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2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57" r:id="rId2"/>
    <p:sldMasterId id="2147483799" r:id="rId3"/>
  </p:sldMasterIdLst>
  <p:notesMasterIdLst>
    <p:notesMasterId r:id="rId26"/>
  </p:notesMasterIdLst>
  <p:handoutMasterIdLst>
    <p:handoutMasterId r:id="rId27"/>
  </p:handoutMasterIdLst>
  <p:sldIdLst>
    <p:sldId id="340" r:id="rId4"/>
    <p:sldId id="554" r:id="rId5"/>
    <p:sldId id="528" r:id="rId6"/>
    <p:sldId id="558" r:id="rId7"/>
    <p:sldId id="559" r:id="rId8"/>
    <p:sldId id="560" r:id="rId9"/>
    <p:sldId id="561" r:id="rId10"/>
    <p:sldId id="562" r:id="rId11"/>
    <p:sldId id="563" r:id="rId12"/>
    <p:sldId id="564" r:id="rId13"/>
    <p:sldId id="565" r:id="rId14"/>
    <p:sldId id="535" r:id="rId15"/>
    <p:sldId id="566" r:id="rId16"/>
    <p:sldId id="567" r:id="rId17"/>
    <p:sldId id="568" r:id="rId18"/>
    <p:sldId id="570" r:id="rId19"/>
    <p:sldId id="573" r:id="rId20"/>
    <p:sldId id="548" r:id="rId21"/>
    <p:sldId id="545" r:id="rId22"/>
    <p:sldId id="571" r:id="rId23"/>
    <p:sldId id="572" r:id="rId24"/>
    <p:sldId id="472" r:id="rId25"/>
  </p:sldIdLst>
  <p:sldSz cx="12192000" cy="6858000"/>
  <p:notesSz cx="7315200" cy="9601200"/>
  <p:custDataLst>
    <p:tags r:id="rId28"/>
  </p:custData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0" userDrawn="1">
          <p15:clr>
            <a:srgbClr val="A4A3A4"/>
          </p15:clr>
        </p15:guide>
        <p15:guide id="11" orient="horz" pos="2047" userDrawn="1">
          <p15:clr>
            <a:srgbClr val="A4A3A4"/>
          </p15:clr>
        </p15:guide>
        <p15:guide id="12" orient="horz" pos="1593" userDrawn="1">
          <p15:clr>
            <a:srgbClr val="A4A3A4"/>
          </p15:clr>
        </p15:guide>
        <p15:guide id="13" orient="horz" pos="2568" userDrawn="1">
          <p15:clr>
            <a:srgbClr val="A4A3A4"/>
          </p15:clr>
        </p15:guide>
        <p15:guide id="14" orient="horz" pos="3090" userDrawn="1">
          <p15:clr>
            <a:srgbClr val="A4A3A4"/>
          </p15:clr>
        </p15:guide>
        <p15:guide id="15" orient="horz" pos="35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4B4"/>
    <a:srgbClr val="000000"/>
    <a:srgbClr val="FFCD00"/>
    <a:srgbClr val="ED8B00"/>
    <a:srgbClr val="DB291C"/>
    <a:srgbClr val="FF9900"/>
    <a:srgbClr val="C00000"/>
    <a:srgbClr val="3C8A2E"/>
    <a:srgbClr val="DCDCDC"/>
    <a:srgbClr val="57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27" autoAdjust="0"/>
    <p:restoredTop sz="94799" autoAdjust="0"/>
  </p:normalViewPr>
  <p:slideViewPr>
    <p:cSldViewPr snapToGrid="0" showGuides="1">
      <p:cViewPr varScale="1">
        <p:scale>
          <a:sx n="67" d="100"/>
          <a:sy n="67" d="100"/>
        </p:scale>
        <p:origin x="504" y="56"/>
      </p:cViewPr>
      <p:guideLst>
        <p:guide/>
        <p:guide orient="horz" pos="2047"/>
        <p:guide orient="horz" pos="1593"/>
        <p:guide orient="horz" pos="2568"/>
        <p:guide orient="horz" pos="3090"/>
        <p:guide orient="horz" pos="3589"/>
      </p:guideLst>
    </p:cSldViewPr>
  </p:slideViewPr>
  <p:outlineViewPr>
    <p:cViewPr>
      <p:scale>
        <a:sx n="33" d="100"/>
        <a:sy n="33" d="100"/>
      </p:scale>
      <p:origin x="0" y="-591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1992" y="9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86F200"/>
              </a:solidFill>
            </c:spPr>
            <c:extLst>
              <c:ext xmlns:c16="http://schemas.microsoft.com/office/drawing/2014/chart" uri="{C3380CC4-5D6E-409C-BE32-E72D297353CC}">
                <c16:uniqueId val="{00000001-993B-4295-A29B-A07BB69E4AD4}"/>
              </c:ext>
            </c:extLst>
          </c:dPt>
          <c:dPt>
            <c:idx val="1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3-993B-4295-A29B-A07BB69E4AD4}"/>
              </c:ext>
            </c:extLst>
          </c:dPt>
          <c:dPt>
            <c:idx val="2"/>
            <c:bubble3D val="0"/>
            <c:spPr>
              <a:solidFill>
                <a:srgbClr val="86F200"/>
              </a:solidFill>
            </c:spPr>
            <c:extLst>
              <c:ext xmlns:c16="http://schemas.microsoft.com/office/drawing/2014/chart" uri="{C3380CC4-5D6E-409C-BE32-E72D297353CC}">
                <c16:uniqueId val="{00000005-993B-4295-A29B-A07BB69E4AD4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40</c:v>
                </c:pt>
                <c:pt idx="2">
                  <c:v>30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65</c:v>
                </c:pt>
                <c:pt idx="1">
                  <c:v>25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3B-4295-A29B-A07BB69E4A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CAAEE">
                <a:alpha val="80000"/>
              </a:srgbClr>
            </a:solidFill>
          </c:spPr>
          <c:dPt>
            <c:idx val="0"/>
            <c:bubble3D val="0"/>
            <c:spPr>
              <a:solidFill>
                <a:srgbClr val="AEAEAE">
                  <a:alpha val="9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04CE-41EB-9ACA-F9FD35916689}"/>
              </c:ext>
            </c:extLst>
          </c:dPt>
          <c:dPt>
            <c:idx val="1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3-04CE-41EB-9ACA-F9FD35916689}"/>
              </c:ext>
            </c:extLst>
          </c:dPt>
          <c:dPt>
            <c:idx val="2"/>
            <c:bubble3D val="0"/>
            <c:spPr>
              <a:solidFill>
                <a:srgbClr val="AEAEAE">
                  <a:alpha val="9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5-04CE-41EB-9ACA-F9FD35916689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40</c:v>
                </c:pt>
                <c:pt idx="2">
                  <c:v>60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</c:v>
                </c:pt>
                <c:pt idx="1">
                  <c:v>60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4CE-41EB-9ACA-F9FD35916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CAAEE">
                <a:alpha val="80000"/>
              </a:srgbClr>
            </a:solidFill>
          </c:spPr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4D65-47A7-8867-6A145F4FA4BE}"/>
              </c:ext>
            </c:extLst>
          </c:dPt>
          <c:dPt>
            <c:idx val="1"/>
            <c:bubble3D val="0"/>
            <c:spPr>
              <a:solidFill>
                <a:srgbClr val="34F0FF">
                  <a:alpha val="8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4D65-47A7-8867-6A145F4FA4BE}"/>
              </c:ext>
            </c:extLst>
          </c:dPt>
          <c:dPt>
            <c:idx val="2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5-4D65-47A7-8867-6A145F4FA4BE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2">
                  <c:v>60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</c:v>
                </c:pt>
                <c:pt idx="1">
                  <c:v>54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65-47A7-8867-6A145F4FA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CAAEE">
                <a:alpha val="80000"/>
              </a:srgbClr>
            </a:solidFill>
          </c:spPr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1-F25A-4DDD-BFB3-5494B7562A7D}"/>
              </c:ext>
            </c:extLst>
          </c:dPt>
          <c:dPt>
            <c:idx val="1"/>
            <c:bubble3D val="0"/>
            <c:spPr>
              <a:solidFill>
                <a:srgbClr val="787878">
                  <a:alpha val="8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F25A-4DDD-BFB3-5494B7562A7D}"/>
              </c:ext>
            </c:extLst>
          </c:dPt>
          <c:dPt>
            <c:idx val="2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5-F25A-4DDD-BFB3-5494B7562A7D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40</c:v>
                </c:pt>
                <c:pt idx="2">
                  <c:v>30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</c:v>
                </c:pt>
                <c:pt idx="1">
                  <c:v>20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25A-4DDD-BFB3-5494B7562A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/>
          <a:lstStyle>
            <a:lvl1pPr algn="l">
              <a:defRPr sz="11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427" y="1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/>
          <a:lstStyle>
            <a:lvl1pPr algn="r">
              <a:defRPr sz="1100"/>
            </a:lvl1pPr>
          </a:lstStyle>
          <a:p>
            <a:fld id="{B4AD245C-091B-44E2-BFB0-BD94217887F7}" type="datetimeFigureOut">
              <a:rPr lang="en-US" smtClean="0">
                <a:latin typeface="Arial" panose="020B0604020202020204" pitchFamily="34" charset="0"/>
              </a:rPr>
              <a:t>01-Feb-22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20173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 anchor="b"/>
          <a:lstStyle>
            <a:lvl1pPr algn="l">
              <a:defRPr sz="11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427" y="9120173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 anchor="b"/>
          <a:lstStyle>
            <a:lvl1pPr algn="r">
              <a:defRPr sz="1100"/>
            </a:lvl1pPr>
          </a:lstStyle>
          <a:p>
            <a:fld id="{9A913F39-CFF6-40F1-84D1-700840B41EAB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8131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1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BA5BBE4-AEA3-489A-A28E-0C2FAF2506E3}" type="datetimeFigureOut">
              <a:rPr lang="en-US" smtClean="0"/>
              <a:pPr/>
              <a:t>01-Feb-22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478" tIns="49238" rIns="98478" bIns="4923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8478" tIns="49238" rIns="98478" bIns="4923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5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0F4A2C8-6C88-4E71-83EE-698B9D4FE2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7302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36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0258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776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336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926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4055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310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818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549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736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912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635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037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74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245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5342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726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6000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1110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569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buNone/>
              <a:defRPr sz="1600" b="0">
                <a:solidFill>
                  <a:schemeClr val="bg1"/>
                </a:solidFill>
              </a:defRPr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2" name="Group 21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3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04557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buNone/>
              <a:defRPr sz="1600" b="0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0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2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3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830794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0150" y="153045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9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2220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2000" y="153000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761153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green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0213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899" y="3423545"/>
            <a:ext cx="10418235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5741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green">
    <p:bg bwMode="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4826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ue">
    <p:bg bwMode="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02145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blue">
    <p:bg bwMode="gray"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37144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ack">
    <p:bg bwMode="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9789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Deloitt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1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541000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95150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88157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56764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tea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3754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48670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9900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tx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022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1"/>
            <a:ext cx="9348787" cy="4633910"/>
          </a:xfrm>
          <a:prstGeom prst="rect">
            <a:avLst/>
          </a:prstGeom>
        </p:spPr>
        <p:txBody>
          <a:bodyPr/>
          <a:lstStyle>
            <a:lvl1pPr>
              <a:tabLst>
                <a:tab pos="8972326" algn="r"/>
              </a:tabLst>
              <a:defRPr/>
            </a:lvl1pPr>
            <a:lvl2pPr>
              <a:tabLst>
                <a:tab pos="8972326" algn="r"/>
              </a:tabLst>
              <a:defRPr/>
            </a:lvl2pPr>
            <a:lvl3pPr>
              <a:tabLst>
                <a:tab pos="8972326" algn="r"/>
              </a:tabLst>
              <a:defRPr/>
            </a:lvl3pPr>
            <a:lvl4pPr>
              <a:tabLst>
                <a:tab pos="8972326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  <a:lvl6pPr>
              <a:tabLst>
                <a:tab pos="8972326" algn="r"/>
              </a:tabLst>
              <a:defRPr/>
            </a:lvl6pPr>
            <a:lvl7pPr>
              <a:tabLst>
                <a:tab pos="8972326" algn="r"/>
              </a:tabLst>
              <a:defRPr/>
            </a:lvl7pPr>
            <a:lvl8pPr>
              <a:tabLst>
                <a:tab pos="8972326" algn="r"/>
              </a:tabLst>
              <a:defRPr/>
            </a:lvl8pPr>
            <a:lvl9pPr>
              <a:tabLst>
                <a:tab pos="8972326" algn="r"/>
              </a:tabLst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6510875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604867" y="1700213"/>
            <a:ext cx="6117233" cy="4598988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0"/>
            <a:ext cx="4333663" cy="4633911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6397904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/>
          <p:cNvSpPr>
            <a:spLocks noGrp="1"/>
          </p:cNvSpPr>
          <p:nvPr>
            <p:ph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8109111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65818"/>
            <a:ext cx="1125220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7264712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76402"/>
            <a:ext cx="11252200" cy="46227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778938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4581"/>
            <a:ext cx="11252200" cy="3928209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59816"/>
            <a:ext cx="11252200" cy="357187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970294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65289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Chart Placeholder 3"/>
          <p:cNvSpPr>
            <a:spLocks noGrp="1"/>
          </p:cNvSpPr>
          <p:nvPr>
            <p:ph type="chart" sz="quarter" idx="19"/>
          </p:nvPr>
        </p:nvSpPr>
        <p:spPr>
          <a:xfrm>
            <a:off x="4296000" y="2051998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296003" y="1665288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3"/>
          <p:cNvSpPr>
            <a:spLocks noGrp="1"/>
          </p:cNvSpPr>
          <p:nvPr>
            <p:ph type="chart" sz="quarter" idx="21"/>
          </p:nvPr>
        </p:nvSpPr>
        <p:spPr>
          <a:xfrm>
            <a:off x="808696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8086959" y="1659145"/>
            <a:ext cx="3600000" cy="398256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508164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468000" y="1665288"/>
            <a:ext cx="5328000" cy="4622507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56000"/>
            <a:ext cx="5328000" cy="4631795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42891208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31036312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480400" cy="431750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4" y="1655763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7946623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5" y="1654028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2"/>
          <p:cNvSpPr>
            <a:spLocks noGrp="1"/>
          </p:cNvSpPr>
          <p:nvPr>
            <p:ph type="chart" sz="quarter" idx="24"/>
          </p:nvPr>
        </p:nvSpPr>
        <p:spPr>
          <a:xfrm>
            <a:off x="469900" y="2125013"/>
            <a:ext cx="5482517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5"/>
          </p:nvPr>
        </p:nvSpPr>
        <p:spPr>
          <a:xfrm>
            <a:off x="469898" y="1665288"/>
            <a:ext cx="5482517" cy="40942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028567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9"/>
            <a:ext cx="4431857" cy="4633913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5482100" y="1700213"/>
            <a:ext cx="6240000" cy="4598989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9027477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7455116" y="1626099"/>
            <a:ext cx="4266983" cy="4673101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2400">
                <a:solidFill>
                  <a:schemeClr val="accent3"/>
                </a:solidFill>
              </a:defRPr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469900" y="1665288"/>
            <a:ext cx="6660866" cy="4633913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019857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88742" y="1700213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341040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193338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9045636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82363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6207211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44787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9069636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30325268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678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8490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69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184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25"/>
          </p:nvPr>
        </p:nvSpPr>
        <p:spPr>
          <a:xfrm>
            <a:off x="476780" y="1880213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27"/>
          </p:nvPr>
        </p:nvSpPr>
        <p:spPr>
          <a:xfrm>
            <a:off x="6204097" y="1880212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29"/>
          </p:nvPr>
        </p:nvSpPr>
        <p:spPr>
          <a:xfrm>
            <a:off x="481779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31"/>
          </p:nvPr>
        </p:nvSpPr>
        <p:spPr>
          <a:xfrm>
            <a:off x="6204097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2"/>
          </p:nvPr>
        </p:nvSpPr>
        <p:spPr>
          <a:xfrm>
            <a:off x="2840780" y="1880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33"/>
          </p:nvPr>
        </p:nvSpPr>
        <p:spPr>
          <a:xfrm>
            <a:off x="8550676" y="1880213"/>
            <a:ext cx="3171024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2802551" y="4256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35"/>
          </p:nvPr>
        </p:nvSpPr>
        <p:spPr>
          <a:xfrm>
            <a:off x="8548900" y="4256212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05043249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9900" y="1700213"/>
            <a:ext cx="3627438" cy="205283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082784" y="1700213"/>
            <a:ext cx="3639316" cy="2059099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284188" y="1700212"/>
            <a:ext cx="3636962" cy="2057767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18"/>
          <p:cNvSpPr>
            <a:spLocks noGrp="1"/>
          </p:cNvSpPr>
          <p:nvPr>
            <p:ph idx="1" hasCustomPrompt="1"/>
          </p:nvPr>
        </p:nvSpPr>
        <p:spPr>
          <a:xfrm>
            <a:off x="469900" y="3832225"/>
            <a:ext cx="3627438" cy="21814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 Placeholder 18"/>
          <p:cNvSpPr>
            <a:spLocks noGrp="1"/>
          </p:cNvSpPr>
          <p:nvPr>
            <p:ph idx="16" hasCustomPrompt="1"/>
          </p:nvPr>
        </p:nvSpPr>
        <p:spPr>
          <a:xfrm>
            <a:off x="4278313" y="3832224"/>
            <a:ext cx="3636962" cy="2186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idx="17" hasCustomPrompt="1"/>
          </p:nvPr>
        </p:nvSpPr>
        <p:spPr>
          <a:xfrm>
            <a:off x="8082784" y="3832224"/>
            <a:ext cx="3639316" cy="21881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556094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19593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9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20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39408974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9899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6177460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9899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167796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4" name="Picture Placeholder 29"/>
          <p:cNvSpPr>
            <a:spLocks noGrp="1"/>
          </p:cNvSpPr>
          <p:nvPr>
            <p:ph type="pic" sz="quarter" idx="24" hasCustomPrompt="1"/>
          </p:nvPr>
        </p:nvSpPr>
        <p:spPr>
          <a:xfrm>
            <a:off x="4700436" y="4249683"/>
            <a:ext cx="127491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5" name="Picture Placeholder 29"/>
          <p:cNvSpPr>
            <a:spLocks noGrp="1"/>
          </p:cNvSpPr>
          <p:nvPr>
            <p:ph type="pic" sz="quarter" idx="25" hasCustomPrompt="1"/>
          </p:nvPr>
        </p:nvSpPr>
        <p:spPr>
          <a:xfrm>
            <a:off x="10459036" y="4248209"/>
            <a:ext cx="1244160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7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97561385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green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278313" y="1705968"/>
            <a:ext cx="3636962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469900" y="1705968"/>
            <a:ext cx="3627438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8104176" y="1705968"/>
            <a:ext cx="3629025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278313" y="1851441"/>
            <a:ext cx="3636962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9900" y="1851441"/>
            <a:ext cx="3627438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093075" y="1851441"/>
            <a:ext cx="3629025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867472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6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1243073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olumn icon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5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7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335184" y="6477001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01653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382378" y="6477001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370876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1 column text with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/>
          <p:cNvSpPr>
            <a:spLocks noGrp="1"/>
          </p:cNvSpPr>
          <p:nvPr>
            <p:ph idx="1"/>
          </p:nvPr>
        </p:nvSpPr>
        <p:spPr>
          <a:xfrm>
            <a:off x="467783" y="1665817"/>
            <a:ext cx="553773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67089491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42278702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23936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buNone/>
              <a:defRPr sz="1600" b="0">
                <a:solidFill>
                  <a:schemeClr val="bg1"/>
                </a:solidFill>
              </a:defRPr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2" name="Group 21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3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84195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buNone/>
              <a:defRPr sz="1600" b="0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0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2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3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528493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0150" y="153045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9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5152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2000" y="153000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90437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green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0213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899" y="3423545"/>
            <a:ext cx="10418235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2763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green">
    <p:bg bwMode="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88545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ue">
    <p:bg bwMode="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7153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blue">
    <p:bg bwMode="gray"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1619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ack">
    <p:bg bwMode="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70848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Deloitt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1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541000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65723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48071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80339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tea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297900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70902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9900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tx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787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1"/>
            <a:ext cx="9348787" cy="4633910"/>
          </a:xfrm>
          <a:prstGeom prst="rect">
            <a:avLst/>
          </a:prstGeom>
        </p:spPr>
        <p:txBody>
          <a:bodyPr/>
          <a:lstStyle>
            <a:lvl1pPr>
              <a:tabLst>
                <a:tab pos="8972326" algn="r"/>
              </a:tabLst>
              <a:defRPr/>
            </a:lvl1pPr>
            <a:lvl2pPr>
              <a:tabLst>
                <a:tab pos="8972326" algn="r"/>
              </a:tabLst>
              <a:defRPr/>
            </a:lvl2pPr>
            <a:lvl3pPr>
              <a:tabLst>
                <a:tab pos="8972326" algn="r"/>
              </a:tabLst>
              <a:defRPr/>
            </a:lvl3pPr>
            <a:lvl4pPr>
              <a:tabLst>
                <a:tab pos="8972326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  <a:lvl6pPr>
              <a:tabLst>
                <a:tab pos="8972326" algn="r"/>
              </a:tabLst>
              <a:defRPr/>
            </a:lvl6pPr>
            <a:lvl7pPr>
              <a:tabLst>
                <a:tab pos="8972326" algn="r"/>
              </a:tabLst>
              <a:defRPr/>
            </a:lvl7pPr>
            <a:lvl8pPr>
              <a:tabLst>
                <a:tab pos="8972326" algn="r"/>
              </a:tabLst>
              <a:defRPr/>
            </a:lvl8pPr>
            <a:lvl9pPr>
              <a:tabLst>
                <a:tab pos="8972326" algn="r"/>
              </a:tabLst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224136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604867" y="1700213"/>
            <a:ext cx="6117233" cy="4598988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0"/>
            <a:ext cx="4333663" cy="4633911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9698358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/>
          <p:cNvSpPr>
            <a:spLocks noGrp="1"/>
          </p:cNvSpPr>
          <p:nvPr>
            <p:ph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8244395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65818"/>
            <a:ext cx="1125220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5333184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76402"/>
            <a:ext cx="11252200" cy="46227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8835318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4581"/>
            <a:ext cx="11252200" cy="3928209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59816"/>
            <a:ext cx="11252200" cy="357187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28826705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65289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Chart Placeholder 3"/>
          <p:cNvSpPr>
            <a:spLocks noGrp="1"/>
          </p:cNvSpPr>
          <p:nvPr>
            <p:ph type="chart" sz="quarter" idx="19"/>
          </p:nvPr>
        </p:nvSpPr>
        <p:spPr>
          <a:xfrm>
            <a:off x="4296000" y="2051998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296003" y="1665288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3"/>
          <p:cNvSpPr>
            <a:spLocks noGrp="1"/>
          </p:cNvSpPr>
          <p:nvPr>
            <p:ph type="chart" sz="quarter" idx="21"/>
          </p:nvPr>
        </p:nvSpPr>
        <p:spPr>
          <a:xfrm>
            <a:off x="808696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8086959" y="1659145"/>
            <a:ext cx="3600000" cy="398256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4667416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468000" y="1665288"/>
            <a:ext cx="5328000" cy="4622507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56000"/>
            <a:ext cx="5328000" cy="4631795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7612159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6377221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480400" cy="431750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4" y="1655763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045214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5" y="1654028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2"/>
          <p:cNvSpPr>
            <a:spLocks noGrp="1"/>
          </p:cNvSpPr>
          <p:nvPr>
            <p:ph type="chart" sz="quarter" idx="24"/>
          </p:nvPr>
        </p:nvSpPr>
        <p:spPr>
          <a:xfrm>
            <a:off x="469900" y="2125013"/>
            <a:ext cx="5482517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5"/>
          </p:nvPr>
        </p:nvSpPr>
        <p:spPr>
          <a:xfrm>
            <a:off x="469898" y="1665288"/>
            <a:ext cx="5482517" cy="40942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822491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9"/>
            <a:ext cx="4431857" cy="4633913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5482100" y="1700213"/>
            <a:ext cx="6240000" cy="4598989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4150171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7455116" y="1626099"/>
            <a:ext cx="4266983" cy="4673101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2400">
                <a:solidFill>
                  <a:schemeClr val="accent3"/>
                </a:solidFill>
              </a:defRPr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469900" y="1665288"/>
            <a:ext cx="6660866" cy="4633913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32826820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88742" y="1700213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341040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193338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9045636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82363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6207211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44787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9069636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3956857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678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8490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69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184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25"/>
          </p:nvPr>
        </p:nvSpPr>
        <p:spPr>
          <a:xfrm>
            <a:off x="476780" y="1880213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27"/>
          </p:nvPr>
        </p:nvSpPr>
        <p:spPr>
          <a:xfrm>
            <a:off x="6204097" y="1880212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29"/>
          </p:nvPr>
        </p:nvSpPr>
        <p:spPr>
          <a:xfrm>
            <a:off x="481779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31"/>
          </p:nvPr>
        </p:nvSpPr>
        <p:spPr>
          <a:xfrm>
            <a:off x="6204097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2"/>
          </p:nvPr>
        </p:nvSpPr>
        <p:spPr>
          <a:xfrm>
            <a:off x="2840780" y="1880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33"/>
          </p:nvPr>
        </p:nvSpPr>
        <p:spPr>
          <a:xfrm>
            <a:off x="8550676" y="1880213"/>
            <a:ext cx="3171024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2802551" y="4256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35"/>
          </p:nvPr>
        </p:nvSpPr>
        <p:spPr>
          <a:xfrm>
            <a:off x="8548900" y="4256212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19612926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9900" y="1700213"/>
            <a:ext cx="3627438" cy="205283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082784" y="1700213"/>
            <a:ext cx="3639316" cy="2059099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284188" y="1700212"/>
            <a:ext cx="3636962" cy="2057767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18"/>
          <p:cNvSpPr>
            <a:spLocks noGrp="1"/>
          </p:cNvSpPr>
          <p:nvPr>
            <p:ph idx="1" hasCustomPrompt="1"/>
          </p:nvPr>
        </p:nvSpPr>
        <p:spPr>
          <a:xfrm>
            <a:off x="469900" y="3832225"/>
            <a:ext cx="3627438" cy="21814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 Placeholder 18"/>
          <p:cNvSpPr>
            <a:spLocks noGrp="1"/>
          </p:cNvSpPr>
          <p:nvPr>
            <p:ph idx="16" hasCustomPrompt="1"/>
          </p:nvPr>
        </p:nvSpPr>
        <p:spPr>
          <a:xfrm>
            <a:off x="4278313" y="3832224"/>
            <a:ext cx="3636962" cy="2186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idx="17" hasCustomPrompt="1"/>
          </p:nvPr>
        </p:nvSpPr>
        <p:spPr>
          <a:xfrm>
            <a:off x="8082784" y="3832224"/>
            <a:ext cx="3639316" cy="21881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9906369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5485442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9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20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22653504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9899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6177460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9899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167796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4" name="Picture Placeholder 29"/>
          <p:cNvSpPr>
            <a:spLocks noGrp="1"/>
          </p:cNvSpPr>
          <p:nvPr>
            <p:ph type="pic" sz="quarter" idx="24" hasCustomPrompt="1"/>
          </p:nvPr>
        </p:nvSpPr>
        <p:spPr>
          <a:xfrm>
            <a:off x="4700436" y="4249683"/>
            <a:ext cx="127491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5" name="Picture Placeholder 29"/>
          <p:cNvSpPr>
            <a:spLocks noGrp="1"/>
          </p:cNvSpPr>
          <p:nvPr>
            <p:ph type="pic" sz="quarter" idx="25" hasCustomPrompt="1"/>
          </p:nvPr>
        </p:nvSpPr>
        <p:spPr>
          <a:xfrm>
            <a:off x="10459036" y="4248209"/>
            <a:ext cx="1244160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7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58279907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green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278313" y="1705968"/>
            <a:ext cx="3636962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469900" y="1705968"/>
            <a:ext cx="3627438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8104176" y="1705968"/>
            <a:ext cx="3629025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278313" y="1851441"/>
            <a:ext cx="3636962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9900" y="1851441"/>
            <a:ext cx="3627438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093075" y="1851441"/>
            <a:ext cx="3629025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35391793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6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4715892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olumn icon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5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7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335184" y="6477001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01653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382378" y="6477001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1411114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1 column text with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/>
          <p:cNvSpPr>
            <a:spLocks noGrp="1"/>
          </p:cNvSpPr>
          <p:nvPr>
            <p:ph idx="1"/>
          </p:nvPr>
        </p:nvSpPr>
        <p:spPr>
          <a:xfrm>
            <a:off x="467783" y="1665817"/>
            <a:ext cx="553773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1040835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33465414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855327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head &amp; Breadcrum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94944"/>
            <a:ext cx="10363200" cy="594360"/>
          </a:xfrm>
        </p:spPr>
        <p:txBody>
          <a:bodyPr vert="horz" lIns="0" tIns="45720" rIns="0" bIns="0" rtlCol="0" anchor="b" anchorCtr="0">
            <a:noAutofit/>
          </a:bodyPr>
          <a:lstStyle>
            <a:lvl1pPr>
              <a:defRPr lang="en-US" sz="3600" spc="-75" dirty="0">
                <a:latin typeface="+mj-lt"/>
              </a:defRPr>
            </a:lvl1pPr>
          </a:lstStyle>
          <a:p>
            <a:pPr lvl="0" defTabSz="685800">
              <a:lnSpc>
                <a:spcPct val="8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914721" y="1353312"/>
            <a:ext cx="10362880" cy="475488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200"/>
            </a:lvl1pPr>
          </a:lstStyle>
          <a:p>
            <a:pPr marL="228600" lvl="0" indent="-228600">
              <a:lnSpc>
                <a:spcPct val="13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14971" y="466344"/>
            <a:ext cx="3355848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900" b="1" kern="0" cap="all" spc="250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228600" lvl="0" indent="-228600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53354600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buNone/>
              <a:defRPr sz="1600" b="0">
                <a:solidFill>
                  <a:schemeClr val="bg1"/>
                </a:solidFill>
              </a:defRPr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2" name="Group 21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3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05823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buNone/>
              <a:defRPr sz="1600" b="0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 dirty="0"/>
              <a:t>Click to edit Master title style</a:t>
            </a:r>
          </a:p>
          <a:p>
            <a:pPr lvl="1"/>
            <a:r>
              <a:rPr lang="en-US" noProof="0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20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2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3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4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5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8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9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  <p:sp>
        <p:nvSpPr>
          <p:cNvPr id="3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158215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0150" y="153045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69900" y="457761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9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21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5778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rcl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212000" y="1530000"/>
            <a:ext cx="3780000" cy="37800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 lIns="108000" tIns="108000" rIns="108000" bIns="108000" anchor="ctr" anchorCtr="0">
            <a:normAutofit/>
          </a:bodyPr>
          <a:lstStyle>
            <a:lvl1pPr algn="ctr">
              <a:lnSpc>
                <a:spcPts val="3800"/>
              </a:lnSpc>
              <a:defRPr sz="3200" b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75327" y="5845180"/>
            <a:ext cx="5594348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0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475325" y="457200"/>
            <a:ext cx="1998000" cy="374400"/>
            <a:chOff x="398463" y="404813"/>
            <a:chExt cx="1627187" cy="307976"/>
          </a:xfrm>
          <a:solidFill>
            <a:schemeClr val="tx1"/>
          </a:solidFill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8463" y="406401"/>
              <a:ext cx="247650" cy="301625"/>
            </a:xfrm>
            <a:custGeom>
              <a:avLst/>
              <a:gdLst>
                <a:gd name="T0" fmla="*/ 287 w 287"/>
                <a:gd name="T1" fmla="*/ 166 h 347"/>
                <a:gd name="T2" fmla="*/ 240 w 287"/>
                <a:gd name="T3" fmla="*/ 300 h 347"/>
                <a:gd name="T4" fmla="*/ 109 w 287"/>
                <a:gd name="T5" fmla="*/ 347 h 347"/>
                <a:gd name="T6" fmla="*/ 0 w 287"/>
                <a:gd name="T7" fmla="*/ 347 h 347"/>
                <a:gd name="T8" fmla="*/ 0 w 287"/>
                <a:gd name="T9" fmla="*/ 0 h 347"/>
                <a:gd name="T10" fmla="*/ 117 w 287"/>
                <a:gd name="T11" fmla="*/ 0 h 347"/>
                <a:gd name="T12" fmla="*/ 243 w 287"/>
                <a:gd name="T13" fmla="*/ 43 h 347"/>
                <a:gd name="T14" fmla="*/ 287 w 287"/>
                <a:gd name="T15" fmla="*/ 166 h 347"/>
                <a:gd name="T16" fmla="*/ 192 w 287"/>
                <a:gd name="T17" fmla="*/ 170 h 347"/>
                <a:gd name="T18" fmla="*/ 174 w 287"/>
                <a:gd name="T19" fmla="*/ 99 h 347"/>
                <a:gd name="T20" fmla="*/ 118 w 287"/>
                <a:gd name="T21" fmla="*/ 76 h 347"/>
                <a:gd name="T22" fmla="*/ 91 w 287"/>
                <a:gd name="T23" fmla="*/ 76 h 347"/>
                <a:gd name="T24" fmla="*/ 91 w 287"/>
                <a:gd name="T25" fmla="*/ 270 h 347"/>
                <a:gd name="T26" fmla="*/ 111 w 287"/>
                <a:gd name="T27" fmla="*/ 270 h 347"/>
                <a:gd name="T28" fmla="*/ 173 w 287"/>
                <a:gd name="T29" fmla="*/ 245 h 347"/>
                <a:gd name="T30" fmla="*/ 192 w 287"/>
                <a:gd name="T31" fmla="*/ 1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347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0" name="Rectangle 7"/>
            <p:cNvSpPr>
              <a:spLocks noChangeArrowheads="1"/>
            </p:cNvSpPr>
            <p:nvPr userDrawn="1"/>
          </p:nvSpPr>
          <p:spPr bwMode="auto">
            <a:xfrm>
              <a:off x="906463" y="404813"/>
              <a:ext cx="74612" cy="303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1" name="Freeform 8"/>
            <p:cNvSpPr>
              <a:spLocks noEditPoints="1"/>
            </p:cNvSpPr>
            <p:nvPr userDrawn="1"/>
          </p:nvSpPr>
          <p:spPr bwMode="auto">
            <a:xfrm>
              <a:off x="1011238" y="479426"/>
              <a:ext cx="215900" cy="231775"/>
            </a:xfrm>
            <a:custGeom>
              <a:avLst/>
              <a:gdLst>
                <a:gd name="T0" fmla="*/ 252 w 252"/>
                <a:gd name="T1" fmla="*/ 133 h 267"/>
                <a:gd name="T2" fmla="*/ 218 w 252"/>
                <a:gd name="T3" fmla="*/ 232 h 267"/>
                <a:gd name="T4" fmla="*/ 125 w 252"/>
                <a:gd name="T5" fmla="*/ 267 h 267"/>
                <a:gd name="T6" fmla="*/ 34 w 252"/>
                <a:gd name="T7" fmla="*/ 231 h 267"/>
                <a:gd name="T8" fmla="*/ 0 w 252"/>
                <a:gd name="T9" fmla="*/ 133 h 267"/>
                <a:gd name="T10" fmla="*/ 33 w 252"/>
                <a:gd name="T11" fmla="*/ 35 h 267"/>
                <a:gd name="T12" fmla="*/ 127 w 252"/>
                <a:gd name="T13" fmla="*/ 0 h 267"/>
                <a:gd name="T14" fmla="*/ 192 w 252"/>
                <a:gd name="T15" fmla="*/ 16 h 267"/>
                <a:gd name="T16" fmla="*/ 236 w 252"/>
                <a:gd name="T17" fmla="*/ 63 h 267"/>
                <a:gd name="T18" fmla="*/ 252 w 252"/>
                <a:gd name="T19" fmla="*/ 133 h 267"/>
                <a:gd name="T20" fmla="*/ 88 w 252"/>
                <a:gd name="T21" fmla="*/ 133 h 267"/>
                <a:gd name="T22" fmla="*/ 97 w 252"/>
                <a:gd name="T23" fmla="*/ 184 h 267"/>
                <a:gd name="T24" fmla="*/ 126 w 252"/>
                <a:gd name="T25" fmla="*/ 201 h 267"/>
                <a:gd name="T26" fmla="*/ 155 w 252"/>
                <a:gd name="T27" fmla="*/ 184 h 267"/>
                <a:gd name="T28" fmla="*/ 163 w 252"/>
                <a:gd name="T29" fmla="*/ 133 h 267"/>
                <a:gd name="T30" fmla="*/ 155 w 252"/>
                <a:gd name="T31" fmla="*/ 83 h 267"/>
                <a:gd name="T32" fmla="*/ 126 w 252"/>
                <a:gd name="T33" fmla="*/ 66 h 267"/>
                <a:gd name="T34" fmla="*/ 97 w 252"/>
                <a:gd name="T35" fmla="*/ 83 h 267"/>
                <a:gd name="T36" fmla="*/ 88 w 252"/>
                <a:gd name="T37" fmla="*/ 13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67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2" name="Rectangle 9"/>
            <p:cNvSpPr>
              <a:spLocks noChangeArrowheads="1"/>
            </p:cNvSpPr>
            <p:nvPr userDrawn="1"/>
          </p:nvSpPr>
          <p:spPr bwMode="auto">
            <a:xfrm>
              <a:off x="1257300" y="482601"/>
              <a:ext cx="74612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1257300" y="404813"/>
              <a:ext cx="74612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4" name="Freeform 11"/>
            <p:cNvSpPr>
              <a:spLocks/>
            </p:cNvSpPr>
            <p:nvPr userDrawn="1"/>
          </p:nvSpPr>
          <p:spPr bwMode="auto">
            <a:xfrm>
              <a:off x="1362075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0 w 184"/>
                <a:gd name="T7" fmla="*/ 341 h 344"/>
                <a:gd name="T8" fmla="*/ 113 w 184"/>
                <a:gd name="T9" fmla="*/ 344 h 344"/>
                <a:gd name="T10" fmla="*/ 50 w 184"/>
                <a:gd name="T11" fmla="*/ 322 h 344"/>
                <a:gd name="T12" fmla="*/ 30 w 184"/>
                <a:gd name="T13" fmla="*/ 255 h 344"/>
                <a:gd name="T14" fmla="*/ 30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0 w 184"/>
                <a:gd name="T21" fmla="*/ 81 h 344"/>
                <a:gd name="T22" fmla="*/ 30 w 184"/>
                <a:gd name="T23" fmla="*/ 16 h 344"/>
                <a:gd name="T24" fmla="*/ 118 w 184"/>
                <a:gd name="T25" fmla="*/ 0 h 344"/>
                <a:gd name="T26" fmla="*/ 118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8 w 184"/>
                <a:gd name="T33" fmla="*/ 148 h 344"/>
                <a:gd name="T34" fmla="*/ 118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5" name="Freeform 12"/>
            <p:cNvSpPr>
              <a:spLocks/>
            </p:cNvSpPr>
            <p:nvPr userDrawn="1"/>
          </p:nvSpPr>
          <p:spPr bwMode="auto">
            <a:xfrm>
              <a:off x="1535113" y="411163"/>
              <a:ext cx="158750" cy="300038"/>
            </a:xfrm>
            <a:custGeom>
              <a:avLst/>
              <a:gdLst>
                <a:gd name="T0" fmla="*/ 142 w 184"/>
                <a:gd name="T1" fmla="*/ 274 h 344"/>
                <a:gd name="T2" fmla="*/ 184 w 184"/>
                <a:gd name="T3" fmla="*/ 265 h 344"/>
                <a:gd name="T4" fmla="*/ 184 w 184"/>
                <a:gd name="T5" fmla="*/ 330 h 344"/>
                <a:gd name="T6" fmla="*/ 151 w 184"/>
                <a:gd name="T7" fmla="*/ 341 h 344"/>
                <a:gd name="T8" fmla="*/ 114 w 184"/>
                <a:gd name="T9" fmla="*/ 344 h 344"/>
                <a:gd name="T10" fmla="*/ 50 w 184"/>
                <a:gd name="T11" fmla="*/ 322 h 344"/>
                <a:gd name="T12" fmla="*/ 31 w 184"/>
                <a:gd name="T13" fmla="*/ 255 h 344"/>
                <a:gd name="T14" fmla="*/ 31 w 184"/>
                <a:gd name="T15" fmla="*/ 148 h 344"/>
                <a:gd name="T16" fmla="*/ 0 w 184"/>
                <a:gd name="T17" fmla="*/ 148 h 344"/>
                <a:gd name="T18" fmla="*/ 0 w 184"/>
                <a:gd name="T19" fmla="*/ 81 h 344"/>
                <a:gd name="T20" fmla="*/ 31 w 184"/>
                <a:gd name="T21" fmla="*/ 81 h 344"/>
                <a:gd name="T22" fmla="*/ 31 w 184"/>
                <a:gd name="T23" fmla="*/ 15 h 344"/>
                <a:gd name="T24" fmla="*/ 119 w 184"/>
                <a:gd name="T25" fmla="*/ 0 h 344"/>
                <a:gd name="T26" fmla="*/ 119 w 184"/>
                <a:gd name="T27" fmla="*/ 81 h 344"/>
                <a:gd name="T28" fmla="*/ 174 w 184"/>
                <a:gd name="T29" fmla="*/ 81 h 344"/>
                <a:gd name="T30" fmla="*/ 174 w 184"/>
                <a:gd name="T31" fmla="*/ 148 h 344"/>
                <a:gd name="T32" fmla="*/ 119 w 184"/>
                <a:gd name="T33" fmla="*/ 148 h 344"/>
                <a:gd name="T34" fmla="*/ 119 w 184"/>
                <a:gd name="T35" fmla="*/ 249 h 344"/>
                <a:gd name="T36" fmla="*/ 142 w 184"/>
                <a:gd name="T37" fmla="*/ 27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344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 userDrawn="1"/>
          </p:nvSpPr>
          <p:spPr bwMode="auto">
            <a:xfrm>
              <a:off x="1709738" y="479426"/>
              <a:ext cx="211137" cy="231775"/>
            </a:xfrm>
            <a:custGeom>
              <a:avLst/>
              <a:gdLst>
                <a:gd name="T0" fmla="*/ 213 w 244"/>
                <a:gd name="T1" fmla="*/ 30 h 267"/>
                <a:gd name="T2" fmla="*/ 125 w 244"/>
                <a:gd name="T3" fmla="*/ 0 h 267"/>
                <a:gd name="T4" fmla="*/ 33 w 244"/>
                <a:gd name="T5" fmla="*/ 35 h 267"/>
                <a:gd name="T6" fmla="*/ 0 w 244"/>
                <a:gd name="T7" fmla="*/ 135 h 267"/>
                <a:gd name="T8" fmla="*/ 35 w 244"/>
                <a:gd name="T9" fmla="*/ 233 h 267"/>
                <a:gd name="T10" fmla="*/ 133 w 244"/>
                <a:gd name="T11" fmla="*/ 267 h 267"/>
                <a:gd name="T12" fmla="*/ 185 w 244"/>
                <a:gd name="T13" fmla="*/ 263 h 267"/>
                <a:gd name="T14" fmla="*/ 227 w 244"/>
                <a:gd name="T15" fmla="*/ 249 h 267"/>
                <a:gd name="T16" fmla="*/ 214 w 244"/>
                <a:gd name="T17" fmla="*/ 190 h 267"/>
                <a:gd name="T18" fmla="*/ 186 w 244"/>
                <a:gd name="T19" fmla="*/ 200 h 267"/>
                <a:gd name="T20" fmla="*/ 144 w 244"/>
                <a:gd name="T21" fmla="*/ 204 h 267"/>
                <a:gd name="T22" fmla="*/ 104 w 244"/>
                <a:gd name="T23" fmla="*/ 192 h 267"/>
                <a:gd name="T24" fmla="*/ 88 w 244"/>
                <a:gd name="T25" fmla="*/ 158 h 267"/>
                <a:gd name="T26" fmla="*/ 244 w 244"/>
                <a:gd name="T27" fmla="*/ 158 h 267"/>
                <a:gd name="T28" fmla="*/ 244 w 244"/>
                <a:gd name="T29" fmla="*/ 118 h 267"/>
                <a:gd name="T30" fmla="*/ 213 w 244"/>
                <a:gd name="T31" fmla="*/ 30 h 267"/>
                <a:gd name="T32" fmla="*/ 90 w 244"/>
                <a:gd name="T33" fmla="*/ 102 h 267"/>
                <a:gd name="T34" fmla="*/ 102 w 244"/>
                <a:gd name="T35" fmla="*/ 70 h 267"/>
                <a:gd name="T36" fmla="*/ 128 w 244"/>
                <a:gd name="T37" fmla="*/ 61 h 267"/>
                <a:gd name="T38" fmla="*/ 155 w 244"/>
                <a:gd name="T39" fmla="*/ 72 h 267"/>
                <a:gd name="T40" fmla="*/ 165 w 244"/>
                <a:gd name="T41" fmla="*/ 102 h 267"/>
                <a:gd name="T42" fmla="*/ 90 w 244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67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 userDrawn="1"/>
          </p:nvSpPr>
          <p:spPr bwMode="auto">
            <a:xfrm>
              <a:off x="668338" y="479426"/>
              <a:ext cx="209550" cy="231775"/>
            </a:xfrm>
            <a:custGeom>
              <a:avLst/>
              <a:gdLst>
                <a:gd name="T0" fmla="*/ 212 w 243"/>
                <a:gd name="T1" fmla="*/ 30 h 267"/>
                <a:gd name="T2" fmla="*/ 124 w 243"/>
                <a:gd name="T3" fmla="*/ 0 h 267"/>
                <a:gd name="T4" fmla="*/ 32 w 243"/>
                <a:gd name="T5" fmla="*/ 35 h 267"/>
                <a:gd name="T6" fmla="*/ 0 w 243"/>
                <a:gd name="T7" fmla="*/ 135 h 267"/>
                <a:gd name="T8" fmla="*/ 35 w 243"/>
                <a:gd name="T9" fmla="*/ 233 h 267"/>
                <a:gd name="T10" fmla="*/ 132 w 243"/>
                <a:gd name="T11" fmla="*/ 267 h 267"/>
                <a:gd name="T12" fmla="*/ 184 w 243"/>
                <a:gd name="T13" fmla="*/ 263 h 267"/>
                <a:gd name="T14" fmla="*/ 227 w 243"/>
                <a:gd name="T15" fmla="*/ 249 h 267"/>
                <a:gd name="T16" fmla="*/ 213 w 243"/>
                <a:gd name="T17" fmla="*/ 190 h 267"/>
                <a:gd name="T18" fmla="*/ 185 w 243"/>
                <a:gd name="T19" fmla="*/ 200 h 267"/>
                <a:gd name="T20" fmla="*/ 143 w 243"/>
                <a:gd name="T21" fmla="*/ 204 h 267"/>
                <a:gd name="T22" fmla="*/ 103 w 243"/>
                <a:gd name="T23" fmla="*/ 192 h 267"/>
                <a:gd name="T24" fmla="*/ 88 w 243"/>
                <a:gd name="T25" fmla="*/ 158 h 267"/>
                <a:gd name="T26" fmla="*/ 243 w 243"/>
                <a:gd name="T27" fmla="*/ 158 h 267"/>
                <a:gd name="T28" fmla="*/ 243 w 243"/>
                <a:gd name="T29" fmla="*/ 118 h 267"/>
                <a:gd name="T30" fmla="*/ 212 w 243"/>
                <a:gd name="T31" fmla="*/ 30 h 267"/>
                <a:gd name="T32" fmla="*/ 89 w 243"/>
                <a:gd name="T33" fmla="*/ 102 h 267"/>
                <a:gd name="T34" fmla="*/ 102 w 243"/>
                <a:gd name="T35" fmla="*/ 70 h 267"/>
                <a:gd name="T36" fmla="*/ 127 w 243"/>
                <a:gd name="T37" fmla="*/ 61 h 267"/>
                <a:gd name="T38" fmla="*/ 154 w 243"/>
                <a:gd name="T39" fmla="*/ 72 h 267"/>
                <a:gd name="T40" fmla="*/ 164 w 243"/>
                <a:gd name="T41" fmla="*/ 102 h 267"/>
                <a:gd name="T42" fmla="*/ 89 w 243"/>
                <a:gd name="T43" fmla="*/ 1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67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7238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green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0213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899" y="3423545"/>
            <a:ext cx="10418235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0025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green">
    <p:bg bwMode="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150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ue">
    <p:bg bwMode="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7563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dark blue">
    <p:bg bwMode="gray"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430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Deloitte black">
    <p:bg bwMode="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8389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Deloitte whi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69901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541000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327977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6066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85844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tea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250217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bg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825067" y="6477000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98931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9900" y="1590675"/>
            <a:ext cx="9029604" cy="4708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4800"/>
              </a:spcBef>
              <a:defRPr sz="2800">
                <a:solidFill>
                  <a:schemeClr val="tx1"/>
                </a:solidFill>
              </a:defRPr>
            </a:lvl1pPr>
            <a:lvl2pPr marL="609585" indent="-609585">
              <a:defRPr sz="4000">
                <a:solidFill>
                  <a:schemeClr val="bg2"/>
                </a:solidFill>
              </a:defRPr>
            </a:lvl2pPr>
            <a:lvl3pPr>
              <a:defRPr sz="4000">
                <a:solidFill>
                  <a:schemeClr val="bg2"/>
                </a:solidFill>
              </a:defRPr>
            </a:lvl3pPr>
            <a:lvl4pPr>
              <a:defRPr sz="4000">
                <a:solidFill>
                  <a:schemeClr val="bg2"/>
                </a:solidFill>
              </a:defRPr>
            </a:lvl4pPr>
            <a:lvl5pPr>
              <a:defRPr sz="4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684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1"/>
            <a:ext cx="9348787" cy="4633910"/>
          </a:xfrm>
          <a:prstGeom prst="rect">
            <a:avLst/>
          </a:prstGeom>
        </p:spPr>
        <p:txBody>
          <a:bodyPr/>
          <a:lstStyle>
            <a:lvl1pPr>
              <a:tabLst>
                <a:tab pos="8972326" algn="r"/>
              </a:tabLst>
              <a:defRPr/>
            </a:lvl1pPr>
            <a:lvl2pPr>
              <a:tabLst>
                <a:tab pos="8972326" algn="r"/>
              </a:tabLst>
              <a:defRPr/>
            </a:lvl2pPr>
            <a:lvl3pPr>
              <a:tabLst>
                <a:tab pos="8972326" algn="r"/>
              </a:tabLst>
              <a:defRPr/>
            </a:lvl3pPr>
            <a:lvl4pPr>
              <a:tabLst>
                <a:tab pos="8972326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  <a:lvl6pPr>
              <a:tabLst>
                <a:tab pos="8972326" algn="r"/>
              </a:tabLst>
              <a:defRPr/>
            </a:lvl6pPr>
            <a:lvl7pPr>
              <a:tabLst>
                <a:tab pos="8972326" algn="r"/>
              </a:tabLst>
              <a:defRPr/>
            </a:lvl7pPr>
            <a:lvl8pPr>
              <a:tabLst>
                <a:tab pos="8972326" algn="r"/>
              </a:tabLst>
              <a:defRPr/>
            </a:lvl8pPr>
            <a:lvl9pPr>
              <a:tabLst>
                <a:tab pos="8972326" algn="r"/>
              </a:tabLst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04149541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604867" y="1700213"/>
            <a:ext cx="6117233" cy="4598988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0"/>
            <a:ext cx="4333663" cy="4633911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1783245"/>
      </p:ext>
    </p:extLst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/>
          <p:cNvSpPr>
            <a:spLocks noGrp="1"/>
          </p:cNvSpPr>
          <p:nvPr>
            <p:ph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86525172"/>
      </p:ext>
    </p:extLst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65818"/>
            <a:ext cx="1125220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21484223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1 column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76402"/>
            <a:ext cx="11252200" cy="46227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2453950"/>
      </p:ext>
    </p:extLst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4581"/>
            <a:ext cx="11252200" cy="3928209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59816"/>
            <a:ext cx="11252200" cy="357187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4073520"/>
      </p:ext>
    </p:extLst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46800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8000" y="1665289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Chart Placeholder 3"/>
          <p:cNvSpPr>
            <a:spLocks noGrp="1"/>
          </p:cNvSpPr>
          <p:nvPr>
            <p:ph type="chart" sz="quarter" idx="19"/>
          </p:nvPr>
        </p:nvSpPr>
        <p:spPr>
          <a:xfrm>
            <a:off x="4296000" y="2051998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296003" y="1665288"/>
            <a:ext cx="3600000" cy="39211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3"/>
          <p:cNvSpPr>
            <a:spLocks noGrp="1"/>
          </p:cNvSpPr>
          <p:nvPr>
            <p:ph type="chart" sz="quarter" idx="21"/>
          </p:nvPr>
        </p:nvSpPr>
        <p:spPr>
          <a:xfrm>
            <a:off x="8086960" y="2051999"/>
            <a:ext cx="3600000" cy="3930791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8086959" y="1659145"/>
            <a:ext cx="3600000" cy="398256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58715715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468000" y="1665288"/>
            <a:ext cx="5328000" cy="4622507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56000"/>
            <a:ext cx="5328000" cy="4631795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96104296"/>
      </p:ext>
    </p:extLst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0"/>
          </p:nvPr>
        </p:nvSpPr>
        <p:spPr>
          <a:xfrm>
            <a:off x="6394100" y="1665288"/>
            <a:ext cx="5328000" cy="463391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1600"/>
            </a:lvl1pPr>
            <a:lvl2pPr>
              <a:tabLst>
                <a:tab pos="6705432" algn="r"/>
              </a:tabLst>
              <a:defRPr sz="1600"/>
            </a:lvl2pPr>
            <a:lvl3pPr>
              <a:tabLst>
                <a:tab pos="6705432" algn="r"/>
              </a:tabLst>
              <a:defRPr sz="1600"/>
            </a:lvl3pPr>
            <a:lvl4pPr>
              <a:tabLst>
                <a:tab pos="6705432" algn="r"/>
              </a:tabLst>
              <a:defRPr sz="1600"/>
            </a:lvl4pPr>
            <a:lvl5pPr>
              <a:tabLst>
                <a:tab pos="6705432" algn="r"/>
              </a:tabLst>
              <a:defRPr sz="1000" baseline="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37089222"/>
      </p:ext>
    </p:extLst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8"/>
            <a:ext cx="5480400" cy="4317502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4" y="1655763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1292415"/>
      </p:ext>
    </p:extLst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21"/>
          </p:nvPr>
        </p:nvSpPr>
        <p:spPr>
          <a:xfrm>
            <a:off x="6239584" y="2125013"/>
            <a:ext cx="5482516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6239585" y="1654028"/>
            <a:ext cx="5482516" cy="42068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hart Placeholder 2"/>
          <p:cNvSpPr>
            <a:spLocks noGrp="1"/>
          </p:cNvSpPr>
          <p:nvPr>
            <p:ph type="chart" sz="quarter" idx="24"/>
          </p:nvPr>
        </p:nvSpPr>
        <p:spPr>
          <a:xfrm>
            <a:off x="469900" y="2125013"/>
            <a:ext cx="5482517" cy="3857777"/>
          </a:xfrm>
        </p:spPr>
        <p:txBody>
          <a:bodyPr>
            <a:noAutofit/>
          </a:bodyPr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5"/>
          </p:nvPr>
        </p:nvSpPr>
        <p:spPr>
          <a:xfrm>
            <a:off x="469898" y="1665288"/>
            <a:ext cx="5482517" cy="40942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468000" y="5982790"/>
            <a:ext cx="11252201" cy="316411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9499550"/>
      </p:ext>
    </p:extLst>
  </p:cSld>
  <p:clrMapOvr>
    <a:masterClrMapping/>
  </p:clrMapOvr>
  <p:transition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89"/>
            <a:ext cx="4431857" cy="4633913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5482100" y="1700213"/>
            <a:ext cx="6240000" cy="4598989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0351335"/>
      </p:ext>
    </p:extLst>
  </p:cSld>
  <p:clrMapOvr>
    <a:masterClrMapping/>
  </p:clrMapOvr>
  <p:transition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with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7455116" y="1626099"/>
            <a:ext cx="4266983" cy="4673101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 sz="2400">
                <a:solidFill>
                  <a:schemeClr val="accent3"/>
                </a:solidFill>
              </a:defRPr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469900" y="1665288"/>
            <a:ext cx="6660866" cy="4633913"/>
          </a:xfrm>
          <a:prstGeom prst="rect">
            <a:avLst/>
          </a:prstGeom>
        </p:spPr>
        <p:txBody>
          <a:bodyPr>
            <a:noAutofit/>
          </a:bodyPr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77109995"/>
      </p:ext>
    </p:extLst>
  </p:cSld>
  <p:clrMapOvr>
    <a:masterClrMapping/>
  </p:clrMapOvr>
  <p:transition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88742" y="1700213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341040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193338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9045636" y="1700212"/>
            <a:ext cx="2664000" cy="1260000"/>
          </a:xfrm>
        </p:spPr>
        <p:txBody>
          <a:bodyPr lIns="0" tIns="0" rIns="0" bIns="0">
            <a:noAutofit/>
          </a:bodyPr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82363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6207211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44787" y="3076573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9069636" y="3079742"/>
            <a:ext cx="2640000" cy="322262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235194" indent="-235194">
              <a:spcAft>
                <a:spcPts val="0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0"/>
              </a:spcAft>
              <a:defRPr baseline="0"/>
            </a:lvl5pPr>
            <a:lvl6pPr marL="475188" indent="-235194">
              <a:spcAft>
                <a:spcPts val="0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0"/>
              </a:spcAft>
              <a:defRPr/>
            </a:lvl7pPr>
            <a:lvl8pPr marL="475188" indent="-235194">
              <a:spcAft>
                <a:spcPts val="0"/>
              </a:spcAft>
              <a:defRPr/>
            </a:lvl8pPr>
            <a:lvl9pPr marL="475188" indent="-235194">
              <a:spcAft>
                <a:spcPts val="0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60125312"/>
      </p:ext>
    </p:extLst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678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8490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69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184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25"/>
          </p:nvPr>
        </p:nvSpPr>
        <p:spPr>
          <a:xfrm>
            <a:off x="476780" y="1880213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27"/>
          </p:nvPr>
        </p:nvSpPr>
        <p:spPr>
          <a:xfrm>
            <a:off x="6204097" y="1880212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29"/>
          </p:nvPr>
        </p:nvSpPr>
        <p:spPr>
          <a:xfrm>
            <a:off x="481779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31"/>
          </p:nvPr>
        </p:nvSpPr>
        <p:spPr>
          <a:xfrm>
            <a:off x="6204097" y="4256211"/>
            <a:ext cx="2116800" cy="15912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2"/>
          </p:nvPr>
        </p:nvSpPr>
        <p:spPr>
          <a:xfrm>
            <a:off x="2840780" y="1880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33"/>
          </p:nvPr>
        </p:nvSpPr>
        <p:spPr>
          <a:xfrm>
            <a:off x="8550676" y="1880213"/>
            <a:ext cx="3171024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34"/>
          </p:nvPr>
        </p:nvSpPr>
        <p:spPr>
          <a:xfrm>
            <a:off x="2802551" y="4256213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35"/>
          </p:nvPr>
        </p:nvSpPr>
        <p:spPr>
          <a:xfrm>
            <a:off x="8548900" y="4256212"/>
            <a:ext cx="3172800" cy="1944000"/>
          </a:xfrm>
        </p:spPr>
        <p:txBody>
          <a:bodyPr/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0700216"/>
      </p:ext>
    </p:extLst>
  </p:cSld>
  <p:clrMapOvr>
    <a:masterClrMapping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9900" y="1700213"/>
            <a:ext cx="3627438" cy="205283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082784" y="1700213"/>
            <a:ext cx="3639316" cy="2059099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284188" y="1700212"/>
            <a:ext cx="3636962" cy="2057767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18"/>
          <p:cNvSpPr>
            <a:spLocks noGrp="1"/>
          </p:cNvSpPr>
          <p:nvPr>
            <p:ph idx="1" hasCustomPrompt="1"/>
          </p:nvPr>
        </p:nvSpPr>
        <p:spPr>
          <a:xfrm>
            <a:off x="469900" y="3832225"/>
            <a:ext cx="3627438" cy="21814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 Placeholder 18"/>
          <p:cNvSpPr>
            <a:spLocks noGrp="1"/>
          </p:cNvSpPr>
          <p:nvPr>
            <p:ph idx="16" hasCustomPrompt="1"/>
          </p:nvPr>
        </p:nvSpPr>
        <p:spPr>
          <a:xfrm>
            <a:off x="4278313" y="3832224"/>
            <a:ext cx="3636962" cy="2186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idx="17" hasCustomPrompt="1"/>
          </p:nvPr>
        </p:nvSpPr>
        <p:spPr>
          <a:xfrm>
            <a:off x="8082784" y="3832224"/>
            <a:ext cx="3639316" cy="21881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09326896"/>
      </p:ext>
    </p:extLst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59823425"/>
      </p:ext>
    </p:extLst>
  </p:cSld>
  <p:clrMapOvr>
    <a:masterClrMapping/>
  </p:clrMapOvr>
  <p:transition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/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9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20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8748875"/>
      </p:ext>
    </p:extLst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lifications 2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899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177462" y="1857892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10467635" y="1857892"/>
            <a:ext cx="1244161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9899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6177460" y="4249681"/>
            <a:ext cx="5544000" cy="1695451"/>
          </a:xfrm>
        </p:spPr>
        <p:txBody>
          <a:bodyPr>
            <a:noAutofit/>
          </a:bodyPr>
          <a:lstStyle>
            <a:lvl1pPr>
              <a:spcAft>
                <a:spcPts val="1333"/>
              </a:spcAft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9899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167796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>
              <a:spcAft>
                <a:spcPts val="1333"/>
              </a:spcAft>
            </a:pPr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14" name="Picture Placeholder 29"/>
          <p:cNvSpPr>
            <a:spLocks noGrp="1"/>
          </p:cNvSpPr>
          <p:nvPr>
            <p:ph type="pic" sz="quarter" idx="24" hasCustomPrompt="1"/>
          </p:nvPr>
        </p:nvSpPr>
        <p:spPr>
          <a:xfrm>
            <a:off x="4700436" y="4249683"/>
            <a:ext cx="127491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5" name="Picture Placeholder 29"/>
          <p:cNvSpPr>
            <a:spLocks noGrp="1"/>
          </p:cNvSpPr>
          <p:nvPr>
            <p:ph type="pic" sz="quarter" idx="25" hasCustomPrompt="1"/>
          </p:nvPr>
        </p:nvSpPr>
        <p:spPr>
          <a:xfrm>
            <a:off x="10459036" y="4248209"/>
            <a:ext cx="1244160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7" name="Picture Placeholder 29"/>
          <p:cNvSpPr>
            <a:spLocks noGrp="1"/>
          </p:cNvSpPr>
          <p:nvPr>
            <p:ph type="pic" sz="quarter" idx="19" hasCustomPrompt="1"/>
          </p:nvPr>
        </p:nvSpPr>
        <p:spPr>
          <a:xfrm>
            <a:off x="4734795" y="1863917"/>
            <a:ext cx="1244906" cy="549275"/>
          </a:xfrm>
        </p:spPr>
        <p:txBody>
          <a:bodyPr>
            <a:no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>
              <a:spcBef>
                <a:spcPct val="0"/>
              </a:spcBef>
            </a:pPr>
            <a:r>
              <a:rPr lang="en-US" sz="1600" noProof="0" dirty="0">
                <a:solidFill>
                  <a:schemeClr val="bg1"/>
                </a:solidFill>
              </a:rPr>
              <a:t>Co-brand</a:t>
            </a:r>
            <a:br>
              <a:rPr lang="en-US" sz="1600" noProof="0" dirty="0">
                <a:solidFill>
                  <a:schemeClr val="bg1"/>
                </a:solidFill>
              </a:rPr>
            </a:br>
            <a:r>
              <a:rPr lang="en-US" sz="1600" noProof="0" dirty="0">
                <a:solidFill>
                  <a:schemeClr val="bg1"/>
                </a:solidFill>
              </a:rPr>
              <a:t>Logo</a:t>
            </a:r>
          </a:p>
          <a:p>
            <a:endParaRPr lang="en-US" noProof="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36032788"/>
      </p:ext>
    </p:extLst>
  </p:cSld>
  <p:clrMapOvr>
    <a:masterClrMapping/>
  </p:clrMapOvr>
  <p:transition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green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278313" y="1705968"/>
            <a:ext cx="3636962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469900" y="1705968"/>
            <a:ext cx="3627438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8104176" y="1705968"/>
            <a:ext cx="3629025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67" noProof="0" dirty="0">
              <a:solidFill>
                <a:schemeClr val="bg1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278313" y="1851441"/>
            <a:ext cx="3636962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9900" y="1851441"/>
            <a:ext cx="3627438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093075" y="1851441"/>
            <a:ext cx="3629025" cy="3845755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4301565"/>
      </p:ext>
    </p:extLst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6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spcAft>
                <a:spcPts val="1333"/>
              </a:spcAft>
              <a:defRPr/>
            </a:lvl2pPr>
            <a:lvl3pPr marL="0" indent="0">
              <a:spcAft>
                <a:spcPts val="1333"/>
              </a:spcAft>
              <a:buNone/>
              <a:defRPr/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/>
            </a:lvl4pPr>
            <a:lvl5pPr marL="475188" indent="-235194">
              <a:spcAft>
                <a:spcPts val="1333"/>
              </a:spcAft>
              <a:defRPr baseline="0"/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/>
            </a:lvl6pPr>
            <a:lvl7pPr marL="475188" indent="-235194">
              <a:spcAft>
                <a:spcPts val="1333"/>
              </a:spcAft>
              <a:defRPr/>
            </a:lvl7pPr>
            <a:lvl8pPr marL="475188" indent="-235194">
              <a:spcAft>
                <a:spcPts val="1333"/>
              </a:spcAft>
              <a:defRPr/>
            </a:lvl8pPr>
            <a:lvl9pPr marL="475188" indent="-235194">
              <a:spcAft>
                <a:spcPts val="1333"/>
              </a:spcAft>
              <a:defRPr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63922959"/>
      </p:ext>
    </p:extLst>
  </p:cSld>
  <p:clrMapOvr>
    <a:masterClrMapping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olumn icon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9903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9130100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56635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243367" y="2556000"/>
            <a:ext cx="2592000" cy="33948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spcAft>
                <a:spcPts val="1333"/>
              </a:spcAft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1333"/>
              </a:spcAft>
              <a:buNone/>
              <a:defRPr>
                <a:solidFill>
                  <a:schemeClr val="bg1"/>
                </a:solidFill>
              </a:defRPr>
            </a:lvl3pPr>
            <a:lvl4pPr marL="235194" indent="-235194">
              <a:spcAft>
                <a:spcPts val="1333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475188" indent="-235194">
              <a:spcAft>
                <a:spcPts val="1333"/>
              </a:spcAft>
              <a:defRPr baseline="0">
                <a:solidFill>
                  <a:schemeClr val="bg1"/>
                </a:solidFill>
              </a:defRPr>
            </a:lvl5pPr>
            <a:lvl6pPr marL="475188" indent="-235194">
              <a:spcAft>
                <a:spcPts val="1333"/>
              </a:spcAft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6pPr>
            <a:lvl7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7pPr>
            <a:lvl8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8pPr>
            <a:lvl9pPr marL="475188" indent="-235194">
              <a:spcAft>
                <a:spcPts val="1333"/>
              </a:spcAft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335184" y="6477001"/>
            <a:ext cx="489656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Presentation title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01653" y="6477000"/>
            <a:ext cx="5355167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bg1"/>
                </a:solidFill>
              </a:rPr>
              <a:t>Member firms and DTTL: Insert appropriate copyright</a:t>
            </a:r>
            <a:br>
              <a:rPr lang="en-US" sz="650" noProof="0" dirty="0">
                <a:solidFill>
                  <a:schemeClr val="bg1"/>
                </a:solidFill>
              </a:rPr>
            </a:br>
            <a:r>
              <a:rPr lang="en-US" sz="650" noProof="0" dirty="0">
                <a:solidFill>
                  <a:schemeClr val="bg1"/>
                </a:solidFill>
              </a:rPr>
              <a:t>[To edit, click View &gt; Slide Master &gt; Slide Master]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382378" y="6477001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bg1"/>
              </a:solidFill>
            </a:endParaRP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80891968"/>
      </p:ext>
    </p:extLst>
  </p:cSld>
  <p:clrMapOvr>
    <a:masterClrMapping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1 column text with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/>
          <p:cNvSpPr>
            <a:spLocks noGrp="1"/>
          </p:cNvSpPr>
          <p:nvPr>
            <p:ph idx="1"/>
          </p:nvPr>
        </p:nvSpPr>
        <p:spPr>
          <a:xfrm>
            <a:off x="467783" y="1665817"/>
            <a:ext cx="553773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754133"/>
      </p:ext>
    </p:extLst>
  </p:cSld>
  <p:clrMapOvr>
    <a:masterClrMapping/>
  </p:clrMapOvr>
  <p:transition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55088705"/>
      </p:ext>
    </p:extLst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48990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vmlDrawing" Target="../drawings/vmlDrawing1.v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ags" Target="../tags/tag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slideLayout" Target="../slideLayouts/slideLayout66.xml"/><Relationship Id="rId39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61.xml"/><Relationship Id="rId34" Type="http://schemas.openxmlformats.org/officeDocument/2006/relationships/slideLayout" Target="../slideLayouts/slideLayout74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9" Type="http://schemas.openxmlformats.org/officeDocument/2006/relationships/slideLayout" Target="../slideLayouts/slideLayout69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64.xml"/><Relationship Id="rId32" Type="http://schemas.openxmlformats.org/officeDocument/2006/relationships/slideLayout" Target="../slideLayouts/slideLayout72.xml"/><Relationship Id="rId37" Type="http://schemas.openxmlformats.org/officeDocument/2006/relationships/slideLayout" Target="../slideLayouts/slideLayout77.xml"/><Relationship Id="rId40" Type="http://schemas.openxmlformats.org/officeDocument/2006/relationships/slideLayout" Target="../slideLayouts/slideLayout80.xml"/><Relationship Id="rId45" Type="http://schemas.openxmlformats.org/officeDocument/2006/relationships/oleObject" Target="../embeddings/oleObject1.bin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36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31" Type="http://schemas.openxmlformats.org/officeDocument/2006/relationships/slideLayout" Target="../slideLayouts/slideLayout71.xml"/><Relationship Id="rId44" Type="http://schemas.openxmlformats.org/officeDocument/2006/relationships/tags" Target="../tags/tag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43" Type="http://schemas.openxmlformats.org/officeDocument/2006/relationships/vmlDrawing" Target="../drawings/vmlDrawing2.vml"/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65.xml"/><Relationship Id="rId33" Type="http://schemas.openxmlformats.org/officeDocument/2006/relationships/slideLayout" Target="../slideLayouts/slideLayout73.xml"/><Relationship Id="rId38" Type="http://schemas.openxmlformats.org/officeDocument/2006/relationships/slideLayout" Target="../slideLayouts/slideLayout78.xml"/><Relationship Id="rId46" Type="http://schemas.openxmlformats.org/officeDocument/2006/relationships/image" Target="../media/image1.emf"/><Relationship Id="rId20" Type="http://schemas.openxmlformats.org/officeDocument/2006/relationships/slideLayout" Target="../slideLayouts/slideLayout60.xml"/><Relationship Id="rId41" Type="http://schemas.openxmlformats.org/officeDocument/2006/relationships/slideLayout" Target="../slideLayouts/slideLayout8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vmlDrawing" Target="../drawings/vmlDrawing3.v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image" Target="../media/image1.emf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oleObject" Target="../embeddings/oleObject1.bin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tags" Target="../tags/tag4.xml"/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20" Type="http://schemas.openxmlformats.org/officeDocument/2006/relationships/slideLayout" Target="../slideLayouts/slideLayout101.xml"/><Relationship Id="rId4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43"/>
            </p:custDataLst>
            <p:extLst>
              <p:ext uri="{D42A27DB-BD31-4B8C-83A1-F6EECF244321}">
                <p14:modId xmlns:p14="http://schemas.microsoft.com/office/powerpoint/2010/main" val="166891810"/>
              </p:ext>
            </p:ext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44" imgW="270" imgH="270" progId="TCLayout.ActiveDocument.1">
                  <p:embed/>
                </p:oleObj>
              </mc:Choice>
              <mc:Fallback>
                <p:oleObj name="think-cell Slide" r:id="rId4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69900" y="402586"/>
            <a:ext cx="11252200" cy="6921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55" r:id="rId3"/>
    <p:sldLayoutId id="2147483756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13" r:id="rId10"/>
    <p:sldLayoutId id="2147483708" r:id="rId11"/>
    <p:sldLayoutId id="2147483710" r:id="rId12"/>
    <p:sldLayoutId id="2147483754" r:id="rId13"/>
    <p:sldLayoutId id="2147483711" r:id="rId14"/>
    <p:sldLayoutId id="2147483753" r:id="rId15"/>
    <p:sldLayoutId id="2147483679" r:id="rId16"/>
    <p:sldLayoutId id="2147483712" r:id="rId17"/>
    <p:sldLayoutId id="2147483678" r:id="rId18"/>
    <p:sldLayoutId id="2147483681" r:id="rId19"/>
    <p:sldLayoutId id="2147483735" r:id="rId20"/>
    <p:sldLayoutId id="2147483699" r:id="rId21"/>
    <p:sldLayoutId id="2147483714" r:id="rId22"/>
    <p:sldLayoutId id="2147483697" r:id="rId23"/>
    <p:sldLayoutId id="2147483715" r:id="rId24"/>
    <p:sldLayoutId id="2147483716" r:id="rId25"/>
    <p:sldLayoutId id="2147483717" r:id="rId26"/>
    <p:sldLayoutId id="2147483718" r:id="rId27"/>
    <p:sldLayoutId id="2147483728" r:id="rId28"/>
    <p:sldLayoutId id="2147483720" r:id="rId29"/>
    <p:sldLayoutId id="2147483721" r:id="rId30"/>
    <p:sldLayoutId id="2147483722" r:id="rId31"/>
    <p:sldLayoutId id="2147483695" r:id="rId32"/>
    <p:sldLayoutId id="2147483751" r:id="rId33"/>
    <p:sldLayoutId id="2147483724" r:id="rId34"/>
    <p:sldLayoutId id="2147483725" r:id="rId35"/>
    <p:sldLayoutId id="2147483726" r:id="rId36"/>
    <p:sldLayoutId id="2147483727" r:id="rId37"/>
    <p:sldLayoutId id="2147483698" r:id="rId38"/>
    <p:sldLayoutId id="2147483752" r:id="rId39"/>
    <p:sldLayoutId id="2147483696" r:id="rId40"/>
  </p:sldLayoutIdLst>
  <p:transition>
    <p:fade/>
  </p:transition>
  <p:hf hdr="0" dt="0"/>
  <p:txStyles>
    <p:titleStyle>
      <a:lvl1pPr algn="l" defTabSz="121917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ts val="0"/>
        </a:spcBef>
        <a:spcAft>
          <a:spcPts val="1333"/>
        </a:spcAft>
        <a:buSzPct val="100000"/>
        <a:buFont typeface="Arial" panose="020B0604020202020204" pitchFamily="34" charset="0"/>
        <a:buNone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/>
        <a:buNone/>
        <a:defRPr lang="en-US" sz="1200" b="1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235194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475188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710382" indent="-235194" algn="l" defTabSz="1064657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tabLst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98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orient="horz" pos="3968" userDrawn="1">
          <p15:clr>
            <a:srgbClr val="F26B43"/>
          </p15:clr>
        </p15:guide>
        <p15:guide id="4" pos="296" userDrawn="1">
          <p15:clr>
            <a:srgbClr val="F26B43"/>
          </p15:clr>
        </p15:guide>
        <p15:guide id="5" pos="7384" userDrawn="1">
          <p15:clr>
            <a:srgbClr val="F26B43"/>
          </p15:clr>
        </p15:guide>
        <p15:guide id="6" orient="horz" pos="1071" userDrawn="1">
          <p15:clr>
            <a:srgbClr val="F26B43"/>
          </p15:clr>
        </p15:guide>
        <p15:guide id="7" orient="horz" pos="245" userDrawn="1">
          <p15:clr>
            <a:srgbClr val="F26B43"/>
          </p15:clr>
        </p15:guide>
        <p15:guide id="8" orient="horz" pos="4081" userDrawn="1">
          <p15:clr>
            <a:srgbClr val="F26B43"/>
          </p15:clr>
        </p15:guide>
        <p15:guide id="10" pos="4986" userDrawn="1">
          <p15:clr>
            <a:srgbClr val="F26B43"/>
          </p15:clr>
        </p15:guide>
        <p15:guide id="12" pos="1382" userDrawn="1">
          <p15:clr>
            <a:srgbClr val="F26B43"/>
          </p15:clr>
        </p15:guide>
        <p15:guide id="13" pos="1496" userDrawn="1">
          <p15:clr>
            <a:srgbClr val="F26B43"/>
          </p15:clr>
        </p15:guide>
        <p15:guide id="14" pos="2581" userDrawn="1">
          <p15:clr>
            <a:srgbClr val="F26B43"/>
          </p15:clr>
        </p15:guide>
        <p15:guide id="15" pos="2695" userDrawn="1">
          <p15:clr>
            <a:srgbClr val="F26B43"/>
          </p15:clr>
        </p15:guide>
        <p15:guide id="16" pos="6185" userDrawn="1">
          <p15:clr>
            <a:srgbClr val="F26B43"/>
          </p15:clr>
        </p15:guide>
        <p15:guide id="17" pos="3783" userDrawn="1">
          <p15:clr>
            <a:srgbClr val="F26B43"/>
          </p15:clr>
        </p15:guide>
        <p15:guide id="18" pos="3896" userDrawn="1">
          <p15:clr>
            <a:srgbClr val="F26B43"/>
          </p15:clr>
        </p15:guide>
        <p15:guide id="19" pos="3840" userDrawn="1">
          <p15:clr>
            <a:srgbClr val="F26B43"/>
          </p15:clr>
        </p15:guide>
        <p15:guide id="20" pos="6299" userDrawn="1">
          <p15:clr>
            <a:srgbClr val="F26B43"/>
          </p15:clr>
        </p15:guide>
        <p15:guide id="21" orient="horz" pos="1049" userDrawn="1">
          <p15:clr>
            <a:srgbClr val="F26B43"/>
          </p15:clr>
        </p15:guide>
        <p15:guide id="22" orient="horz" pos="641" userDrawn="1">
          <p15:clr>
            <a:srgbClr val="F26B43"/>
          </p15:clr>
        </p15:guide>
        <p15:guide id="23" orient="horz" pos="2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44"/>
            </p:custData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45" imgW="270" imgH="270" progId="TCLayout.ActiveDocument.1">
                  <p:embed/>
                </p:oleObj>
              </mc:Choice>
              <mc:Fallback>
                <p:oleObj name="think-cell Slide" r:id="rId45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69900" y="402586"/>
            <a:ext cx="11252200" cy="6921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336000" y="6476999"/>
            <a:ext cx="4896560" cy="3000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tx1"/>
                </a:solidFill>
              </a:rPr>
              <a:t>Say “Hello” to GES 2.0</a:t>
            </a:r>
          </a:p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650" noProof="0" dirty="0">
                <a:solidFill>
                  <a:schemeClr val="tx1"/>
                </a:solidFill>
              </a:rPr>
              <a:t>Building the future</a:t>
            </a:r>
          </a:p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endParaRPr lang="en-US" sz="650" noProof="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410953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tx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22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  <p:sldLayoutId id="2147483782" r:id="rId25"/>
    <p:sldLayoutId id="2147483783" r:id="rId26"/>
    <p:sldLayoutId id="2147483784" r:id="rId27"/>
    <p:sldLayoutId id="2147483785" r:id="rId28"/>
    <p:sldLayoutId id="2147483786" r:id="rId29"/>
    <p:sldLayoutId id="2147483787" r:id="rId30"/>
    <p:sldLayoutId id="2147483788" r:id="rId31"/>
    <p:sldLayoutId id="2147483789" r:id="rId32"/>
    <p:sldLayoutId id="2147483790" r:id="rId33"/>
    <p:sldLayoutId id="2147483791" r:id="rId34"/>
    <p:sldLayoutId id="2147483792" r:id="rId35"/>
    <p:sldLayoutId id="2147483793" r:id="rId36"/>
    <p:sldLayoutId id="2147483794" r:id="rId37"/>
    <p:sldLayoutId id="2147483795" r:id="rId38"/>
    <p:sldLayoutId id="2147483796" r:id="rId39"/>
    <p:sldLayoutId id="2147483797" r:id="rId40"/>
    <p:sldLayoutId id="2147483798" r:id="rId41"/>
  </p:sldLayoutIdLst>
  <p:transition>
    <p:fade/>
  </p:transition>
  <p:hf hdr="0" dt="0"/>
  <p:txStyles>
    <p:titleStyle>
      <a:lvl1pPr algn="l" defTabSz="121917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ts val="0"/>
        </a:spcBef>
        <a:spcAft>
          <a:spcPts val="1333"/>
        </a:spcAft>
        <a:buSzPct val="100000"/>
        <a:buFont typeface="Arial" panose="020B0604020202020204" pitchFamily="34" charset="0"/>
        <a:buNone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/>
        <a:buNone/>
        <a:defRPr lang="en-US" sz="1200" b="1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235194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475188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710382" indent="-235194" algn="l" defTabSz="1064657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tabLst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98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3968">
          <p15:clr>
            <a:srgbClr val="F26B43"/>
          </p15:clr>
        </p15:guide>
        <p15:guide id="4" pos="296">
          <p15:clr>
            <a:srgbClr val="F26B43"/>
          </p15:clr>
        </p15:guide>
        <p15:guide id="5" pos="7384">
          <p15:clr>
            <a:srgbClr val="F26B43"/>
          </p15:clr>
        </p15:guide>
        <p15:guide id="6" orient="horz" pos="1071">
          <p15:clr>
            <a:srgbClr val="F26B43"/>
          </p15:clr>
        </p15:guide>
        <p15:guide id="7" orient="horz" pos="245">
          <p15:clr>
            <a:srgbClr val="F26B43"/>
          </p15:clr>
        </p15:guide>
        <p15:guide id="8" orient="horz" pos="4081">
          <p15:clr>
            <a:srgbClr val="F26B43"/>
          </p15:clr>
        </p15:guide>
        <p15:guide id="10" pos="4986">
          <p15:clr>
            <a:srgbClr val="F26B43"/>
          </p15:clr>
        </p15:guide>
        <p15:guide id="12" pos="1382">
          <p15:clr>
            <a:srgbClr val="F26B43"/>
          </p15:clr>
        </p15:guide>
        <p15:guide id="13" pos="1496">
          <p15:clr>
            <a:srgbClr val="F26B43"/>
          </p15:clr>
        </p15:guide>
        <p15:guide id="14" pos="2581">
          <p15:clr>
            <a:srgbClr val="F26B43"/>
          </p15:clr>
        </p15:guide>
        <p15:guide id="15" pos="2695">
          <p15:clr>
            <a:srgbClr val="F26B43"/>
          </p15:clr>
        </p15:guide>
        <p15:guide id="16" pos="6185">
          <p15:clr>
            <a:srgbClr val="F26B43"/>
          </p15:clr>
        </p15:guide>
        <p15:guide id="17" pos="3783">
          <p15:clr>
            <a:srgbClr val="F26B43"/>
          </p15:clr>
        </p15:guide>
        <p15:guide id="18" pos="3896">
          <p15:clr>
            <a:srgbClr val="F26B43"/>
          </p15:clr>
        </p15:guide>
        <p15:guide id="19" pos="3840">
          <p15:clr>
            <a:srgbClr val="F26B43"/>
          </p15:clr>
        </p15:guide>
        <p15:guide id="20" pos="6299">
          <p15:clr>
            <a:srgbClr val="F26B43"/>
          </p15:clr>
        </p15:guide>
        <p15:guide id="21" orient="horz" pos="1049">
          <p15:clr>
            <a:srgbClr val="F26B43"/>
          </p15:clr>
        </p15:guide>
        <p15:guide id="22" orient="horz" pos="641">
          <p15:clr>
            <a:srgbClr val="F26B43"/>
          </p15:clr>
        </p15:guide>
        <p15:guide id="23" orient="horz" pos="28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43"/>
            </p:custData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44" imgW="270" imgH="270" progId="TCLayout.ActiveDocument.1">
                  <p:embed/>
                </p:oleObj>
              </mc:Choice>
              <mc:Fallback>
                <p:oleObj name="think-cell Slide" r:id="rId4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69900" y="402586"/>
            <a:ext cx="11252200" cy="6921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309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  <p:sldLayoutId id="2147483824" r:id="rId25"/>
    <p:sldLayoutId id="2147483825" r:id="rId26"/>
    <p:sldLayoutId id="2147483826" r:id="rId27"/>
    <p:sldLayoutId id="2147483827" r:id="rId28"/>
    <p:sldLayoutId id="2147483828" r:id="rId29"/>
    <p:sldLayoutId id="2147483829" r:id="rId30"/>
    <p:sldLayoutId id="2147483830" r:id="rId31"/>
    <p:sldLayoutId id="2147483831" r:id="rId32"/>
    <p:sldLayoutId id="2147483832" r:id="rId33"/>
    <p:sldLayoutId id="2147483833" r:id="rId34"/>
    <p:sldLayoutId id="2147483834" r:id="rId35"/>
    <p:sldLayoutId id="2147483835" r:id="rId36"/>
    <p:sldLayoutId id="2147483836" r:id="rId37"/>
    <p:sldLayoutId id="2147483837" r:id="rId38"/>
    <p:sldLayoutId id="2147483838" r:id="rId39"/>
    <p:sldLayoutId id="2147483839" r:id="rId40"/>
  </p:sldLayoutIdLst>
  <p:transition>
    <p:fade/>
  </p:transition>
  <p:hf hdr="0" dt="0"/>
  <p:txStyles>
    <p:titleStyle>
      <a:lvl1pPr algn="l" defTabSz="121917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ts val="0"/>
        </a:spcBef>
        <a:spcAft>
          <a:spcPts val="1333"/>
        </a:spcAft>
        <a:buSzPct val="100000"/>
        <a:buFont typeface="Arial" panose="020B0604020202020204" pitchFamily="34" charset="0"/>
        <a:buNone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/>
        <a:buNone/>
        <a:defRPr lang="en-US" sz="1200" b="1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235194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475188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710382" indent="-235194" algn="l" defTabSz="1064657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tabLst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98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3968">
          <p15:clr>
            <a:srgbClr val="F26B43"/>
          </p15:clr>
        </p15:guide>
        <p15:guide id="4" pos="296">
          <p15:clr>
            <a:srgbClr val="F26B43"/>
          </p15:clr>
        </p15:guide>
        <p15:guide id="5" pos="7384">
          <p15:clr>
            <a:srgbClr val="F26B43"/>
          </p15:clr>
        </p15:guide>
        <p15:guide id="6" orient="horz" pos="1071">
          <p15:clr>
            <a:srgbClr val="F26B43"/>
          </p15:clr>
        </p15:guide>
        <p15:guide id="7" orient="horz" pos="245">
          <p15:clr>
            <a:srgbClr val="F26B43"/>
          </p15:clr>
        </p15:guide>
        <p15:guide id="8" orient="horz" pos="4081">
          <p15:clr>
            <a:srgbClr val="F26B43"/>
          </p15:clr>
        </p15:guide>
        <p15:guide id="10" pos="4986">
          <p15:clr>
            <a:srgbClr val="F26B43"/>
          </p15:clr>
        </p15:guide>
        <p15:guide id="12" pos="1382">
          <p15:clr>
            <a:srgbClr val="F26B43"/>
          </p15:clr>
        </p15:guide>
        <p15:guide id="13" pos="1496">
          <p15:clr>
            <a:srgbClr val="F26B43"/>
          </p15:clr>
        </p15:guide>
        <p15:guide id="14" pos="2581">
          <p15:clr>
            <a:srgbClr val="F26B43"/>
          </p15:clr>
        </p15:guide>
        <p15:guide id="15" pos="2695">
          <p15:clr>
            <a:srgbClr val="F26B43"/>
          </p15:clr>
        </p15:guide>
        <p15:guide id="16" pos="6185">
          <p15:clr>
            <a:srgbClr val="F26B43"/>
          </p15:clr>
        </p15:guide>
        <p15:guide id="17" pos="3783">
          <p15:clr>
            <a:srgbClr val="F26B43"/>
          </p15:clr>
        </p15:guide>
        <p15:guide id="18" pos="3896">
          <p15:clr>
            <a:srgbClr val="F26B43"/>
          </p15:clr>
        </p15:guide>
        <p15:guide id="19" pos="3840">
          <p15:clr>
            <a:srgbClr val="F26B43"/>
          </p15:clr>
        </p15:guide>
        <p15:guide id="20" pos="6299">
          <p15:clr>
            <a:srgbClr val="F26B43"/>
          </p15:clr>
        </p15:guide>
        <p15:guide id="21" orient="horz" pos="1049">
          <p15:clr>
            <a:srgbClr val="F26B43"/>
          </p15:clr>
        </p15:guide>
        <p15:guide id="22" orient="horz" pos="641">
          <p15:clr>
            <a:srgbClr val="F26B43"/>
          </p15:clr>
        </p15:guide>
        <p15:guide id="23" orient="horz" pos="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fkovacevic@deloittece.com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6.xml"/><Relationship Id="rId6" Type="http://schemas.openxmlformats.org/officeDocument/2006/relationships/hyperlink" Target="mailto:pkutlesic@deloittece.com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052" y="846070"/>
            <a:ext cx="4846320" cy="484632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475200" y="5530390"/>
            <a:ext cx="5592012" cy="324000"/>
          </a:xfrm>
        </p:spPr>
        <p:txBody>
          <a:bodyPr/>
          <a:lstStyle/>
          <a:p>
            <a:r>
              <a:rPr lang="sr-Latn-CS" noProof="0" dirty="0"/>
              <a:t>V</a:t>
            </a:r>
            <a:r>
              <a:rPr lang="en-US" noProof="0" dirty="0"/>
              <a:t>Bold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75200" y="5741801"/>
            <a:ext cx="9501920" cy="657220"/>
          </a:xfrm>
        </p:spPr>
        <p:txBody>
          <a:bodyPr/>
          <a:lstStyle/>
          <a:p>
            <a:r>
              <a:rPr lang="sr-Latn-CS" sz="2200" dirty="0">
                <a:latin typeface="Calibri" panose="020F0502020204030204" pitchFamily="34" charset="0"/>
                <a:cs typeface="Calibri" panose="020F0502020204030204" pitchFamily="34" charset="0"/>
              </a:rPr>
              <a:t>SFD – Poresko veče </a:t>
            </a:r>
          </a:p>
          <a:p>
            <a:r>
              <a:rPr lang="sr-Latn-CS" sz="2200" dirty="0">
                <a:solidFill>
                  <a:srgbClr val="43B0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Objedinjeni Pravilnik o porezu na dodatu </a:t>
            </a:r>
            <a:r>
              <a:rPr lang="sr-Latn-CS" sz="2200" dirty="0" err="1">
                <a:solidFill>
                  <a:srgbClr val="43B0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vrednost</a:t>
            </a:r>
            <a:endParaRPr lang="sr-Latn-CS" sz="2200" dirty="0">
              <a:solidFill>
                <a:srgbClr val="43B0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Latn-CS" sz="1200" b="0" dirty="0">
                <a:latin typeface="Calibri" panose="020F0502020204030204" pitchFamily="34" charset="0"/>
                <a:cs typeface="Calibri" panose="020F0502020204030204" pitchFamily="34" charset="0"/>
              </a:rPr>
              <a:t>Beograd, 28.</a:t>
            </a:r>
            <a:r>
              <a:rPr lang="en-US" sz="12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0" dirty="0" err="1">
                <a:latin typeface="Calibri" panose="020F0502020204030204" pitchFamily="34" charset="0"/>
                <a:cs typeface="Calibri" panose="020F0502020204030204" pitchFamily="34" charset="0"/>
              </a:rPr>
              <a:t>april</a:t>
            </a:r>
            <a:r>
              <a:rPr lang="en-US" sz="12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CS" sz="1200" b="0" dirty="0">
                <a:latin typeface="Calibri" panose="020F0502020204030204" pitchFamily="34" charset="0"/>
                <a:cs typeface="Calibri" panose="020F0502020204030204" pitchFamily="34" charset="0"/>
              </a:rPr>
              <a:t>2021. godine</a:t>
            </a:r>
          </a:p>
        </p:txBody>
      </p:sp>
    </p:spTree>
    <p:extLst>
      <p:ext uri="{BB962C8B-B14F-4D97-AF65-F5344CB8AC3E}">
        <p14:creationId xmlns:p14="http://schemas.microsoft.com/office/powerpoint/2010/main" val="122492645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/>
          <p:cNvCxnSpPr/>
          <p:nvPr/>
        </p:nvCxnSpPr>
        <p:spPr>
          <a:xfrm flipV="1">
            <a:off x="7665012" y="2565625"/>
            <a:ext cx="157521" cy="1"/>
          </a:xfrm>
          <a:prstGeom prst="line">
            <a:avLst/>
          </a:prstGeom>
          <a:ln w="190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3734981" y="3140134"/>
            <a:ext cx="718773" cy="250670"/>
            <a:chOff x="3577868" y="3033144"/>
            <a:chExt cx="718773" cy="250670"/>
          </a:xfrm>
          <a:solidFill>
            <a:schemeClr val="bg1"/>
          </a:solidFill>
        </p:grpSpPr>
        <p:cxnSp>
          <p:nvCxnSpPr>
            <p:cNvPr id="66" name="Straight Connector 65"/>
            <p:cNvCxnSpPr>
              <a:endCxn id="51" idx="6"/>
            </p:cNvCxnSpPr>
            <p:nvPr/>
          </p:nvCxnSpPr>
          <p:spPr>
            <a:xfrm>
              <a:off x="3577868" y="3150131"/>
              <a:ext cx="718773" cy="8351"/>
            </a:xfrm>
            <a:prstGeom prst="line">
              <a:avLst/>
            </a:prstGeom>
            <a:grpFill/>
            <a:ln w="19050" cmpd="sng">
              <a:solidFill>
                <a:schemeClr val="accent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4045906" y="3033144"/>
              <a:ext cx="250735" cy="250670"/>
            </a:xfrm>
            <a:prstGeom prst="ellipse">
              <a:avLst/>
            </a:prstGeom>
            <a:grpFill/>
            <a:ln w="19050" cmpd="sng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Open Sans Light"/>
              </a:endParaRPr>
            </a:p>
          </p:txBody>
        </p:sp>
      </p:grpSp>
      <p:sp>
        <p:nvSpPr>
          <p:cNvPr id="54" name="Oval 53"/>
          <p:cNvSpPr/>
          <p:nvPr/>
        </p:nvSpPr>
        <p:spPr>
          <a:xfrm>
            <a:off x="7365690" y="2460533"/>
            <a:ext cx="250735" cy="250670"/>
          </a:xfrm>
          <a:prstGeom prst="ellipse">
            <a:avLst/>
          </a:prstGeom>
          <a:solidFill>
            <a:schemeClr val="bg1"/>
          </a:solidFill>
          <a:ln w="19050" cmpd="sng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Open Sans Light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8663889" y="4234937"/>
            <a:ext cx="3465023" cy="230180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sr-Latn-CS" sz="1800" dirty="0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Odredbe Pravilnika primenjuju se na ugovore o lizingu zaključene od 1. januara 2013. godine, odnosno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ugovore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zaklju</a:t>
            </a:r>
            <a:r>
              <a:rPr lang="sr-Latn-RS" sz="1800" dirty="0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čene od </a:t>
            </a:r>
            <a:r>
              <a:rPr lang="sr-Latn-CS" sz="1800" dirty="0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1. jula 2021. godine na ugovore o lizingu koji se odnose na zemljište.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5601712" y="4949315"/>
            <a:ext cx="250735" cy="436526"/>
            <a:chOff x="5977805" y="5615826"/>
            <a:chExt cx="250735" cy="436526"/>
          </a:xfrm>
          <a:solidFill>
            <a:schemeClr val="bg1"/>
          </a:solidFill>
        </p:grpSpPr>
        <p:cxnSp>
          <p:nvCxnSpPr>
            <p:cNvPr id="67" name="Straight Connector 66"/>
            <p:cNvCxnSpPr/>
            <p:nvPr/>
          </p:nvCxnSpPr>
          <p:spPr>
            <a:xfrm>
              <a:off x="6097022" y="5748469"/>
              <a:ext cx="6150" cy="303883"/>
            </a:xfrm>
            <a:prstGeom prst="line">
              <a:avLst/>
            </a:prstGeom>
            <a:grpFill/>
            <a:ln w="19050" cmpd="sng">
              <a:solidFill>
                <a:schemeClr val="accent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/>
            <p:cNvSpPr/>
            <p:nvPr/>
          </p:nvSpPr>
          <p:spPr>
            <a:xfrm>
              <a:off x="5977805" y="5615826"/>
              <a:ext cx="250735" cy="250670"/>
            </a:xfrm>
            <a:prstGeom prst="ellipse">
              <a:avLst/>
            </a:prstGeom>
            <a:grpFill/>
            <a:ln w="19050" cmpd="sng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Open Sans Light"/>
              </a:endParaRPr>
            </a:p>
          </p:txBody>
        </p:sp>
      </p:grpSp>
      <p:sp>
        <p:nvSpPr>
          <p:cNvPr id="61" name="Rectangle 60"/>
          <p:cNvSpPr/>
          <p:nvPr/>
        </p:nvSpPr>
        <p:spPr>
          <a:xfrm>
            <a:off x="469900" y="4842559"/>
            <a:ext cx="4926005" cy="143585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sr-Latn-CS" sz="1800" dirty="0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Ako je za promet dobara ili usluga, koji se vrši od 1. jula 2021. godine, </a:t>
            </a:r>
            <a:r>
              <a:rPr lang="sr-Latn-CS" sz="1800" b="1" dirty="0">
                <a:solidFill>
                  <a:srgbClr val="009A44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naplaćena, odnosno plaćena naknada ili deo naknade zaključno sa 30. junom 2021. godine, na taj promet primenjuju se propisi koji važe na dan 30. juna 2021. godine.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193828" y="4321386"/>
            <a:ext cx="1403661" cy="885257"/>
            <a:chOff x="7220037" y="5259908"/>
            <a:chExt cx="1548135" cy="868538"/>
          </a:xfrm>
          <a:solidFill>
            <a:schemeClr val="bg1"/>
          </a:solidFill>
        </p:grpSpPr>
        <p:grpSp>
          <p:nvGrpSpPr>
            <p:cNvPr id="23" name="Group 22"/>
            <p:cNvGrpSpPr/>
            <p:nvPr/>
          </p:nvGrpSpPr>
          <p:grpSpPr>
            <a:xfrm>
              <a:off x="7220037" y="5259908"/>
              <a:ext cx="1548135" cy="868538"/>
              <a:chOff x="7050296" y="5259908"/>
              <a:chExt cx="1548135" cy="868538"/>
            </a:xfrm>
            <a:grpFill/>
          </p:grpSpPr>
          <p:sp>
            <p:nvSpPr>
              <p:cNvPr id="56" name="Oval 55"/>
              <p:cNvSpPr/>
              <p:nvPr/>
            </p:nvSpPr>
            <p:spPr>
              <a:xfrm>
                <a:off x="7050296" y="5259908"/>
                <a:ext cx="250735" cy="250670"/>
              </a:xfrm>
              <a:prstGeom prst="ellipse">
                <a:avLst/>
              </a:prstGeom>
              <a:grpFill/>
              <a:ln w="19050" cmpd="sng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Light"/>
                  <a:ea typeface="+mn-ea"/>
                  <a:cs typeface="Open Sans Light"/>
                </a:endParaRPr>
              </a:p>
            </p:txBody>
          </p:sp>
          <p:cxnSp>
            <p:nvCxnSpPr>
              <p:cNvPr id="76" name="Straight Connector 75"/>
              <p:cNvCxnSpPr/>
              <p:nvPr/>
            </p:nvCxnSpPr>
            <p:spPr>
              <a:xfrm>
                <a:off x="7182862" y="5802194"/>
                <a:ext cx="1415569" cy="326252"/>
              </a:xfrm>
              <a:prstGeom prst="line">
                <a:avLst/>
              </a:prstGeom>
              <a:grpFill/>
              <a:ln w="19050" cmpd="sng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7" name="Straight Connector 76"/>
            <p:cNvCxnSpPr/>
            <p:nvPr/>
          </p:nvCxnSpPr>
          <p:spPr>
            <a:xfrm>
              <a:off x="7351936" y="5510578"/>
              <a:ext cx="0" cy="294700"/>
            </a:xfrm>
            <a:prstGeom prst="line">
              <a:avLst/>
            </a:prstGeom>
            <a:grpFill/>
            <a:ln w="19050" cmpd="sng">
              <a:solidFill>
                <a:schemeClr val="accent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914971" y="1988444"/>
            <a:ext cx="2562770" cy="336943"/>
          </a:xfrm>
        </p:spPr>
        <p:txBody>
          <a:bodyPr/>
          <a:lstStyle/>
          <a:p>
            <a:endParaRPr lang="bs-Latn-BA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4618363" y="1954971"/>
            <a:ext cx="2818484" cy="2817750"/>
          </a:xfrm>
          <a:prstGeom prst="ellipse">
            <a:avLst/>
          </a:prstGeom>
          <a:solidFill>
            <a:schemeClr val="bg1"/>
          </a:solidFill>
          <a:ln w="174625">
            <a:solidFill>
              <a:schemeClr val="accent6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utiger Next Pro Light"/>
              <a:ea typeface="+mn-ea"/>
              <a:cs typeface="+mn-cs"/>
            </a:endParaRPr>
          </a:p>
        </p:txBody>
      </p:sp>
      <p:sp>
        <p:nvSpPr>
          <p:cNvPr id="38" name="Isosceles Triangle 37"/>
          <p:cNvSpPr/>
          <p:nvPr/>
        </p:nvSpPr>
        <p:spPr>
          <a:xfrm flipV="1">
            <a:off x="7183226" y="3512991"/>
            <a:ext cx="507243" cy="437164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Open Sans Light"/>
            </a:endParaRPr>
          </a:p>
        </p:txBody>
      </p:sp>
      <p:graphicFrame>
        <p:nvGraphicFramePr>
          <p:cNvPr id="39" name="Chart 38"/>
          <p:cNvGraphicFramePr/>
          <p:nvPr/>
        </p:nvGraphicFramePr>
        <p:xfrm>
          <a:off x="4611855" y="2051446"/>
          <a:ext cx="2844885" cy="2626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0" name="Chart 39"/>
          <p:cNvGraphicFramePr/>
          <p:nvPr/>
        </p:nvGraphicFramePr>
        <p:xfrm>
          <a:off x="4926879" y="2338493"/>
          <a:ext cx="2256347" cy="2082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Chart 41"/>
          <p:cNvGraphicFramePr/>
          <p:nvPr/>
        </p:nvGraphicFramePr>
        <p:xfrm>
          <a:off x="5143265" y="2484332"/>
          <a:ext cx="1869382" cy="172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Oval 43"/>
          <p:cNvSpPr/>
          <p:nvPr/>
        </p:nvSpPr>
        <p:spPr>
          <a:xfrm>
            <a:off x="5790455" y="3081737"/>
            <a:ext cx="490335" cy="49020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Open Sans"/>
            </a:endParaRPr>
          </a:p>
        </p:txBody>
      </p:sp>
      <p:graphicFrame>
        <p:nvGraphicFramePr>
          <p:cNvPr id="43" name="Chart 42"/>
          <p:cNvGraphicFramePr/>
          <p:nvPr/>
        </p:nvGraphicFramePr>
        <p:xfrm>
          <a:off x="4767782" y="2157945"/>
          <a:ext cx="2566077" cy="2368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7654571" y="3512880"/>
            <a:ext cx="63365" cy="171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Open Sans Light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35194" y="661442"/>
            <a:ext cx="3443531" cy="354848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C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sr-Latn-CS" sz="1800" dirty="0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Pravilnik stupa na snagu osmog dana od dana objavljivanja, tj. 22. aprila</a:t>
            </a:r>
            <a:r>
              <a:rPr lang="sr-Latn-CS" sz="1800" b="1" dirty="0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 </a:t>
            </a:r>
            <a:r>
              <a:rPr lang="sr-Latn-CS" sz="1800" b="1" dirty="0">
                <a:solidFill>
                  <a:srgbClr val="009A44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 primenjivaće se od 1. jula 2021. godine kada prestaju da važe svi pojedinačni pravilnici iz oblasti PDV-a.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084037" y="2043707"/>
            <a:ext cx="2898810" cy="110465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sr-Latn-CS" sz="1800" dirty="0">
                <a:solidFill>
                  <a:prstClr val="white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Pravilnik će </a:t>
            </a:r>
            <a:r>
              <a:rPr lang="sr-Latn-CS" sz="1800" b="1" dirty="0">
                <a:solidFill>
                  <a:srgbClr val="009A44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zameniti 27 pojedinačnih pravilnika iz oblasti PDV-a koji su trenutno u primeni. </a:t>
            </a:r>
          </a:p>
        </p:txBody>
      </p:sp>
      <p:sp>
        <p:nvSpPr>
          <p:cNvPr id="35" name="Title 2"/>
          <p:cNvSpPr txBox="1">
            <a:spLocks/>
          </p:cNvSpPr>
          <p:nvPr/>
        </p:nvSpPr>
        <p:spPr bwMode="gray">
          <a:xfrm>
            <a:off x="469900" y="422274"/>
            <a:ext cx="11252200" cy="334102"/>
          </a:xfrm>
          <a:prstGeom prst="rect">
            <a:avLst/>
          </a:prstGeom>
        </p:spPr>
        <p:txBody>
          <a:bodyPr vert="horz" lIns="0" tIns="45720" rIns="0" bIns="0" rtlCol="0" anchor="b" anchorCtr="0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lang="en-US" sz="3600" kern="1200" spc="-75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pl-PL" sz="2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Opšte</a:t>
            </a:r>
            <a:r>
              <a:rPr lang="pl-PL" sz="2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informacije</a:t>
            </a:r>
            <a:r>
              <a:rPr lang="pl-PL" sz="2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novom </a:t>
            </a:r>
            <a:r>
              <a:rPr lang="pl-PL" sz="2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Pravilniku</a:t>
            </a:r>
            <a:r>
              <a:rPr lang="pl-PL" sz="2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pl-PL" sz="2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porezu</a:t>
            </a:r>
            <a:r>
              <a:rPr lang="pl-PL" sz="2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</a:t>
            </a:r>
            <a:r>
              <a:rPr lang="pl-PL" sz="2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dodatu</a:t>
            </a:r>
            <a:r>
              <a:rPr lang="pl-PL" sz="2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vrednost</a:t>
            </a:r>
            <a:endParaRPr kumimoji="0" lang="en-US" sz="2000" b="0" i="0" u="none" strike="noStrike" kern="1200" cap="none" spc="-7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41" name="Rectangle 40"/>
          <p:cNvSpPr/>
          <p:nvPr/>
        </p:nvSpPr>
        <p:spPr bwMode="gray">
          <a:xfrm flipV="1">
            <a:off x="469900" y="1293982"/>
            <a:ext cx="10726184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43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933569"/>
            <a:ext cx="5549901" cy="4864821"/>
          </a:xfrm>
        </p:spPr>
        <p:txBody>
          <a:bodyPr/>
          <a:lstStyle/>
          <a:p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Ukida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uslov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prenosom poslovne celine, u momentu prenosa, treba da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onemogućeno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prenosiocu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obavlja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delatnost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kako bi se smatralo da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izvršen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usluga u smislu člana 6 stav 1 tačka 1) Zakona o PDV-u.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Prenos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imovine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1E53DD-E46B-E44B-AAF3-1065B9C185C4}"/>
              </a:ext>
            </a:extLst>
          </p:cNvPr>
          <p:cNvCxnSpPr/>
          <p:nvPr/>
        </p:nvCxnSpPr>
        <p:spPr>
          <a:xfrm>
            <a:off x="469899" y="1808237"/>
            <a:ext cx="5759451" cy="151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4796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642610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Dobrima i uslugama iz oblasti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građevinarstva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u smislu Zakona o PDV-u, nezavisno od vrednosti, ne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smatraju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se:</a:t>
            </a:r>
          </a:p>
          <a:p>
            <a:pPr marL="578094" lvl="2" indent="-342900">
              <a:buFont typeface="+mj-lt"/>
              <a:buAutoNum type="arabicParenR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popravka opreme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čini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sastavni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objekta,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uključujući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popravku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delova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 opreme;</a:t>
            </a:r>
          </a:p>
          <a:p>
            <a:pPr marL="578094" lvl="2" indent="-342900">
              <a:buFont typeface="+mj-lt"/>
              <a:buAutoNum type="arabicParenR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popravka vodovodnih,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kanalizacionih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grejnih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klimatizacionih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instalacija 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delova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ovih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instalacija;</a:t>
            </a:r>
          </a:p>
          <a:p>
            <a:pPr marL="578094" lvl="2" indent="-342900">
              <a:buFont typeface="+mj-lt"/>
              <a:buAutoNum type="arabicParenR"/>
            </a:pP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isporuka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ugradnjom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ugradnja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elemenata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kuhinje 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kupatila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(npr.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sudopera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radna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ploča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viseći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element, tuš kabina, lavabo i dr.),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ormana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polica, biblioteka 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drugog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nameštaja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objektima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578094" lvl="2" indent="-342900">
              <a:buFont typeface="+mj-lt"/>
              <a:buAutoNum type="arabicParenR"/>
            </a:pP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isporuka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ugradnjom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ugradnja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uređaja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grejanje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hlađenje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578094" lvl="2" indent="-342900">
              <a:buFont typeface="+mj-lt"/>
              <a:buAutoNum type="arabicParenR"/>
            </a:pP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isporuka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ugradnjom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ugradnja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sistema za zalivanje, odnosno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navodnjavanje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pojedinih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delova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tih sistema;</a:t>
            </a:r>
          </a:p>
          <a:p>
            <a:pPr marL="578094" lvl="2" indent="-342900">
              <a:buFont typeface="+mj-lt"/>
              <a:buAutoNum type="arabicParenR"/>
            </a:pP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isporuka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pružanje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usluga u okviru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uređenja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zelenih površina,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uključujući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uređenje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zelenih površina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objektima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na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objektima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oblasti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građevinarstva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(1/2)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3829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642610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Uređaji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grejanje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hlađenje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predstavljaju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pojedinačna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dobra 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grejanje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hlađenje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(npr. klima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uređaj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rashladna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vitrina i dr.), a ne sistemi 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grejanje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hlađenje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(centralni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klimatizacioni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sistem, sistem za etažno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grejanje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dr.).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Sistemima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zalivanje, odnosno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navodnjavanje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smatra se skup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čine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taj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sistem, 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naročito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creva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rasprskivači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ventili, pumpe i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Pravilnik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takođe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dodatno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ističe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pravila 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sporednom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prometu, tj.:</a:t>
            </a:r>
          </a:p>
          <a:p>
            <a:pPr marL="520944" lvl="2" indent="-285750"/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iz oblasti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građevinarstva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vrši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sporedan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usluga, smatra se da je izvršen samo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iz oblasti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građevinarstva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520944" lvl="2" indent="-285750"/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ne smatra prometom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iz oblasti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građevinarstva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vrši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sporedan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smatra prometom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iz oblasti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građevinarstva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smatra se da je izvršen samo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ne smatra prometom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iz oblasti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građevinarstva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oblasti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građevinarstva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(2/2)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3065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642610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skladu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trenutno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važećom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regulativom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instaliranje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montaža mašina ili druge opreme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posle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instaliranja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montaže smatra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sastavnim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nepokretnosti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održavanje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popravka, kontrola i nadzor nad mašinama ili drugom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opremom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sastavni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nepokretnosti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smatraju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uslugama u vezi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nepokretnostima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Novim Pravilnikom bliže je precizirano da 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pomenutim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mašinama i drugom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opremom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smatraju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dobra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instaliranjem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montažom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ugrađuju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nepokretnost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ne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mogu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odvojiti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nepokretnosti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težeg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oštećenja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znatne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fizičke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promene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menjanja prirode te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nepokretnosti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Usluge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vezi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nepokretnostima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4136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642610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Porez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 odbitku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uračunava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usluga, 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nezavisno od toga da li je na dan nastanka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promet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usluga nastala i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obračunavanja i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plaćanja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poreza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 odbitku u skladu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zakonom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uređuje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porez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 odbitku.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za promet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usluga, za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primalac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usluga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dužnik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nije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poznat iznos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dan nastanka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dužnik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utvrđuje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procenom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(npr. na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podataka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istim ili sličnim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prometima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uslugama izvršenih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prethodnom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na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elemenata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 ugovora i dr.).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Ukoliko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se, na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ovaj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način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utvrđena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razlikuje od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dan nastanka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smatra se da je došlo do izmene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smislu člana 21. Zakona o PDV-u.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Porez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 </a:t>
            </a:r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odbitku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obrnute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naplate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48121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69899" y="1642610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sadrži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vrednost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 to:</a:t>
            </a:r>
          </a:p>
          <a:p>
            <a:pPr marL="818088" lvl="3" indent="-342900">
              <a:buFont typeface="+mj-lt"/>
              <a:buAutoNum type="arabicParenR"/>
            </a:pP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nepovratne (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jednokratne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818088" lvl="3" indent="-342900">
              <a:buFont typeface="+mj-lt"/>
              <a:buAutoNum type="arabicParenR"/>
            </a:pP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povratne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koju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obveznik PDV-a zaračunava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primaocu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Dodatno, povratna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definisana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se, posle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vraćanja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ponovo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upotrebljava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namenu.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Ukoliko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povratna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 vrati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ugovorenom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roku smatra se da je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istekom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tog roka došlo do prometa povratne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 ne do izmene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smislu Zakona o PDV-u.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Ambalaža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2793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9266" y="1631979"/>
            <a:ext cx="8428638" cy="493107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Pravilniku su navedeni primeri u okviru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kojih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dolazi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izmene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te u skladu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Pravilnikom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izmene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naročito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dolazi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zbog:</a:t>
            </a:r>
          </a:p>
          <a:p>
            <a:pPr marL="520944" lvl="2" indent="-285750"/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zaračunavanja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troškova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odnose na izvršeni promet;</a:t>
            </a:r>
          </a:p>
          <a:p>
            <a:pPr marL="520944" lvl="2" indent="-285750"/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popusta u ceni za izvršeni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usluga;</a:t>
            </a:r>
          </a:p>
          <a:p>
            <a:pPr marL="520944" lvl="2" indent="-285750"/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ispunjavanja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uslova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ostvarivanje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oslobođenja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pravom na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odbitak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prethodnog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poreza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520944" lvl="2" indent="-285750"/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razlike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između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iznosa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utvrđenog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procenom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iznosa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smislu Pravilnika;</a:t>
            </a:r>
          </a:p>
          <a:p>
            <a:pPr marL="520944" lvl="2" indent="-285750"/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razlike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između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tržišne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vrednosti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dobijaju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ime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na dan tog prometa i njihove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tržišne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vrednosti na dan njihove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isporuke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520944" lvl="2" indent="-285750"/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izmene po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smanjenja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nepostojanja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poreza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 odbitku zbog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sticanja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prava na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primenu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ugovora 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izbegavanju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dvostrukog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oporezivanja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važećeg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dan nastanka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PDV,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uračunat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Izmena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poreske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(1/3)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9466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9266" y="1631979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izmene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takođe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može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doći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zbog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vraćanja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20944" lvl="2" indent="-285750"/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kojima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period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uobičajene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upotrebe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protekao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remitenda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odnosno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kojima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istekao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ističe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rok trajanja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određen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proizvođača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(nezavisno od toga da li je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vraćanje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predviđeno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ugovorom/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propisom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</a:t>
            </a:r>
          </a:p>
          <a:p>
            <a:pPr marL="520944" lvl="2" indent="-285750"/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vrši u skladu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zakonom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uređuje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zaštita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potrošača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520944" lvl="2" indent="-285750"/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zbog reklamacije, 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odnosno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raskida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ugovora u skladu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zakonom, pod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uslovom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obveznik PDV-a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izvršio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poseduje o tome nesporne dokaze,</a:t>
            </a:r>
          </a:p>
          <a:p>
            <a:pPr marL="520944" lvl="2" indent="-285750"/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u skladu Pravilnikom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smatraju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povratnom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čija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vrednost bila zaračunata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primaocu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Dobrima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kojima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ističe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rok trajanja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smatraju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dobra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kojima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isteklo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najmanje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dve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trećine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roka trajanja, a do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isteka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roka trajanja je ostalo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još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najviše dva meseca.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Izmena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poreske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(2/3)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2608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9266" y="1631979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Pravilnik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takođe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navodi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primere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kada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izmene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naročito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dolazi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to: </a:t>
            </a:r>
          </a:p>
          <a:p>
            <a:pPr marL="578094" lvl="2" indent="-342900">
              <a:buFont typeface="+mj-lt"/>
              <a:buAutoNum type="arabicParenR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slučaju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kada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usluga izražena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stranoj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valuti a vrednost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odnosu na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valutu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dan nastanka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razlikuje od vrednosti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odnosu na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valutu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dan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plaćanja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marL="578094" lvl="2" indent="-342900">
              <a:buFont typeface="+mj-lt"/>
              <a:buAutoNum type="arabicParenR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se vrednost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odnosu na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valutu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dan nastanka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razlikuje od vrednosti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dan nastanka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plaćanja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poreza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 odbitku;</a:t>
            </a:r>
          </a:p>
          <a:p>
            <a:pPr marL="578094" lvl="2" indent="-342900">
              <a:buFont typeface="+mj-lt"/>
              <a:buAutoNum type="arabicParenR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se naknadno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smanji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novčani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iznos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izvršeni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usluga na ime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protivčinidbe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izvršene od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primaoca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 usluga, odnosno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trećeg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lica (npr.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pozicioniranje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preuzimanje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se izvrši prevoz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tuđe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robe,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preuzimanje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se dobra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nabavljaju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određenog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lica).</a:t>
            </a: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Izmena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poreske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(3/3)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8570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oslobođenja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pravom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odbitka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</a:t>
            </a:r>
            <a:r>
              <a:rPr lang="sr-Latn-R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(1/3)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0" name="フリーフォーム 17">
            <a:extLst>
              <a:ext uri="{FF2B5EF4-FFF2-40B4-BE49-F238E27FC236}">
                <a16:creationId xmlns:a16="http://schemas.microsoft.com/office/drawing/2014/main" id="{E8687110-9F68-4F94-9FCA-5E4B7C5AC2E6}"/>
              </a:ext>
            </a:extLst>
          </p:cNvPr>
          <p:cNvSpPr/>
          <p:nvPr/>
        </p:nvSpPr>
        <p:spPr bwMode="gray">
          <a:xfrm>
            <a:off x="579717" y="1764000"/>
            <a:ext cx="10467845" cy="1206171"/>
          </a:xfrm>
          <a:custGeom>
            <a:avLst/>
            <a:gdLst>
              <a:gd name="connsiteX0" fmla="*/ 504000 w 8748000"/>
              <a:gd name="connsiteY0" fmla="*/ 0 h 1008000"/>
              <a:gd name="connsiteX1" fmla="*/ 519058 w 8748000"/>
              <a:gd name="connsiteY1" fmla="*/ 1518 h 1008000"/>
              <a:gd name="connsiteX2" fmla="*/ 519058 w 8748000"/>
              <a:gd name="connsiteY2" fmla="*/ 0 h 1008000"/>
              <a:gd name="connsiteX3" fmla="*/ 8251258 w 8748000"/>
              <a:gd name="connsiteY3" fmla="*/ 0 h 1008000"/>
              <a:gd name="connsiteX4" fmla="*/ 8745019 w 8748000"/>
              <a:gd name="connsiteY4" fmla="*/ 402426 h 1008000"/>
              <a:gd name="connsiteX5" fmla="*/ 8748000 w 8748000"/>
              <a:gd name="connsiteY5" fmla="*/ 432000 h 1008000"/>
              <a:gd name="connsiteX6" fmla="*/ 1000742 w 8748000"/>
              <a:gd name="connsiteY6" fmla="*/ 432000 h 1008000"/>
              <a:gd name="connsiteX7" fmla="*/ 1008000 w 8748000"/>
              <a:gd name="connsiteY7" fmla="*/ 504000 h 1008000"/>
              <a:gd name="connsiteX8" fmla="*/ 504000 w 8748000"/>
              <a:gd name="connsiteY8" fmla="*/ 1008000 h 1008000"/>
              <a:gd name="connsiteX9" fmla="*/ 0 w 8748000"/>
              <a:gd name="connsiteY9" fmla="*/ 504000 h 1008000"/>
              <a:gd name="connsiteX10" fmla="*/ 504000 w 8748000"/>
              <a:gd name="connsiteY10" fmla="*/ 0 h 10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48000" h="1008000">
                <a:moveTo>
                  <a:pt x="504000" y="0"/>
                </a:moveTo>
                <a:lnTo>
                  <a:pt x="519058" y="1518"/>
                </a:lnTo>
                <a:lnTo>
                  <a:pt x="519058" y="0"/>
                </a:lnTo>
                <a:lnTo>
                  <a:pt x="8251258" y="0"/>
                </a:lnTo>
                <a:cubicBezTo>
                  <a:pt x="8494816" y="0"/>
                  <a:pt x="8698022" y="172762"/>
                  <a:pt x="8745019" y="402426"/>
                </a:cubicBezTo>
                <a:lnTo>
                  <a:pt x="8748000" y="432000"/>
                </a:lnTo>
                <a:lnTo>
                  <a:pt x="1000742" y="432000"/>
                </a:lnTo>
                <a:lnTo>
                  <a:pt x="1008000" y="504000"/>
                </a:lnTo>
                <a:cubicBezTo>
                  <a:pt x="1008000" y="782352"/>
                  <a:pt x="782352" y="1008000"/>
                  <a:pt x="504000" y="1008000"/>
                </a:cubicBezTo>
                <a:cubicBezTo>
                  <a:pt x="225648" y="1008000"/>
                  <a:pt x="0" y="782352"/>
                  <a:pt x="0" y="504000"/>
                </a:cubicBezTo>
                <a:cubicBezTo>
                  <a:pt x="0" y="225648"/>
                  <a:pt x="225648" y="0"/>
                  <a:pt x="504000" y="0"/>
                </a:cubicBezTo>
                <a:close/>
              </a:path>
            </a:pathLst>
          </a:custGeom>
          <a:solidFill>
            <a:schemeClr val="accent1"/>
          </a:solidFill>
          <a:ln w="12700" algn="ctr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1008000" tIns="0" rIns="0" bIns="57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60000" lvl="0" indent="-360000" defTabSz="914400"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1" lang="en-US" altLang="ja-JP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</a:t>
            </a:r>
            <a:r>
              <a:rPr kumimoji="1" lang="en-US" altLang="ja-JP" sz="20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skladu</a:t>
            </a:r>
            <a:r>
              <a:rPr kumimoji="1" lang="en-US" altLang="ja-JP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kumimoji="1" lang="en-US" altLang="ja-JP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Pravilnikom</a:t>
            </a:r>
            <a:r>
              <a:rPr kumimoji="1" lang="en-US" altLang="ja-JP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1" lang="en-US" altLang="ja-JP" sz="20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preciziran</a:t>
            </a:r>
            <a:r>
              <a:rPr kumimoji="1" lang="en-US" altLang="ja-JP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kumimoji="1" lang="en-US" altLang="ja-JP" sz="20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način</a:t>
            </a:r>
            <a:r>
              <a:rPr kumimoji="1" lang="en-US" altLang="ja-JP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primene</a:t>
            </a:r>
            <a:r>
              <a:rPr kumimoji="1" lang="en-US" altLang="ja-JP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oslobođenja</a:t>
            </a:r>
            <a:r>
              <a:rPr kumimoji="1" lang="en-US" altLang="ja-JP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</p:txBody>
      </p:sp>
      <p:sp>
        <p:nvSpPr>
          <p:cNvPr id="66" name="正方形/長方形 23">
            <a:extLst>
              <a:ext uri="{FF2B5EF4-FFF2-40B4-BE49-F238E27FC236}">
                <a16:creationId xmlns:a16="http://schemas.microsoft.com/office/drawing/2014/main" id="{F7881073-00C2-4475-8CCC-484C80765EE6}"/>
              </a:ext>
            </a:extLst>
          </p:cNvPr>
          <p:cNvSpPr/>
          <p:nvPr/>
        </p:nvSpPr>
        <p:spPr bwMode="gray">
          <a:xfrm>
            <a:off x="1999840" y="2280930"/>
            <a:ext cx="9046286" cy="155742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1" lang="sl-SI" altLang="ja-JP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 defTabSz="914400">
              <a:buFont typeface="Arial" panose="020B0604020202020204" pitchFamily="34" charset="0"/>
              <a:buChar char="•"/>
              <a:defRPr/>
            </a:pP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prevozne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ostale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povezane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uvozom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  <a:defRPr/>
            </a:pP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prevozne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ostale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povezane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izvozom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  <a:defRPr/>
            </a:pP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prevozne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ostale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vezi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tranzitom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  <a:defRPr/>
            </a:pP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prevozne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ostale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vezi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privremenim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uvozom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kumimoji="1" lang="en-US" altLang="ja-JP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5284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9266" y="1631979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primenu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relevantnih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oslobođenja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neće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biti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neophodan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račun ili drugi dokument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služi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račun izdat u skladu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Zakonom o PDV-u,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već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dovoljan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račun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izdao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pružalac relevantne usluge i relevantna carinska deklaracija u slučaju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kada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 usluge u vezi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tranzitom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Dodatno,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definisano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da,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ukoliko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deo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naplaćen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izvršenog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prometa prevoznih i ostalih usluga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 povezane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uvozom, izvozom, tranzitom i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privremenim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uvozom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20944" lvl="2" indent="-285750"/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obveznik PDV – pružalac usluge može da ostvari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oslobođenje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ako je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izdao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račun 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plaćanju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skladu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Zakonom o PDV-u; </a:t>
            </a:r>
          </a:p>
          <a:p>
            <a:pPr marL="520944" lvl="2" indent="-285750"/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primalac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usluge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dužnik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lica može da ostvari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oslobođenje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posedovanja računa i druge dokumentacije.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oslobođenja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pravom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odbitka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</a:t>
            </a:r>
            <a:r>
              <a:rPr lang="sr-Latn-R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(2/3)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02585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9266" y="1631979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posle izvršene prevozne ili druge usluge povezane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uvozom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dođe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povećanja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tu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na iznos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povećanja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primenjuje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oslobođenje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prevozne i ostale usluge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 povezane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uvozom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Dodatno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definisana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usluga prevoza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u vezi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izvozom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Naime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ukoliko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usluga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pruža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78094" lvl="2" indent="-342900">
              <a:buFont typeface="+mj-lt"/>
              <a:buAutoNum type="arabicParenR"/>
            </a:pP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obvezniku u smislu člana 12 Zakona o PDV-u, usluga prevoza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od mesta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prvog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utovara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Srbiji do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krajnjeg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odredišta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Srbije smatra 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prevoza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u vezi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izvozom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578094" lvl="2" indent="-342900">
              <a:buFont typeface="+mj-lt"/>
              <a:buAutoNum type="arabicParenR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obveznik u smislu člana 12 Zakona o PDV-u, usluga prevoza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od mesta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utovara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Srbiji do državne granice smatra 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prevoza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u vezi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izvozom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oslobođenja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pravom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odbitka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</a:t>
            </a:r>
            <a:r>
              <a:rPr lang="sr-Latn-R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(3/3)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66927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9266" y="1631979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Ukoliko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račun izdaje na dan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kada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izvršen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usluga, račun 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taj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 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 mora da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sadrži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podatak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datumu prometa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usluga.</a:t>
            </a: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Kada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posle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izvršenog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promeni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taj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promet, knjižno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odobrenje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zaduženje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obveznik PDV izdaje dokument može da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sadrži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informaciju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datumu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početka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datumu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završetka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vremenskog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perioda u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 izdati računi za izvršeni promet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(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umesto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specifikacije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sadrži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brojeve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datume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izdavanja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relevantnih računa)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u slučaju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kada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izmena vrši 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račune izdate u tom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računu za promet usluga,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podatak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vrsti usluge 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može da se navede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podatak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odredbi ugovora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kojoj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navedena, odnosno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kojoj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 navedene vrste usluga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pružaju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usluga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naplaćuje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stranoj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valuti, iznos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iznos PDV-a, odnosno 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iznos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pojedinačne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promete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odnosno usluga može biti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iskazan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stranoj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valuti, a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podatak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ukupnom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iznosu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ukupnom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iznosu PDV-a, odnosno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ukupnom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iznosu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mora biti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iskazan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dinarima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Izmene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vezi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izdavanjem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računa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6869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9266" y="1631979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slučaju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plaćanja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obveznik PDV-a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prima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uplatu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prijema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uplate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dužnik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skladu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Zakonom o PDV-u, može da izda račun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sadrži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sledeće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podatke: </a:t>
            </a:r>
          </a:p>
          <a:p>
            <a:pPr marL="1053282" lvl="4" indent="-342900">
              <a:spcAft>
                <a:spcPts val="0"/>
              </a:spcAft>
              <a:buFont typeface="+mj-lt"/>
              <a:buAutoNum type="arabicParenR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naziv,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adresu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PIB obveznika -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izdavaoca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računa;</a:t>
            </a:r>
          </a:p>
          <a:p>
            <a:pPr marL="1053282" lvl="4" indent="-342900">
              <a:spcAft>
                <a:spcPts val="0"/>
              </a:spcAft>
              <a:buFont typeface="+mj-lt"/>
              <a:buAutoNum type="arabicParenR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mesto i datum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izdavanja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redni broj računa;</a:t>
            </a:r>
          </a:p>
          <a:p>
            <a:pPr marL="1053282" lvl="4" indent="-342900">
              <a:spcAft>
                <a:spcPts val="0"/>
              </a:spcAft>
              <a:buFont typeface="+mj-lt"/>
              <a:buAutoNum type="arabicParenR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naziv,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adresu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PIB obveznika -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primaoca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računa;</a:t>
            </a:r>
          </a:p>
          <a:p>
            <a:pPr marL="1053282" lvl="4" indent="-342900">
              <a:spcAft>
                <a:spcPts val="0"/>
              </a:spcAft>
              <a:buFont typeface="+mj-lt"/>
              <a:buAutoNum type="arabicParenR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 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plaćanje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053282" lvl="4" indent="-342900">
              <a:spcAft>
                <a:spcPts val="0"/>
              </a:spcAft>
              <a:buFont typeface="+mj-lt"/>
              <a:buAutoNum type="arabicParenR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iznos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uplate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53282" lvl="4" indent="-342900">
              <a:spcAft>
                <a:spcPts val="0"/>
              </a:spcAft>
              <a:buFont typeface="+mj-lt"/>
              <a:buAutoNum type="arabicParenR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Dodatno,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konačnom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računu za promet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primalac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uplate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dužnik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ukupan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iznos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umanjuje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za iznose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avansnih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uplata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Izmene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vezi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izdavanjem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avansnih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računa</a:t>
            </a:r>
            <a:r>
              <a:rPr lang="sr-Latn-R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(1/2)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69273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9266" y="1631979"/>
            <a:ext cx="8428638" cy="48648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Ukoliko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posle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plaćanja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dođe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promene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dužnika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skladu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Zakonom o PDV-u, 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konačnom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računu za promet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usluga ne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iskazuje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podatak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PDV-u, a iznos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osnovice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umanjuje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za iznose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avansnih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uplata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</a:t>
            </a:r>
            <a:r>
              <a:rPr lang="sl-SI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PDV-a.</a:t>
            </a: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 posle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plaćanja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dođe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promene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poreskog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dužnika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skladu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Zakonom o PDV-u, 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konačnom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računu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ukupan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iznos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PDV-a,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umanjuje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za iznose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avansnih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uplata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PDV-a, 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ukupan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iznos PDV-a za iznose PDV-a po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osnovu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avansnih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uplata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drugo lice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poreski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dužnik</a:t>
            </a:r>
            <a:r>
              <a:rPr lang="sl-SI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Izmene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vezi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izdavanjem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avansnih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računa</a:t>
            </a:r>
            <a:r>
              <a:rPr lang="sr-Latn-R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(2/2)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97486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Vođenje evidencije o PDV (1/2)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" name="Oval 155"/>
          <p:cNvSpPr/>
          <p:nvPr/>
        </p:nvSpPr>
        <p:spPr>
          <a:xfrm rot="2700000">
            <a:off x="5212402" y="1742629"/>
            <a:ext cx="1224136" cy="2290176"/>
          </a:xfrm>
          <a:custGeom>
            <a:avLst/>
            <a:gdLst/>
            <a:ahLst/>
            <a:cxnLst/>
            <a:rect l="l" t="t" r="r" b="b"/>
            <a:pathLst>
              <a:path w="1224136" h="2290176">
                <a:moveTo>
                  <a:pt x="459315" y="63272"/>
                </a:moveTo>
                <a:cubicBezTo>
                  <a:pt x="498408" y="24179"/>
                  <a:pt x="552413" y="0"/>
                  <a:pt x="612067" y="0"/>
                </a:cubicBezTo>
                <a:cubicBezTo>
                  <a:pt x="731374" y="0"/>
                  <a:pt x="828091" y="96717"/>
                  <a:pt x="828091" y="216024"/>
                </a:cubicBezTo>
                <a:cubicBezTo>
                  <a:pt x="828091" y="299408"/>
                  <a:pt x="780848" y="371757"/>
                  <a:pt x="711216" y="406896"/>
                </a:cubicBezTo>
                <a:cubicBezTo>
                  <a:pt x="691916" y="450663"/>
                  <a:pt x="710516" y="496019"/>
                  <a:pt x="737802" y="533019"/>
                </a:cubicBezTo>
                <a:lnTo>
                  <a:pt x="1224136" y="533019"/>
                </a:lnTo>
                <a:lnTo>
                  <a:pt x="1224136" y="1019520"/>
                </a:lnTo>
                <a:cubicBezTo>
                  <a:pt x="1187224" y="1046736"/>
                  <a:pt x="1141992" y="1065189"/>
                  <a:pt x="1098339" y="1045939"/>
                </a:cubicBezTo>
                <a:cubicBezTo>
                  <a:pt x="1063200" y="976307"/>
                  <a:pt x="990851" y="929064"/>
                  <a:pt x="907467" y="929064"/>
                </a:cubicBezTo>
                <a:cubicBezTo>
                  <a:pt x="788160" y="929064"/>
                  <a:pt x="691443" y="1025781"/>
                  <a:pt x="691443" y="1145088"/>
                </a:cubicBezTo>
                <a:cubicBezTo>
                  <a:pt x="691443" y="1204742"/>
                  <a:pt x="715622" y="1258747"/>
                  <a:pt x="754715" y="1297840"/>
                </a:cubicBezTo>
                <a:cubicBezTo>
                  <a:pt x="793807" y="1336933"/>
                  <a:pt x="847813" y="1361112"/>
                  <a:pt x="907467" y="1361112"/>
                </a:cubicBezTo>
                <a:cubicBezTo>
                  <a:pt x="988927" y="1361112"/>
                  <a:pt x="1059856" y="1316024"/>
                  <a:pt x="1095778" y="1248955"/>
                </a:cubicBezTo>
                <a:cubicBezTo>
                  <a:pt x="1141514" y="1226580"/>
                  <a:pt x="1182162" y="1242465"/>
                  <a:pt x="1224136" y="1270694"/>
                </a:cubicBezTo>
                <a:lnTo>
                  <a:pt x="1224136" y="1757155"/>
                </a:lnTo>
                <a:lnTo>
                  <a:pt x="737829" y="1757155"/>
                </a:lnTo>
                <a:cubicBezTo>
                  <a:pt x="709519" y="1799263"/>
                  <a:pt x="693505" y="1839996"/>
                  <a:pt x="715934" y="1885841"/>
                </a:cubicBezTo>
                <a:cubicBezTo>
                  <a:pt x="783003" y="1921763"/>
                  <a:pt x="828091" y="1992692"/>
                  <a:pt x="828091" y="2074152"/>
                </a:cubicBezTo>
                <a:cubicBezTo>
                  <a:pt x="828091" y="2133806"/>
                  <a:pt x="803912" y="2187812"/>
                  <a:pt x="764819" y="2226904"/>
                </a:cubicBezTo>
                <a:cubicBezTo>
                  <a:pt x="725726" y="2265997"/>
                  <a:pt x="671721" y="2290176"/>
                  <a:pt x="612067" y="2290176"/>
                </a:cubicBezTo>
                <a:cubicBezTo>
                  <a:pt x="492760" y="2290176"/>
                  <a:pt x="396043" y="2193459"/>
                  <a:pt x="396043" y="2074152"/>
                </a:cubicBezTo>
                <a:cubicBezTo>
                  <a:pt x="396043" y="1990768"/>
                  <a:pt x="443286" y="1918419"/>
                  <a:pt x="512918" y="1883280"/>
                </a:cubicBezTo>
                <a:cubicBezTo>
                  <a:pt x="532218" y="1839512"/>
                  <a:pt x="513617" y="1794156"/>
                  <a:pt x="486331" y="1757155"/>
                </a:cubicBezTo>
                <a:lnTo>
                  <a:pt x="0" y="1757155"/>
                </a:lnTo>
                <a:lnTo>
                  <a:pt x="0" y="1267857"/>
                </a:lnTo>
                <a:cubicBezTo>
                  <a:pt x="35436" y="1241878"/>
                  <a:pt x="78596" y="1225841"/>
                  <a:pt x="120314" y="1244237"/>
                </a:cubicBezTo>
                <a:cubicBezTo>
                  <a:pt x="155453" y="1313869"/>
                  <a:pt x="227802" y="1361112"/>
                  <a:pt x="311186" y="1361112"/>
                </a:cubicBezTo>
                <a:cubicBezTo>
                  <a:pt x="430493" y="1361112"/>
                  <a:pt x="527210" y="1264395"/>
                  <a:pt x="527210" y="1145088"/>
                </a:cubicBezTo>
                <a:cubicBezTo>
                  <a:pt x="527210" y="1085434"/>
                  <a:pt x="503031" y="1031429"/>
                  <a:pt x="463938" y="992336"/>
                </a:cubicBezTo>
                <a:cubicBezTo>
                  <a:pt x="424846" y="953243"/>
                  <a:pt x="370840" y="929064"/>
                  <a:pt x="311186" y="929064"/>
                </a:cubicBezTo>
                <a:cubicBezTo>
                  <a:pt x="229726" y="929064"/>
                  <a:pt x="158797" y="974152"/>
                  <a:pt x="122875" y="1041221"/>
                </a:cubicBezTo>
                <a:cubicBezTo>
                  <a:pt x="78969" y="1062702"/>
                  <a:pt x="39751" y="1048921"/>
                  <a:pt x="0" y="1022105"/>
                </a:cubicBezTo>
                <a:lnTo>
                  <a:pt x="0" y="533019"/>
                </a:lnTo>
                <a:lnTo>
                  <a:pt x="486305" y="533019"/>
                </a:lnTo>
                <a:cubicBezTo>
                  <a:pt x="514616" y="490912"/>
                  <a:pt x="530628" y="450179"/>
                  <a:pt x="508200" y="404335"/>
                </a:cubicBezTo>
                <a:cubicBezTo>
                  <a:pt x="441131" y="368413"/>
                  <a:pt x="396043" y="297484"/>
                  <a:pt x="396043" y="216024"/>
                </a:cubicBezTo>
                <a:cubicBezTo>
                  <a:pt x="396043" y="156370"/>
                  <a:pt x="420222" y="102364"/>
                  <a:pt x="459315" y="63272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6" name="Oval 155"/>
          <p:cNvSpPr/>
          <p:nvPr/>
        </p:nvSpPr>
        <p:spPr>
          <a:xfrm rot="18900000">
            <a:off x="6078228" y="2608454"/>
            <a:ext cx="1224136" cy="2290176"/>
          </a:xfrm>
          <a:custGeom>
            <a:avLst/>
            <a:gdLst/>
            <a:ahLst/>
            <a:cxnLst/>
            <a:rect l="l" t="t" r="r" b="b"/>
            <a:pathLst>
              <a:path w="1224136" h="2290176">
                <a:moveTo>
                  <a:pt x="764820" y="63272"/>
                </a:moveTo>
                <a:cubicBezTo>
                  <a:pt x="803913" y="102365"/>
                  <a:pt x="828092" y="156370"/>
                  <a:pt x="828092" y="216024"/>
                </a:cubicBezTo>
                <a:cubicBezTo>
                  <a:pt x="828092" y="299408"/>
                  <a:pt x="780849" y="371757"/>
                  <a:pt x="711217" y="406896"/>
                </a:cubicBezTo>
                <a:cubicBezTo>
                  <a:pt x="691917" y="450664"/>
                  <a:pt x="710518" y="496020"/>
                  <a:pt x="737803" y="533020"/>
                </a:cubicBezTo>
                <a:lnTo>
                  <a:pt x="1224136" y="533020"/>
                </a:lnTo>
                <a:lnTo>
                  <a:pt x="1224136" y="1022318"/>
                </a:lnTo>
                <a:cubicBezTo>
                  <a:pt x="1188700" y="1048297"/>
                  <a:pt x="1145539" y="1064335"/>
                  <a:pt x="1103821" y="1045938"/>
                </a:cubicBezTo>
                <a:cubicBezTo>
                  <a:pt x="1068682" y="976306"/>
                  <a:pt x="996333" y="929063"/>
                  <a:pt x="912949" y="929063"/>
                </a:cubicBezTo>
                <a:cubicBezTo>
                  <a:pt x="793642" y="929063"/>
                  <a:pt x="696925" y="1025780"/>
                  <a:pt x="696925" y="1145087"/>
                </a:cubicBezTo>
                <a:cubicBezTo>
                  <a:pt x="696925" y="1204741"/>
                  <a:pt x="721104" y="1258746"/>
                  <a:pt x="760197" y="1297839"/>
                </a:cubicBezTo>
                <a:cubicBezTo>
                  <a:pt x="799289" y="1336932"/>
                  <a:pt x="853295" y="1361111"/>
                  <a:pt x="912949" y="1361111"/>
                </a:cubicBezTo>
                <a:cubicBezTo>
                  <a:pt x="994409" y="1361111"/>
                  <a:pt x="1065338" y="1316024"/>
                  <a:pt x="1101260" y="1248954"/>
                </a:cubicBezTo>
                <a:cubicBezTo>
                  <a:pt x="1145167" y="1227474"/>
                  <a:pt x="1184385" y="1241254"/>
                  <a:pt x="1224136" y="1268071"/>
                </a:cubicBezTo>
                <a:lnTo>
                  <a:pt x="1224136" y="1757156"/>
                </a:lnTo>
                <a:lnTo>
                  <a:pt x="737830" y="1757156"/>
                </a:lnTo>
                <a:cubicBezTo>
                  <a:pt x="709520" y="1799264"/>
                  <a:pt x="693507" y="1839997"/>
                  <a:pt x="715935" y="1885841"/>
                </a:cubicBezTo>
                <a:cubicBezTo>
                  <a:pt x="783004" y="1921763"/>
                  <a:pt x="828092" y="1992692"/>
                  <a:pt x="828092" y="2074152"/>
                </a:cubicBezTo>
                <a:cubicBezTo>
                  <a:pt x="828092" y="2133806"/>
                  <a:pt x="803913" y="2187812"/>
                  <a:pt x="764820" y="2226904"/>
                </a:cubicBezTo>
                <a:cubicBezTo>
                  <a:pt x="725727" y="2265997"/>
                  <a:pt x="671722" y="2290176"/>
                  <a:pt x="612068" y="2290176"/>
                </a:cubicBezTo>
                <a:cubicBezTo>
                  <a:pt x="492761" y="2290176"/>
                  <a:pt x="396044" y="2193459"/>
                  <a:pt x="396044" y="2074152"/>
                </a:cubicBezTo>
                <a:cubicBezTo>
                  <a:pt x="396044" y="1990768"/>
                  <a:pt x="443287" y="1918419"/>
                  <a:pt x="512919" y="1883280"/>
                </a:cubicBezTo>
                <a:cubicBezTo>
                  <a:pt x="532219" y="1839512"/>
                  <a:pt x="513618" y="1794157"/>
                  <a:pt x="486333" y="1757156"/>
                </a:cubicBezTo>
                <a:lnTo>
                  <a:pt x="0" y="1757156"/>
                </a:lnTo>
                <a:lnTo>
                  <a:pt x="0" y="1271295"/>
                </a:lnTo>
                <a:cubicBezTo>
                  <a:pt x="37251" y="1243817"/>
                  <a:pt x="82955" y="1224793"/>
                  <a:pt x="127049" y="1244237"/>
                </a:cubicBezTo>
                <a:cubicBezTo>
                  <a:pt x="162188" y="1313869"/>
                  <a:pt x="234537" y="1361112"/>
                  <a:pt x="317921" y="1361112"/>
                </a:cubicBezTo>
                <a:cubicBezTo>
                  <a:pt x="437228" y="1361112"/>
                  <a:pt x="533945" y="1264395"/>
                  <a:pt x="533945" y="1145088"/>
                </a:cubicBezTo>
                <a:cubicBezTo>
                  <a:pt x="533945" y="1085434"/>
                  <a:pt x="509766" y="1031429"/>
                  <a:pt x="470673" y="992336"/>
                </a:cubicBezTo>
                <a:cubicBezTo>
                  <a:pt x="431581" y="953243"/>
                  <a:pt x="377575" y="929064"/>
                  <a:pt x="317921" y="929064"/>
                </a:cubicBezTo>
                <a:cubicBezTo>
                  <a:pt x="236461" y="929064"/>
                  <a:pt x="165532" y="974152"/>
                  <a:pt x="129610" y="1041221"/>
                </a:cubicBezTo>
                <a:cubicBezTo>
                  <a:pt x="83460" y="1063799"/>
                  <a:pt x="42490" y="1047421"/>
                  <a:pt x="0" y="1018884"/>
                </a:cubicBezTo>
                <a:lnTo>
                  <a:pt x="0" y="533020"/>
                </a:lnTo>
                <a:lnTo>
                  <a:pt x="486306" y="533020"/>
                </a:lnTo>
                <a:cubicBezTo>
                  <a:pt x="514616" y="490912"/>
                  <a:pt x="530629" y="450179"/>
                  <a:pt x="508201" y="404335"/>
                </a:cubicBezTo>
                <a:cubicBezTo>
                  <a:pt x="441132" y="368413"/>
                  <a:pt x="396044" y="297484"/>
                  <a:pt x="396044" y="216024"/>
                </a:cubicBezTo>
                <a:cubicBezTo>
                  <a:pt x="396044" y="156370"/>
                  <a:pt x="420223" y="102364"/>
                  <a:pt x="459316" y="63272"/>
                </a:cubicBezTo>
                <a:cubicBezTo>
                  <a:pt x="498409" y="24179"/>
                  <a:pt x="552414" y="0"/>
                  <a:pt x="612068" y="0"/>
                </a:cubicBezTo>
                <a:cubicBezTo>
                  <a:pt x="671722" y="0"/>
                  <a:pt x="725728" y="24180"/>
                  <a:pt x="764820" y="63272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7" name="Oval 155"/>
          <p:cNvSpPr/>
          <p:nvPr/>
        </p:nvSpPr>
        <p:spPr>
          <a:xfrm rot="18900000">
            <a:off x="4346553" y="2608479"/>
            <a:ext cx="1224136" cy="2290177"/>
          </a:xfrm>
          <a:custGeom>
            <a:avLst/>
            <a:gdLst/>
            <a:ahLst/>
            <a:cxnLst/>
            <a:rect l="l" t="t" r="r" b="b"/>
            <a:pathLst>
              <a:path w="1224136" h="2290177">
                <a:moveTo>
                  <a:pt x="764821" y="63272"/>
                </a:moveTo>
                <a:cubicBezTo>
                  <a:pt x="803914" y="102365"/>
                  <a:pt x="828093" y="156370"/>
                  <a:pt x="828093" y="216024"/>
                </a:cubicBezTo>
                <a:cubicBezTo>
                  <a:pt x="828093" y="299408"/>
                  <a:pt x="780850" y="371757"/>
                  <a:pt x="711218" y="406896"/>
                </a:cubicBezTo>
                <a:cubicBezTo>
                  <a:pt x="691918" y="450664"/>
                  <a:pt x="710519" y="496020"/>
                  <a:pt x="737804" y="533020"/>
                </a:cubicBezTo>
                <a:lnTo>
                  <a:pt x="1224136" y="533020"/>
                </a:lnTo>
                <a:lnTo>
                  <a:pt x="1224136" y="1019537"/>
                </a:lnTo>
                <a:cubicBezTo>
                  <a:pt x="1187233" y="1046745"/>
                  <a:pt x="1142014" y="1065183"/>
                  <a:pt x="1098373" y="1045938"/>
                </a:cubicBezTo>
                <a:cubicBezTo>
                  <a:pt x="1063233" y="976306"/>
                  <a:pt x="990884" y="929063"/>
                  <a:pt x="907500" y="929063"/>
                </a:cubicBezTo>
                <a:cubicBezTo>
                  <a:pt x="788193" y="929063"/>
                  <a:pt x="691476" y="1025780"/>
                  <a:pt x="691476" y="1145087"/>
                </a:cubicBezTo>
                <a:cubicBezTo>
                  <a:pt x="691476" y="1204741"/>
                  <a:pt x="715655" y="1258747"/>
                  <a:pt x="754748" y="1297839"/>
                </a:cubicBezTo>
                <a:cubicBezTo>
                  <a:pt x="793841" y="1336932"/>
                  <a:pt x="847846" y="1361111"/>
                  <a:pt x="907500" y="1361111"/>
                </a:cubicBezTo>
                <a:cubicBezTo>
                  <a:pt x="988961" y="1361111"/>
                  <a:pt x="1059890" y="1316024"/>
                  <a:pt x="1095811" y="1248954"/>
                </a:cubicBezTo>
                <a:cubicBezTo>
                  <a:pt x="1141537" y="1226584"/>
                  <a:pt x="1182177" y="1242456"/>
                  <a:pt x="1224136" y="1270677"/>
                </a:cubicBezTo>
                <a:lnTo>
                  <a:pt x="1224136" y="1757156"/>
                </a:lnTo>
                <a:lnTo>
                  <a:pt x="737831" y="1757156"/>
                </a:lnTo>
                <a:cubicBezTo>
                  <a:pt x="709521" y="1799265"/>
                  <a:pt x="693508" y="1839998"/>
                  <a:pt x="715937" y="1885842"/>
                </a:cubicBezTo>
                <a:cubicBezTo>
                  <a:pt x="783005" y="1921764"/>
                  <a:pt x="828094" y="1992693"/>
                  <a:pt x="828094" y="2074153"/>
                </a:cubicBezTo>
                <a:cubicBezTo>
                  <a:pt x="828093" y="2133807"/>
                  <a:pt x="803915" y="2187813"/>
                  <a:pt x="764821" y="2226905"/>
                </a:cubicBezTo>
                <a:cubicBezTo>
                  <a:pt x="725728" y="2265998"/>
                  <a:pt x="671723" y="2290177"/>
                  <a:pt x="612070" y="2290177"/>
                </a:cubicBezTo>
                <a:cubicBezTo>
                  <a:pt x="492762" y="2290177"/>
                  <a:pt x="396045" y="2193460"/>
                  <a:pt x="396045" y="2074153"/>
                </a:cubicBezTo>
                <a:cubicBezTo>
                  <a:pt x="396045" y="1990769"/>
                  <a:pt x="443288" y="1918420"/>
                  <a:pt x="512921" y="1883281"/>
                </a:cubicBezTo>
                <a:cubicBezTo>
                  <a:pt x="532220" y="1839513"/>
                  <a:pt x="513619" y="1794157"/>
                  <a:pt x="486333" y="1757155"/>
                </a:cubicBezTo>
                <a:lnTo>
                  <a:pt x="1" y="1757156"/>
                </a:lnTo>
                <a:lnTo>
                  <a:pt x="1" y="1271298"/>
                </a:lnTo>
                <a:cubicBezTo>
                  <a:pt x="37251" y="1243817"/>
                  <a:pt x="82956" y="1224794"/>
                  <a:pt x="127049" y="1244238"/>
                </a:cubicBezTo>
                <a:cubicBezTo>
                  <a:pt x="162189" y="1313869"/>
                  <a:pt x="234538" y="1361113"/>
                  <a:pt x="317921" y="1361113"/>
                </a:cubicBezTo>
                <a:cubicBezTo>
                  <a:pt x="437228" y="1361113"/>
                  <a:pt x="533945" y="1264396"/>
                  <a:pt x="533945" y="1145089"/>
                </a:cubicBezTo>
                <a:cubicBezTo>
                  <a:pt x="533945" y="1085435"/>
                  <a:pt x="509766" y="1031429"/>
                  <a:pt x="470673" y="992337"/>
                </a:cubicBezTo>
                <a:cubicBezTo>
                  <a:pt x="431581" y="953244"/>
                  <a:pt x="377575" y="929065"/>
                  <a:pt x="317921" y="929065"/>
                </a:cubicBezTo>
                <a:cubicBezTo>
                  <a:pt x="236461" y="929065"/>
                  <a:pt x="165532" y="974153"/>
                  <a:pt x="129610" y="1041222"/>
                </a:cubicBezTo>
                <a:cubicBezTo>
                  <a:pt x="83461" y="1063799"/>
                  <a:pt x="42491" y="1047422"/>
                  <a:pt x="0" y="1018884"/>
                </a:cubicBezTo>
                <a:lnTo>
                  <a:pt x="0" y="533020"/>
                </a:lnTo>
                <a:lnTo>
                  <a:pt x="486307" y="533020"/>
                </a:lnTo>
                <a:cubicBezTo>
                  <a:pt x="514617" y="490912"/>
                  <a:pt x="530630" y="450179"/>
                  <a:pt x="508202" y="404335"/>
                </a:cubicBezTo>
                <a:cubicBezTo>
                  <a:pt x="441133" y="368413"/>
                  <a:pt x="396045" y="297484"/>
                  <a:pt x="396045" y="216024"/>
                </a:cubicBezTo>
                <a:cubicBezTo>
                  <a:pt x="396045" y="156370"/>
                  <a:pt x="420224" y="102364"/>
                  <a:pt x="459317" y="63272"/>
                </a:cubicBezTo>
                <a:cubicBezTo>
                  <a:pt x="498410" y="24179"/>
                  <a:pt x="552415" y="0"/>
                  <a:pt x="612069" y="0"/>
                </a:cubicBezTo>
                <a:cubicBezTo>
                  <a:pt x="671723" y="0"/>
                  <a:pt x="725728" y="24179"/>
                  <a:pt x="764821" y="63272"/>
                </a:cubicBezTo>
                <a:close/>
              </a:path>
            </a:pathLst>
          </a:cu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8" name="Rectangle 140"/>
          <p:cNvSpPr/>
          <p:nvPr/>
        </p:nvSpPr>
        <p:spPr>
          <a:xfrm rot="2700000">
            <a:off x="5212378" y="3474304"/>
            <a:ext cx="1224136" cy="2290176"/>
          </a:xfrm>
          <a:custGeom>
            <a:avLst/>
            <a:gdLst/>
            <a:ahLst/>
            <a:cxnLst/>
            <a:rect l="l" t="t" r="r" b="b"/>
            <a:pathLst>
              <a:path w="1224136" h="2290176">
                <a:moveTo>
                  <a:pt x="459315" y="63272"/>
                </a:moveTo>
                <a:cubicBezTo>
                  <a:pt x="498408" y="24178"/>
                  <a:pt x="552413" y="-1"/>
                  <a:pt x="612067" y="0"/>
                </a:cubicBezTo>
                <a:cubicBezTo>
                  <a:pt x="731374" y="-1"/>
                  <a:pt x="828091" y="96717"/>
                  <a:pt x="828091" y="216024"/>
                </a:cubicBezTo>
                <a:cubicBezTo>
                  <a:pt x="828091" y="299408"/>
                  <a:pt x="780848" y="371756"/>
                  <a:pt x="711216" y="406896"/>
                </a:cubicBezTo>
                <a:cubicBezTo>
                  <a:pt x="691916" y="450663"/>
                  <a:pt x="710517" y="496019"/>
                  <a:pt x="737802" y="533019"/>
                </a:cubicBezTo>
                <a:lnTo>
                  <a:pt x="1224136" y="533019"/>
                </a:lnTo>
                <a:lnTo>
                  <a:pt x="1224136" y="1022319"/>
                </a:lnTo>
                <a:cubicBezTo>
                  <a:pt x="1188699" y="1048297"/>
                  <a:pt x="1145539" y="1064335"/>
                  <a:pt x="1103821" y="1045939"/>
                </a:cubicBezTo>
                <a:cubicBezTo>
                  <a:pt x="1068681" y="976307"/>
                  <a:pt x="996332" y="929064"/>
                  <a:pt x="912948" y="929064"/>
                </a:cubicBezTo>
                <a:cubicBezTo>
                  <a:pt x="793641" y="929064"/>
                  <a:pt x="696924" y="1025781"/>
                  <a:pt x="696924" y="1145088"/>
                </a:cubicBezTo>
                <a:cubicBezTo>
                  <a:pt x="696924" y="1204742"/>
                  <a:pt x="721103" y="1258747"/>
                  <a:pt x="760196" y="1297840"/>
                </a:cubicBezTo>
                <a:cubicBezTo>
                  <a:pt x="799288" y="1336933"/>
                  <a:pt x="853295" y="1361112"/>
                  <a:pt x="912948" y="1361112"/>
                </a:cubicBezTo>
                <a:cubicBezTo>
                  <a:pt x="994408" y="1361112"/>
                  <a:pt x="1065338" y="1316024"/>
                  <a:pt x="1101259" y="1248955"/>
                </a:cubicBezTo>
                <a:cubicBezTo>
                  <a:pt x="1145166" y="1227475"/>
                  <a:pt x="1184384" y="1241255"/>
                  <a:pt x="1224136" y="1268072"/>
                </a:cubicBezTo>
                <a:lnTo>
                  <a:pt x="1224136" y="1757155"/>
                </a:lnTo>
                <a:lnTo>
                  <a:pt x="737830" y="1757155"/>
                </a:lnTo>
                <a:cubicBezTo>
                  <a:pt x="709519" y="1799263"/>
                  <a:pt x="693506" y="1839996"/>
                  <a:pt x="715934" y="1885841"/>
                </a:cubicBezTo>
                <a:cubicBezTo>
                  <a:pt x="783003" y="1921763"/>
                  <a:pt x="828091" y="1992692"/>
                  <a:pt x="828091" y="2074152"/>
                </a:cubicBezTo>
                <a:cubicBezTo>
                  <a:pt x="828091" y="2133806"/>
                  <a:pt x="803912" y="2187812"/>
                  <a:pt x="764819" y="2226904"/>
                </a:cubicBezTo>
                <a:cubicBezTo>
                  <a:pt x="725726" y="2265997"/>
                  <a:pt x="671721" y="2290176"/>
                  <a:pt x="612067" y="2290176"/>
                </a:cubicBezTo>
                <a:cubicBezTo>
                  <a:pt x="492760" y="2290176"/>
                  <a:pt x="396043" y="2193459"/>
                  <a:pt x="396043" y="2074152"/>
                </a:cubicBezTo>
                <a:cubicBezTo>
                  <a:pt x="396043" y="1990768"/>
                  <a:pt x="443286" y="1918419"/>
                  <a:pt x="512918" y="1883280"/>
                </a:cubicBezTo>
                <a:cubicBezTo>
                  <a:pt x="532219" y="1839511"/>
                  <a:pt x="513617" y="1794156"/>
                  <a:pt x="486332" y="1757155"/>
                </a:cubicBezTo>
                <a:lnTo>
                  <a:pt x="0" y="1757155"/>
                </a:lnTo>
                <a:lnTo>
                  <a:pt x="0" y="1270658"/>
                </a:lnTo>
                <a:cubicBezTo>
                  <a:pt x="36913" y="1243440"/>
                  <a:pt x="82146" y="1224987"/>
                  <a:pt x="125800" y="1244235"/>
                </a:cubicBezTo>
                <a:cubicBezTo>
                  <a:pt x="160938" y="1313868"/>
                  <a:pt x="233287" y="1361111"/>
                  <a:pt x="316671" y="1361111"/>
                </a:cubicBezTo>
                <a:cubicBezTo>
                  <a:pt x="435979" y="1361111"/>
                  <a:pt x="532696" y="1264394"/>
                  <a:pt x="532695" y="1145087"/>
                </a:cubicBezTo>
                <a:cubicBezTo>
                  <a:pt x="532696" y="1085433"/>
                  <a:pt x="508516" y="1031428"/>
                  <a:pt x="469423" y="992335"/>
                </a:cubicBezTo>
                <a:cubicBezTo>
                  <a:pt x="430331" y="953241"/>
                  <a:pt x="376325" y="929063"/>
                  <a:pt x="316671" y="929063"/>
                </a:cubicBezTo>
                <a:cubicBezTo>
                  <a:pt x="235212" y="929062"/>
                  <a:pt x="164282" y="974151"/>
                  <a:pt x="128360" y="1041219"/>
                </a:cubicBezTo>
                <a:cubicBezTo>
                  <a:pt x="82624" y="1063596"/>
                  <a:pt x="41974" y="1047710"/>
                  <a:pt x="0" y="1019480"/>
                </a:cubicBezTo>
                <a:lnTo>
                  <a:pt x="0" y="533019"/>
                </a:lnTo>
                <a:lnTo>
                  <a:pt x="486306" y="533019"/>
                </a:lnTo>
                <a:cubicBezTo>
                  <a:pt x="514616" y="490911"/>
                  <a:pt x="530629" y="450179"/>
                  <a:pt x="508200" y="404335"/>
                </a:cubicBezTo>
                <a:cubicBezTo>
                  <a:pt x="441131" y="368413"/>
                  <a:pt x="396043" y="297484"/>
                  <a:pt x="396043" y="216024"/>
                </a:cubicBezTo>
                <a:cubicBezTo>
                  <a:pt x="396043" y="156370"/>
                  <a:pt x="420223" y="102364"/>
                  <a:pt x="459315" y="63272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72658" y="4034062"/>
            <a:ext cx="3023574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kamatama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depozite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viđenju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kamatama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zbog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neblagovremenog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plaćanja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naknadi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štete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novčanim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donacijama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474356" y="1660605"/>
            <a:ext cx="2909416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prometu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odnosno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vrši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bez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naknade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ne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izjednačava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prometom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naknadu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16908" y="1698017"/>
            <a:ext cx="253138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pl-PL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zaradama</a:t>
            </a:r>
            <a:r>
              <a:rPr lang="pl-PL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odnosno</a:t>
            </a:r>
            <a:r>
              <a:rPr lang="pl-PL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platama</a:t>
            </a:r>
            <a:r>
              <a:rPr lang="pl-PL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lica u </a:t>
            </a:r>
            <a:r>
              <a:rPr lang="pl-PL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radnom</a:t>
            </a:r>
            <a:r>
              <a:rPr lang="pl-PL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odnosu</a:t>
            </a:r>
            <a:r>
              <a:rPr lang="pl-PL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447952" y="4366556"/>
            <a:ext cx="3027595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troškovima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osnovu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računa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koji ne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glase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obveznika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</a:t>
            </a:r>
            <a:r>
              <a:rPr lang="sr-Latn-R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drugi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podaci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koji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nisu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značaja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pravilno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obračunavanje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18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plaćanje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</a:t>
            </a:r>
            <a:r>
              <a:rPr lang="sr-Latn-R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</a:t>
            </a:r>
            <a:r>
              <a:rPr lang="en-US" sz="18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Freeform 42"/>
          <p:cNvSpPr/>
          <p:nvPr/>
        </p:nvSpPr>
        <p:spPr bwMode="gray">
          <a:xfrm flipH="1">
            <a:off x="6021324" y="1764520"/>
            <a:ext cx="2133600" cy="464893"/>
          </a:xfrm>
          <a:custGeom>
            <a:avLst/>
            <a:gdLst>
              <a:gd name="connsiteX0" fmla="*/ 1575303 w 1575303"/>
              <a:gd name="connsiteY0" fmla="*/ 1403288 h 1403288"/>
              <a:gd name="connsiteX1" fmla="*/ 1575303 w 1575303"/>
              <a:gd name="connsiteY1" fmla="*/ 0 h 1403288"/>
              <a:gd name="connsiteX2" fmla="*/ 0 w 1575303"/>
              <a:gd name="connsiteY2" fmla="*/ 0 h 140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5303" h="1403288">
                <a:moveTo>
                  <a:pt x="1575303" y="1403288"/>
                </a:moveTo>
                <a:lnTo>
                  <a:pt x="1575303" y="0"/>
                </a:lnTo>
                <a:lnTo>
                  <a:pt x="0" y="0"/>
                </a:lnTo>
              </a:path>
            </a:pathLst>
          </a:custGeom>
          <a:noFill/>
          <a:ln w="9525" algn="ctr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4" name="Freeform 43"/>
          <p:cNvSpPr/>
          <p:nvPr/>
        </p:nvSpPr>
        <p:spPr bwMode="gray">
          <a:xfrm>
            <a:off x="3179668" y="1764520"/>
            <a:ext cx="1575303" cy="1334189"/>
          </a:xfrm>
          <a:custGeom>
            <a:avLst/>
            <a:gdLst>
              <a:gd name="connsiteX0" fmla="*/ 1575303 w 1575303"/>
              <a:gd name="connsiteY0" fmla="*/ 1403288 h 1403288"/>
              <a:gd name="connsiteX1" fmla="*/ 1575303 w 1575303"/>
              <a:gd name="connsiteY1" fmla="*/ 0 h 1403288"/>
              <a:gd name="connsiteX2" fmla="*/ 0 w 1575303"/>
              <a:gd name="connsiteY2" fmla="*/ 0 h 140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5303" h="1403288">
                <a:moveTo>
                  <a:pt x="1575303" y="1403288"/>
                </a:moveTo>
                <a:lnTo>
                  <a:pt x="1575303" y="0"/>
                </a:lnTo>
                <a:lnTo>
                  <a:pt x="0" y="0"/>
                </a:lnTo>
              </a:path>
            </a:pathLst>
          </a:custGeom>
          <a:noFill/>
          <a:ln w="9525" algn="ctr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5" name="Freeform 44"/>
          <p:cNvSpPr/>
          <p:nvPr/>
        </p:nvSpPr>
        <p:spPr bwMode="gray">
          <a:xfrm rot="10800000">
            <a:off x="6907147" y="4394450"/>
            <a:ext cx="1247775" cy="867155"/>
          </a:xfrm>
          <a:custGeom>
            <a:avLst/>
            <a:gdLst>
              <a:gd name="connsiteX0" fmla="*/ 1575303 w 1575303"/>
              <a:gd name="connsiteY0" fmla="*/ 1403288 h 1403288"/>
              <a:gd name="connsiteX1" fmla="*/ 1575303 w 1575303"/>
              <a:gd name="connsiteY1" fmla="*/ 0 h 1403288"/>
              <a:gd name="connsiteX2" fmla="*/ 0 w 1575303"/>
              <a:gd name="connsiteY2" fmla="*/ 0 h 140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5303" h="1403288">
                <a:moveTo>
                  <a:pt x="1575303" y="1403288"/>
                </a:moveTo>
                <a:lnTo>
                  <a:pt x="1575303" y="0"/>
                </a:lnTo>
                <a:lnTo>
                  <a:pt x="0" y="0"/>
                </a:lnTo>
              </a:path>
            </a:pathLst>
          </a:custGeom>
          <a:noFill/>
          <a:ln w="9525" algn="ctr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47" name="Group 331"/>
          <p:cNvGrpSpPr>
            <a:grpSpLocks noChangeAspect="1"/>
          </p:cNvGrpSpPr>
          <p:nvPr/>
        </p:nvGrpSpPr>
        <p:grpSpPr bwMode="auto">
          <a:xfrm>
            <a:off x="7467471" y="5327639"/>
            <a:ext cx="685955" cy="685955"/>
            <a:chOff x="3832" y="1197"/>
            <a:chExt cx="340" cy="340"/>
          </a:xfrm>
          <a:solidFill>
            <a:schemeClr val="accent4"/>
          </a:solidFill>
        </p:grpSpPr>
        <p:sp>
          <p:nvSpPr>
            <p:cNvPr id="48" name="Freeform 332"/>
            <p:cNvSpPr>
              <a:spLocks noEditPoints="1"/>
            </p:cNvSpPr>
            <p:nvPr/>
          </p:nvSpPr>
          <p:spPr bwMode="auto">
            <a:xfrm>
              <a:off x="3832" y="1197"/>
              <a:ext cx="340" cy="340"/>
            </a:xfrm>
            <a:custGeom>
              <a:avLst/>
              <a:gdLst>
                <a:gd name="T0" fmla="*/ 337 w 512"/>
                <a:gd name="T1" fmla="*/ 171 h 512"/>
                <a:gd name="T2" fmla="*/ 299 w 512"/>
                <a:gd name="T3" fmla="*/ 171 h 512"/>
                <a:gd name="T4" fmla="*/ 299 w 512"/>
                <a:gd name="T5" fmla="*/ 133 h 512"/>
                <a:gd name="T6" fmla="*/ 337 w 512"/>
                <a:gd name="T7" fmla="*/ 171 h 512"/>
                <a:gd name="T8" fmla="*/ 288 w 512"/>
                <a:gd name="T9" fmla="*/ 192 h 512"/>
                <a:gd name="T10" fmla="*/ 352 w 512"/>
                <a:gd name="T11" fmla="*/ 192 h 512"/>
                <a:gd name="T12" fmla="*/ 352 w 512"/>
                <a:gd name="T13" fmla="*/ 395 h 512"/>
                <a:gd name="T14" fmla="*/ 160 w 512"/>
                <a:gd name="T15" fmla="*/ 395 h 512"/>
                <a:gd name="T16" fmla="*/ 160 w 512"/>
                <a:gd name="T17" fmla="*/ 118 h 512"/>
                <a:gd name="T18" fmla="*/ 277 w 512"/>
                <a:gd name="T19" fmla="*/ 118 h 512"/>
                <a:gd name="T20" fmla="*/ 277 w 512"/>
                <a:gd name="T21" fmla="*/ 182 h 512"/>
                <a:gd name="T22" fmla="*/ 288 w 512"/>
                <a:gd name="T23" fmla="*/ 192 h 512"/>
                <a:gd name="T24" fmla="*/ 331 w 512"/>
                <a:gd name="T25" fmla="*/ 363 h 512"/>
                <a:gd name="T26" fmla="*/ 320 w 512"/>
                <a:gd name="T27" fmla="*/ 352 h 512"/>
                <a:gd name="T28" fmla="*/ 192 w 512"/>
                <a:gd name="T29" fmla="*/ 352 h 512"/>
                <a:gd name="T30" fmla="*/ 181 w 512"/>
                <a:gd name="T31" fmla="*/ 363 h 512"/>
                <a:gd name="T32" fmla="*/ 192 w 512"/>
                <a:gd name="T33" fmla="*/ 374 h 512"/>
                <a:gd name="T34" fmla="*/ 320 w 512"/>
                <a:gd name="T35" fmla="*/ 374 h 512"/>
                <a:gd name="T36" fmla="*/ 331 w 512"/>
                <a:gd name="T37" fmla="*/ 363 h 512"/>
                <a:gd name="T38" fmla="*/ 331 w 512"/>
                <a:gd name="T39" fmla="*/ 320 h 512"/>
                <a:gd name="T40" fmla="*/ 320 w 512"/>
                <a:gd name="T41" fmla="*/ 310 h 512"/>
                <a:gd name="T42" fmla="*/ 192 w 512"/>
                <a:gd name="T43" fmla="*/ 310 h 512"/>
                <a:gd name="T44" fmla="*/ 181 w 512"/>
                <a:gd name="T45" fmla="*/ 320 h 512"/>
                <a:gd name="T46" fmla="*/ 192 w 512"/>
                <a:gd name="T47" fmla="*/ 331 h 512"/>
                <a:gd name="T48" fmla="*/ 320 w 512"/>
                <a:gd name="T49" fmla="*/ 331 h 512"/>
                <a:gd name="T50" fmla="*/ 331 w 512"/>
                <a:gd name="T51" fmla="*/ 320 h 512"/>
                <a:gd name="T52" fmla="*/ 331 w 512"/>
                <a:gd name="T53" fmla="*/ 278 h 512"/>
                <a:gd name="T54" fmla="*/ 320 w 512"/>
                <a:gd name="T55" fmla="*/ 267 h 512"/>
                <a:gd name="T56" fmla="*/ 192 w 512"/>
                <a:gd name="T57" fmla="*/ 267 h 512"/>
                <a:gd name="T58" fmla="*/ 181 w 512"/>
                <a:gd name="T59" fmla="*/ 278 h 512"/>
                <a:gd name="T60" fmla="*/ 192 w 512"/>
                <a:gd name="T61" fmla="*/ 288 h 512"/>
                <a:gd name="T62" fmla="*/ 320 w 512"/>
                <a:gd name="T63" fmla="*/ 288 h 512"/>
                <a:gd name="T64" fmla="*/ 331 w 512"/>
                <a:gd name="T65" fmla="*/ 278 h 512"/>
                <a:gd name="T66" fmla="*/ 320 w 512"/>
                <a:gd name="T67" fmla="*/ 224 h 512"/>
                <a:gd name="T68" fmla="*/ 192 w 512"/>
                <a:gd name="T69" fmla="*/ 224 h 512"/>
                <a:gd name="T70" fmla="*/ 181 w 512"/>
                <a:gd name="T71" fmla="*/ 235 h 512"/>
                <a:gd name="T72" fmla="*/ 192 w 512"/>
                <a:gd name="T73" fmla="*/ 246 h 512"/>
                <a:gd name="T74" fmla="*/ 320 w 512"/>
                <a:gd name="T75" fmla="*/ 246 h 512"/>
                <a:gd name="T76" fmla="*/ 331 w 512"/>
                <a:gd name="T77" fmla="*/ 235 h 512"/>
                <a:gd name="T78" fmla="*/ 320 w 512"/>
                <a:gd name="T79" fmla="*/ 224 h 512"/>
                <a:gd name="T80" fmla="*/ 512 w 512"/>
                <a:gd name="T81" fmla="*/ 256 h 512"/>
                <a:gd name="T82" fmla="*/ 256 w 512"/>
                <a:gd name="T83" fmla="*/ 512 h 512"/>
                <a:gd name="T84" fmla="*/ 0 w 512"/>
                <a:gd name="T85" fmla="*/ 256 h 512"/>
                <a:gd name="T86" fmla="*/ 256 w 512"/>
                <a:gd name="T87" fmla="*/ 0 h 512"/>
                <a:gd name="T88" fmla="*/ 512 w 512"/>
                <a:gd name="T89" fmla="*/ 256 h 512"/>
                <a:gd name="T90" fmla="*/ 373 w 512"/>
                <a:gd name="T91" fmla="*/ 182 h 512"/>
                <a:gd name="T92" fmla="*/ 373 w 512"/>
                <a:gd name="T93" fmla="*/ 178 h 512"/>
                <a:gd name="T94" fmla="*/ 370 w 512"/>
                <a:gd name="T95" fmla="*/ 174 h 512"/>
                <a:gd name="T96" fmla="*/ 296 w 512"/>
                <a:gd name="T97" fmla="*/ 99 h 512"/>
                <a:gd name="T98" fmla="*/ 292 w 512"/>
                <a:gd name="T99" fmla="*/ 97 h 512"/>
                <a:gd name="T100" fmla="*/ 288 w 512"/>
                <a:gd name="T101" fmla="*/ 96 h 512"/>
                <a:gd name="T102" fmla="*/ 149 w 512"/>
                <a:gd name="T103" fmla="*/ 96 h 512"/>
                <a:gd name="T104" fmla="*/ 139 w 512"/>
                <a:gd name="T105" fmla="*/ 107 h 512"/>
                <a:gd name="T106" fmla="*/ 139 w 512"/>
                <a:gd name="T107" fmla="*/ 406 h 512"/>
                <a:gd name="T108" fmla="*/ 149 w 512"/>
                <a:gd name="T109" fmla="*/ 416 h 512"/>
                <a:gd name="T110" fmla="*/ 363 w 512"/>
                <a:gd name="T111" fmla="*/ 416 h 512"/>
                <a:gd name="T112" fmla="*/ 373 w 512"/>
                <a:gd name="T113" fmla="*/ 406 h 512"/>
                <a:gd name="T114" fmla="*/ 373 w 512"/>
                <a:gd name="T115" fmla="*/ 18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2" h="512">
                  <a:moveTo>
                    <a:pt x="337" y="171"/>
                  </a:moveTo>
                  <a:cubicBezTo>
                    <a:pt x="299" y="171"/>
                    <a:pt x="299" y="171"/>
                    <a:pt x="299" y="171"/>
                  </a:cubicBezTo>
                  <a:cubicBezTo>
                    <a:pt x="299" y="133"/>
                    <a:pt x="299" y="133"/>
                    <a:pt x="299" y="133"/>
                  </a:cubicBezTo>
                  <a:lnTo>
                    <a:pt x="337" y="171"/>
                  </a:lnTo>
                  <a:close/>
                  <a:moveTo>
                    <a:pt x="288" y="192"/>
                  </a:moveTo>
                  <a:cubicBezTo>
                    <a:pt x="352" y="192"/>
                    <a:pt x="352" y="192"/>
                    <a:pt x="352" y="192"/>
                  </a:cubicBezTo>
                  <a:cubicBezTo>
                    <a:pt x="352" y="395"/>
                    <a:pt x="352" y="395"/>
                    <a:pt x="352" y="395"/>
                  </a:cubicBezTo>
                  <a:cubicBezTo>
                    <a:pt x="160" y="395"/>
                    <a:pt x="160" y="395"/>
                    <a:pt x="160" y="395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277" y="118"/>
                    <a:pt x="277" y="118"/>
                    <a:pt x="277" y="118"/>
                  </a:cubicBezTo>
                  <a:cubicBezTo>
                    <a:pt x="277" y="182"/>
                    <a:pt x="277" y="182"/>
                    <a:pt x="277" y="182"/>
                  </a:cubicBezTo>
                  <a:cubicBezTo>
                    <a:pt x="277" y="188"/>
                    <a:pt x="282" y="192"/>
                    <a:pt x="288" y="192"/>
                  </a:cubicBezTo>
                  <a:close/>
                  <a:moveTo>
                    <a:pt x="331" y="363"/>
                  </a:moveTo>
                  <a:cubicBezTo>
                    <a:pt x="331" y="357"/>
                    <a:pt x="326" y="352"/>
                    <a:pt x="320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86" y="352"/>
                    <a:pt x="181" y="357"/>
                    <a:pt x="181" y="363"/>
                  </a:cubicBezTo>
                  <a:cubicBezTo>
                    <a:pt x="181" y="369"/>
                    <a:pt x="186" y="374"/>
                    <a:pt x="192" y="374"/>
                  </a:cubicBezTo>
                  <a:cubicBezTo>
                    <a:pt x="320" y="374"/>
                    <a:pt x="320" y="374"/>
                    <a:pt x="320" y="374"/>
                  </a:cubicBezTo>
                  <a:cubicBezTo>
                    <a:pt x="326" y="374"/>
                    <a:pt x="331" y="369"/>
                    <a:pt x="331" y="363"/>
                  </a:cubicBezTo>
                  <a:close/>
                  <a:moveTo>
                    <a:pt x="331" y="320"/>
                  </a:moveTo>
                  <a:cubicBezTo>
                    <a:pt x="331" y="314"/>
                    <a:pt x="326" y="310"/>
                    <a:pt x="320" y="310"/>
                  </a:cubicBezTo>
                  <a:cubicBezTo>
                    <a:pt x="192" y="310"/>
                    <a:pt x="192" y="310"/>
                    <a:pt x="192" y="310"/>
                  </a:cubicBezTo>
                  <a:cubicBezTo>
                    <a:pt x="186" y="310"/>
                    <a:pt x="181" y="314"/>
                    <a:pt x="181" y="320"/>
                  </a:cubicBezTo>
                  <a:cubicBezTo>
                    <a:pt x="181" y="326"/>
                    <a:pt x="186" y="331"/>
                    <a:pt x="192" y="331"/>
                  </a:cubicBezTo>
                  <a:cubicBezTo>
                    <a:pt x="320" y="331"/>
                    <a:pt x="320" y="331"/>
                    <a:pt x="320" y="331"/>
                  </a:cubicBezTo>
                  <a:cubicBezTo>
                    <a:pt x="326" y="331"/>
                    <a:pt x="331" y="326"/>
                    <a:pt x="331" y="320"/>
                  </a:cubicBezTo>
                  <a:close/>
                  <a:moveTo>
                    <a:pt x="331" y="278"/>
                  </a:moveTo>
                  <a:cubicBezTo>
                    <a:pt x="331" y="272"/>
                    <a:pt x="326" y="267"/>
                    <a:pt x="320" y="267"/>
                  </a:cubicBezTo>
                  <a:cubicBezTo>
                    <a:pt x="192" y="267"/>
                    <a:pt x="192" y="267"/>
                    <a:pt x="192" y="267"/>
                  </a:cubicBezTo>
                  <a:cubicBezTo>
                    <a:pt x="186" y="267"/>
                    <a:pt x="181" y="272"/>
                    <a:pt x="181" y="278"/>
                  </a:cubicBezTo>
                  <a:cubicBezTo>
                    <a:pt x="181" y="284"/>
                    <a:pt x="186" y="288"/>
                    <a:pt x="192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6" y="288"/>
                    <a:pt x="331" y="284"/>
                    <a:pt x="331" y="278"/>
                  </a:cubicBezTo>
                  <a:close/>
                  <a:moveTo>
                    <a:pt x="320" y="224"/>
                  </a:moveTo>
                  <a:cubicBezTo>
                    <a:pt x="192" y="224"/>
                    <a:pt x="192" y="224"/>
                    <a:pt x="192" y="224"/>
                  </a:cubicBezTo>
                  <a:cubicBezTo>
                    <a:pt x="186" y="224"/>
                    <a:pt x="181" y="229"/>
                    <a:pt x="181" y="235"/>
                  </a:cubicBezTo>
                  <a:cubicBezTo>
                    <a:pt x="181" y="241"/>
                    <a:pt x="186" y="246"/>
                    <a:pt x="192" y="246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26" y="246"/>
                    <a:pt x="331" y="241"/>
                    <a:pt x="331" y="235"/>
                  </a:cubicBezTo>
                  <a:cubicBezTo>
                    <a:pt x="331" y="229"/>
                    <a:pt x="326" y="224"/>
                    <a:pt x="320" y="224"/>
                  </a:cubicBezTo>
                  <a:close/>
                  <a:moveTo>
                    <a:pt x="512" y="256"/>
                  </a:moveTo>
                  <a:cubicBezTo>
                    <a:pt x="512" y="398"/>
                    <a:pt x="397" y="512"/>
                    <a:pt x="256" y="512"/>
                  </a:cubicBezTo>
                  <a:cubicBezTo>
                    <a:pt x="115" y="512"/>
                    <a:pt x="0" y="398"/>
                    <a:pt x="0" y="256"/>
                  </a:cubicBezTo>
                  <a:cubicBezTo>
                    <a:pt x="0" y="115"/>
                    <a:pt x="115" y="0"/>
                    <a:pt x="256" y="0"/>
                  </a:cubicBezTo>
                  <a:cubicBezTo>
                    <a:pt x="397" y="0"/>
                    <a:pt x="512" y="115"/>
                    <a:pt x="512" y="256"/>
                  </a:cubicBezTo>
                  <a:close/>
                  <a:moveTo>
                    <a:pt x="373" y="182"/>
                  </a:moveTo>
                  <a:cubicBezTo>
                    <a:pt x="373" y="180"/>
                    <a:pt x="373" y="179"/>
                    <a:pt x="373" y="178"/>
                  </a:cubicBezTo>
                  <a:cubicBezTo>
                    <a:pt x="372" y="176"/>
                    <a:pt x="371" y="175"/>
                    <a:pt x="370" y="174"/>
                  </a:cubicBezTo>
                  <a:cubicBezTo>
                    <a:pt x="296" y="99"/>
                    <a:pt x="296" y="99"/>
                    <a:pt x="296" y="99"/>
                  </a:cubicBezTo>
                  <a:cubicBezTo>
                    <a:pt x="295" y="98"/>
                    <a:pt x="293" y="98"/>
                    <a:pt x="292" y="97"/>
                  </a:cubicBezTo>
                  <a:cubicBezTo>
                    <a:pt x="291" y="97"/>
                    <a:pt x="289" y="96"/>
                    <a:pt x="288" y="96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3" y="96"/>
                    <a:pt x="139" y="101"/>
                    <a:pt x="139" y="107"/>
                  </a:cubicBezTo>
                  <a:cubicBezTo>
                    <a:pt x="139" y="406"/>
                    <a:pt x="139" y="406"/>
                    <a:pt x="139" y="406"/>
                  </a:cubicBezTo>
                  <a:cubicBezTo>
                    <a:pt x="139" y="412"/>
                    <a:pt x="143" y="416"/>
                    <a:pt x="149" y="416"/>
                  </a:cubicBezTo>
                  <a:cubicBezTo>
                    <a:pt x="363" y="416"/>
                    <a:pt x="363" y="416"/>
                    <a:pt x="363" y="416"/>
                  </a:cubicBezTo>
                  <a:cubicBezTo>
                    <a:pt x="369" y="416"/>
                    <a:pt x="373" y="412"/>
                    <a:pt x="373" y="406"/>
                  </a:cubicBezTo>
                  <a:lnTo>
                    <a:pt x="373" y="1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9" name="Freeform 333"/>
            <p:cNvSpPr>
              <a:spLocks noEditPoints="1"/>
            </p:cNvSpPr>
            <p:nvPr/>
          </p:nvSpPr>
          <p:spPr bwMode="auto">
            <a:xfrm>
              <a:off x="3832" y="1197"/>
              <a:ext cx="340" cy="340"/>
            </a:xfrm>
            <a:custGeom>
              <a:avLst/>
              <a:gdLst>
                <a:gd name="T0" fmla="*/ 337 w 512"/>
                <a:gd name="T1" fmla="*/ 171 h 512"/>
                <a:gd name="T2" fmla="*/ 299 w 512"/>
                <a:gd name="T3" fmla="*/ 171 h 512"/>
                <a:gd name="T4" fmla="*/ 299 w 512"/>
                <a:gd name="T5" fmla="*/ 133 h 512"/>
                <a:gd name="T6" fmla="*/ 337 w 512"/>
                <a:gd name="T7" fmla="*/ 171 h 512"/>
                <a:gd name="T8" fmla="*/ 288 w 512"/>
                <a:gd name="T9" fmla="*/ 192 h 512"/>
                <a:gd name="T10" fmla="*/ 352 w 512"/>
                <a:gd name="T11" fmla="*/ 192 h 512"/>
                <a:gd name="T12" fmla="*/ 352 w 512"/>
                <a:gd name="T13" fmla="*/ 395 h 512"/>
                <a:gd name="T14" fmla="*/ 160 w 512"/>
                <a:gd name="T15" fmla="*/ 395 h 512"/>
                <a:gd name="T16" fmla="*/ 160 w 512"/>
                <a:gd name="T17" fmla="*/ 118 h 512"/>
                <a:gd name="T18" fmla="*/ 277 w 512"/>
                <a:gd name="T19" fmla="*/ 118 h 512"/>
                <a:gd name="T20" fmla="*/ 277 w 512"/>
                <a:gd name="T21" fmla="*/ 182 h 512"/>
                <a:gd name="T22" fmla="*/ 288 w 512"/>
                <a:gd name="T23" fmla="*/ 192 h 512"/>
                <a:gd name="T24" fmla="*/ 331 w 512"/>
                <a:gd name="T25" fmla="*/ 363 h 512"/>
                <a:gd name="T26" fmla="*/ 320 w 512"/>
                <a:gd name="T27" fmla="*/ 352 h 512"/>
                <a:gd name="T28" fmla="*/ 192 w 512"/>
                <a:gd name="T29" fmla="*/ 352 h 512"/>
                <a:gd name="T30" fmla="*/ 181 w 512"/>
                <a:gd name="T31" fmla="*/ 363 h 512"/>
                <a:gd name="T32" fmla="*/ 192 w 512"/>
                <a:gd name="T33" fmla="*/ 374 h 512"/>
                <a:gd name="T34" fmla="*/ 320 w 512"/>
                <a:gd name="T35" fmla="*/ 374 h 512"/>
                <a:gd name="T36" fmla="*/ 331 w 512"/>
                <a:gd name="T37" fmla="*/ 363 h 512"/>
                <a:gd name="T38" fmla="*/ 331 w 512"/>
                <a:gd name="T39" fmla="*/ 320 h 512"/>
                <a:gd name="T40" fmla="*/ 320 w 512"/>
                <a:gd name="T41" fmla="*/ 310 h 512"/>
                <a:gd name="T42" fmla="*/ 192 w 512"/>
                <a:gd name="T43" fmla="*/ 310 h 512"/>
                <a:gd name="T44" fmla="*/ 181 w 512"/>
                <a:gd name="T45" fmla="*/ 320 h 512"/>
                <a:gd name="T46" fmla="*/ 192 w 512"/>
                <a:gd name="T47" fmla="*/ 331 h 512"/>
                <a:gd name="T48" fmla="*/ 320 w 512"/>
                <a:gd name="T49" fmla="*/ 331 h 512"/>
                <a:gd name="T50" fmla="*/ 331 w 512"/>
                <a:gd name="T51" fmla="*/ 320 h 512"/>
                <a:gd name="T52" fmla="*/ 331 w 512"/>
                <a:gd name="T53" fmla="*/ 278 h 512"/>
                <a:gd name="T54" fmla="*/ 320 w 512"/>
                <a:gd name="T55" fmla="*/ 267 h 512"/>
                <a:gd name="T56" fmla="*/ 192 w 512"/>
                <a:gd name="T57" fmla="*/ 267 h 512"/>
                <a:gd name="T58" fmla="*/ 181 w 512"/>
                <a:gd name="T59" fmla="*/ 278 h 512"/>
                <a:gd name="T60" fmla="*/ 192 w 512"/>
                <a:gd name="T61" fmla="*/ 288 h 512"/>
                <a:gd name="T62" fmla="*/ 320 w 512"/>
                <a:gd name="T63" fmla="*/ 288 h 512"/>
                <a:gd name="T64" fmla="*/ 331 w 512"/>
                <a:gd name="T65" fmla="*/ 278 h 512"/>
                <a:gd name="T66" fmla="*/ 320 w 512"/>
                <a:gd name="T67" fmla="*/ 224 h 512"/>
                <a:gd name="T68" fmla="*/ 192 w 512"/>
                <a:gd name="T69" fmla="*/ 224 h 512"/>
                <a:gd name="T70" fmla="*/ 181 w 512"/>
                <a:gd name="T71" fmla="*/ 235 h 512"/>
                <a:gd name="T72" fmla="*/ 192 w 512"/>
                <a:gd name="T73" fmla="*/ 246 h 512"/>
                <a:gd name="T74" fmla="*/ 320 w 512"/>
                <a:gd name="T75" fmla="*/ 246 h 512"/>
                <a:gd name="T76" fmla="*/ 331 w 512"/>
                <a:gd name="T77" fmla="*/ 235 h 512"/>
                <a:gd name="T78" fmla="*/ 320 w 512"/>
                <a:gd name="T79" fmla="*/ 224 h 512"/>
                <a:gd name="T80" fmla="*/ 512 w 512"/>
                <a:gd name="T81" fmla="*/ 256 h 512"/>
                <a:gd name="T82" fmla="*/ 256 w 512"/>
                <a:gd name="T83" fmla="*/ 512 h 512"/>
                <a:gd name="T84" fmla="*/ 0 w 512"/>
                <a:gd name="T85" fmla="*/ 256 h 512"/>
                <a:gd name="T86" fmla="*/ 256 w 512"/>
                <a:gd name="T87" fmla="*/ 0 h 512"/>
                <a:gd name="T88" fmla="*/ 512 w 512"/>
                <a:gd name="T89" fmla="*/ 256 h 512"/>
                <a:gd name="T90" fmla="*/ 373 w 512"/>
                <a:gd name="T91" fmla="*/ 182 h 512"/>
                <a:gd name="T92" fmla="*/ 373 w 512"/>
                <a:gd name="T93" fmla="*/ 178 h 512"/>
                <a:gd name="T94" fmla="*/ 370 w 512"/>
                <a:gd name="T95" fmla="*/ 174 h 512"/>
                <a:gd name="T96" fmla="*/ 296 w 512"/>
                <a:gd name="T97" fmla="*/ 99 h 512"/>
                <a:gd name="T98" fmla="*/ 292 w 512"/>
                <a:gd name="T99" fmla="*/ 97 h 512"/>
                <a:gd name="T100" fmla="*/ 288 w 512"/>
                <a:gd name="T101" fmla="*/ 96 h 512"/>
                <a:gd name="T102" fmla="*/ 149 w 512"/>
                <a:gd name="T103" fmla="*/ 96 h 512"/>
                <a:gd name="T104" fmla="*/ 139 w 512"/>
                <a:gd name="T105" fmla="*/ 107 h 512"/>
                <a:gd name="T106" fmla="*/ 139 w 512"/>
                <a:gd name="T107" fmla="*/ 406 h 512"/>
                <a:gd name="T108" fmla="*/ 149 w 512"/>
                <a:gd name="T109" fmla="*/ 416 h 512"/>
                <a:gd name="T110" fmla="*/ 363 w 512"/>
                <a:gd name="T111" fmla="*/ 416 h 512"/>
                <a:gd name="T112" fmla="*/ 373 w 512"/>
                <a:gd name="T113" fmla="*/ 406 h 512"/>
                <a:gd name="T114" fmla="*/ 373 w 512"/>
                <a:gd name="T115" fmla="*/ 18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2" h="512">
                  <a:moveTo>
                    <a:pt x="337" y="171"/>
                  </a:moveTo>
                  <a:cubicBezTo>
                    <a:pt x="299" y="171"/>
                    <a:pt x="299" y="171"/>
                    <a:pt x="299" y="171"/>
                  </a:cubicBezTo>
                  <a:cubicBezTo>
                    <a:pt x="299" y="133"/>
                    <a:pt x="299" y="133"/>
                    <a:pt x="299" y="133"/>
                  </a:cubicBezTo>
                  <a:lnTo>
                    <a:pt x="337" y="171"/>
                  </a:lnTo>
                  <a:close/>
                  <a:moveTo>
                    <a:pt x="288" y="192"/>
                  </a:moveTo>
                  <a:cubicBezTo>
                    <a:pt x="352" y="192"/>
                    <a:pt x="352" y="192"/>
                    <a:pt x="352" y="192"/>
                  </a:cubicBezTo>
                  <a:cubicBezTo>
                    <a:pt x="352" y="395"/>
                    <a:pt x="352" y="395"/>
                    <a:pt x="352" y="395"/>
                  </a:cubicBezTo>
                  <a:cubicBezTo>
                    <a:pt x="160" y="395"/>
                    <a:pt x="160" y="395"/>
                    <a:pt x="160" y="395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277" y="118"/>
                    <a:pt x="277" y="118"/>
                    <a:pt x="277" y="118"/>
                  </a:cubicBezTo>
                  <a:cubicBezTo>
                    <a:pt x="277" y="182"/>
                    <a:pt x="277" y="182"/>
                    <a:pt x="277" y="182"/>
                  </a:cubicBezTo>
                  <a:cubicBezTo>
                    <a:pt x="277" y="188"/>
                    <a:pt x="282" y="192"/>
                    <a:pt x="288" y="192"/>
                  </a:cubicBezTo>
                  <a:close/>
                  <a:moveTo>
                    <a:pt x="331" y="363"/>
                  </a:moveTo>
                  <a:cubicBezTo>
                    <a:pt x="331" y="357"/>
                    <a:pt x="326" y="352"/>
                    <a:pt x="320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86" y="352"/>
                    <a:pt x="181" y="357"/>
                    <a:pt x="181" y="363"/>
                  </a:cubicBezTo>
                  <a:cubicBezTo>
                    <a:pt x="181" y="369"/>
                    <a:pt x="186" y="374"/>
                    <a:pt x="192" y="374"/>
                  </a:cubicBezTo>
                  <a:cubicBezTo>
                    <a:pt x="320" y="374"/>
                    <a:pt x="320" y="374"/>
                    <a:pt x="320" y="374"/>
                  </a:cubicBezTo>
                  <a:cubicBezTo>
                    <a:pt x="326" y="374"/>
                    <a:pt x="331" y="369"/>
                    <a:pt x="331" y="363"/>
                  </a:cubicBezTo>
                  <a:close/>
                  <a:moveTo>
                    <a:pt x="331" y="320"/>
                  </a:moveTo>
                  <a:cubicBezTo>
                    <a:pt x="331" y="314"/>
                    <a:pt x="326" y="310"/>
                    <a:pt x="320" y="310"/>
                  </a:cubicBezTo>
                  <a:cubicBezTo>
                    <a:pt x="192" y="310"/>
                    <a:pt x="192" y="310"/>
                    <a:pt x="192" y="310"/>
                  </a:cubicBezTo>
                  <a:cubicBezTo>
                    <a:pt x="186" y="310"/>
                    <a:pt x="181" y="314"/>
                    <a:pt x="181" y="320"/>
                  </a:cubicBezTo>
                  <a:cubicBezTo>
                    <a:pt x="181" y="326"/>
                    <a:pt x="186" y="331"/>
                    <a:pt x="192" y="331"/>
                  </a:cubicBezTo>
                  <a:cubicBezTo>
                    <a:pt x="320" y="331"/>
                    <a:pt x="320" y="331"/>
                    <a:pt x="320" y="331"/>
                  </a:cubicBezTo>
                  <a:cubicBezTo>
                    <a:pt x="326" y="331"/>
                    <a:pt x="331" y="326"/>
                    <a:pt x="331" y="320"/>
                  </a:cubicBezTo>
                  <a:close/>
                  <a:moveTo>
                    <a:pt x="331" y="278"/>
                  </a:moveTo>
                  <a:cubicBezTo>
                    <a:pt x="331" y="272"/>
                    <a:pt x="326" y="267"/>
                    <a:pt x="320" y="267"/>
                  </a:cubicBezTo>
                  <a:cubicBezTo>
                    <a:pt x="192" y="267"/>
                    <a:pt x="192" y="267"/>
                    <a:pt x="192" y="267"/>
                  </a:cubicBezTo>
                  <a:cubicBezTo>
                    <a:pt x="186" y="267"/>
                    <a:pt x="181" y="272"/>
                    <a:pt x="181" y="278"/>
                  </a:cubicBezTo>
                  <a:cubicBezTo>
                    <a:pt x="181" y="284"/>
                    <a:pt x="186" y="288"/>
                    <a:pt x="192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6" y="288"/>
                    <a:pt x="331" y="284"/>
                    <a:pt x="331" y="278"/>
                  </a:cubicBezTo>
                  <a:close/>
                  <a:moveTo>
                    <a:pt x="320" y="224"/>
                  </a:moveTo>
                  <a:cubicBezTo>
                    <a:pt x="192" y="224"/>
                    <a:pt x="192" y="224"/>
                    <a:pt x="192" y="224"/>
                  </a:cubicBezTo>
                  <a:cubicBezTo>
                    <a:pt x="186" y="224"/>
                    <a:pt x="181" y="229"/>
                    <a:pt x="181" y="235"/>
                  </a:cubicBezTo>
                  <a:cubicBezTo>
                    <a:pt x="181" y="241"/>
                    <a:pt x="186" y="246"/>
                    <a:pt x="192" y="246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26" y="246"/>
                    <a:pt x="331" y="241"/>
                    <a:pt x="331" y="235"/>
                  </a:cubicBezTo>
                  <a:cubicBezTo>
                    <a:pt x="331" y="229"/>
                    <a:pt x="326" y="224"/>
                    <a:pt x="320" y="224"/>
                  </a:cubicBezTo>
                  <a:close/>
                  <a:moveTo>
                    <a:pt x="512" y="256"/>
                  </a:moveTo>
                  <a:cubicBezTo>
                    <a:pt x="512" y="398"/>
                    <a:pt x="397" y="512"/>
                    <a:pt x="256" y="512"/>
                  </a:cubicBezTo>
                  <a:cubicBezTo>
                    <a:pt x="115" y="512"/>
                    <a:pt x="0" y="398"/>
                    <a:pt x="0" y="256"/>
                  </a:cubicBezTo>
                  <a:cubicBezTo>
                    <a:pt x="0" y="115"/>
                    <a:pt x="115" y="0"/>
                    <a:pt x="256" y="0"/>
                  </a:cubicBezTo>
                  <a:cubicBezTo>
                    <a:pt x="397" y="0"/>
                    <a:pt x="512" y="115"/>
                    <a:pt x="512" y="256"/>
                  </a:cubicBezTo>
                  <a:close/>
                  <a:moveTo>
                    <a:pt x="373" y="182"/>
                  </a:moveTo>
                  <a:cubicBezTo>
                    <a:pt x="373" y="180"/>
                    <a:pt x="373" y="179"/>
                    <a:pt x="373" y="178"/>
                  </a:cubicBezTo>
                  <a:cubicBezTo>
                    <a:pt x="372" y="176"/>
                    <a:pt x="371" y="175"/>
                    <a:pt x="370" y="174"/>
                  </a:cubicBezTo>
                  <a:cubicBezTo>
                    <a:pt x="296" y="99"/>
                    <a:pt x="296" y="99"/>
                    <a:pt x="296" y="99"/>
                  </a:cubicBezTo>
                  <a:cubicBezTo>
                    <a:pt x="295" y="98"/>
                    <a:pt x="293" y="98"/>
                    <a:pt x="292" y="97"/>
                  </a:cubicBezTo>
                  <a:cubicBezTo>
                    <a:pt x="291" y="97"/>
                    <a:pt x="289" y="96"/>
                    <a:pt x="288" y="96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3" y="96"/>
                    <a:pt x="139" y="101"/>
                    <a:pt x="139" y="107"/>
                  </a:cubicBezTo>
                  <a:cubicBezTo>
                    <a:pt x="139" y="406"/>
                    <a:pt x="139" y="406"/>
                    <a:pt x="139" y="406"/>
                  </a:cubicBezTo>
                  <a:cubicBezTo>
                    <a:pt x="139" y="412"/>
                    <a:pt x="143" y="416"/>
                    <a:pt x="149" y="416"/>
                  </a:cubicBezTo>
                  <a:cubicBezTo>
                    <a:pt x="363" y="416"/>
                    <a:pt x="363" y="416"/>
                    <a:pt x="363" y="416"/>
                  </a:cubicBezTo>
                  <a:cubicBezTo>
                    <a:pt x="369" y="416"/>
                    <a:pt x="373" y="412"/>
                    <a:pt x="373" y="406"/>
                  </a:cubicBezTo>
                  <a:lnTo>
                    <a:pt x="373" y="1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0" name="Group 331"/>
          <p:cNvGrpSpPr>
            <a:grpSpLocks noChangeAspect="1"/>
          </p:cNvGrpSpPr>
          <p:nvPr/>
        </p:nvGrpSpPr>
        <p:grpSpPr bwMode="auto">
          <a:xfrm>
            <a:off x="3323750" y="5056983"/>
            <a:ext cx="685955" cy="685955"/>
            <a:chOff x="3832" y="1197"/>
            <a:chExt cx="340" cy="340"/>
          </a:xfrm>
          <a:solidFill>
            <a:srgbClr val="0097A9"/>
          </a:solidFill>
        </p:grpSpPr>
        <p:sp>
          <p:nvSpPr>
            <p:cNvPr id="51" name="Freeform 332"/>
            <p:cNvSpPr>
              <a:spLocks noEditPoints="1"/>
            </p:cNvSpPr>
            <p:nvPr/>
          </p:nvSpPr>
          <p:spPr bwMode="auto">
            <a:xfrm>
              <a:off x="3832" y="1197"/>
              <a:ext cx="340" cy="340"/>
            </a:xfrm>
            <a:custGeom>
              <a:avLst/>
              <a:gdLst>
                <a:gd name="T0" fmla="*/ 337 w 512"/>
                <a:gd name="T1" fmla="*/ 171 h 512"/>
                <a:gd name="T2" fmla="*/ 299 w 512"/>
                <a:gd name="T3" fmla="*/ 171 h 512"/>
                <a:gd name="T4" fmla="*/ 299 w 512"/>
                <a:gd name="T5" fmla="*/ 133 h 512"/>
                <a:gd name="T6" fmla="*/ 337 w 512"/>
                <a:gd name="T7" fmla="*/ 171 h 512"/>
                <a:gd name="T8" fmla="*/ 288 w 512"/>
                <a:gd name="T9" fmla="*/ 192 h 512"/>
                <a:gd name="T10" fmla="*/ 352 w 512"/>
                <a:gd name="T11" fmla="*/ 192 h 512"/>
                <a:gd name="T12" fmla="*/ 352 w 512"/>
                <a:gd name="T13" fmla="*/ 395 h 512"/>
                <a:gd name="T14" fmla="*/ 160 w 512"/>
                <a:gd name="T15" fmla="*/ 395 h 512"/>
                <a:gd name="T16" fmla="*/ 160 w 512"/>
                <a:gd name="T17" fmla="*/ 118 h 512"/>
                <a:gd name="T18" fmla="*/ 277 w 512"/>
                <a:gd name="T19" fmla="*/ 118 h 512"/>
                <a:gd name="T20" fmla="*/ 277 w 512"/>
                <a:gd name="T21" fmla="*/ 182 h 512"/>
                <a:gd name="T22" fmla="*/ 288 w 512"/>
                <a:gd name="T23" fmla="*/ 192 h 512"/>
                <a:gd name="T24" fmla="*/ 331 w 512"/>
                <a:gd name="T25" fmla="*/ 363 h 512"/>
                <a:gd name="T26" fmla="*/ 320 w 512"/>
                <a:gd name="T27" fmla="*/ 352 h 512"/>
                <a:gd name="T28" fmla="*/ 192 w 512"/>
                <a:gd name="T29" fmla="*/ 352 h 512"/>
                <a:gd name="T30" fmla="*/ 181 w 512"/>
                <a:gd name="T31" fmla="*/ 363 h 512"/>
                <a:gd name="T32" fmla="*/ 192 w 512"/>
                <a:gd name="T33" fmla="*/ 374 h 512"/>
                <a:gd name="T34" fmla="*/ 320 w 512"/>
                <a:gd name="T35" fmla="*/ 374 h 512"/>
                <a:gd name="T36" fmla="*/ 331 w 512"/>
                <a:gd name="T37" fmla="*/ 363 h 512"/>
                <a:gd name="T38" fmla="*/ 331 w 512"/>
                <a:gd name="T39" fmla="*/ 320 h 512"/>
                <a:gd name="T40" fmla="*/ 320 w 512"/>
                <a:gd name="T41" fmla="*/ 310 h 512"/>
                <a:gd name="T42" fmla="*/ 192 w 512"/>
                <a:gd name="T43" fmla="*/ 310 h 512"/>
                <a:gd name="T44" fmla="*/ 181 w 512"/>
                <a:gd name="T45" fmla="*/ 320 h 512"/>
                <a:gd name="T46" fmla="*/ 192 w 512"/>
                <a:gd name="T47" fmla="*/ 331 h 512"/>
                <a:gd name="T48" fmla="*/ 320 w 512"/>
                <a:gd name="T49" fmla="*/ 331 h 512"/>
                <a:gd name="T50" fmla="*/ 331 w 512"/>
                <a:gd name="T51" fmla="*/ 320 h 512"/>
                <a:gd name="T52" fmla="*/ 331 w 512"/>
                <a:gd name="T53" fmla="*/ 278 h 512"/>
                <a:gd name="T54" fmla="*/ 320 w 512"/>
                <a:gd name="T55" fmla="*/ 267 h 512"/>
                <a:gd name="T56" fmla="*/ 192 w 512"/>
                <a:gd name="T57" fmla="*/ 267 h 512"/>
                <a:gd name="T58" fmla="*/ 181 w 512"/>
                <a:gd name="T59" fmla="*/ 278 h 512"/>
                <a:gd name="T60" fmla="*/ 192 w 512"/>
                <a:gd name="T61" fmla="*/ 288 h 512"/>
                <a:gd name="T62" fmla="*/ 320 w 512"/>
                <a:gd name="T63" fmla="*/ 288 h 512"/>
                <a:gd name="T64" fmla="*/ 331 w 512"/>
                <a:gd name="T65" fmla="*/ 278 h 512"/>
                <a:gd name="T66" fmla="*/ 320 w 512"/>
                <a:gd name="T67" fmla="*/ 224 h 512"/>
                <a:gd name="T68" fmla="*/ 192 w 512"/>
                <a:gd name="T69" fmla="*/ 224 h 512"/>
                <a:gd name="T70" fmla="*/ 181 w 512"/>
                <a:gd name="T71" fmla="*/ 235 h 512"/>
                <a:gd name="T72" fmla="*/ 192 w 512"/>
                <a:gd name="T73" fmla="*/ 246 h 512"/>
                <a:gd name="T74" fmla="*/ 320 w 512"/>
                <a:gd name="T75" fmla="*/ 246 h 512"/>
                <a:gd name="T76" fmla="*/ 331 w 512"/>
                <a:gd name="T77" fmla="*/ 235 h 512"/>
                <a:gd name="T78" fmla="*/ 320 w 512"/>
                <a:gd name="T79" fmla="*/ 224 h 512"/>
                <a:gd name="T80" fmla="*/ 512 w 512"/>
                <a:gd name="T81" fmla="*/ 256 h 512"/>
                <a:gd name="T82" fmla="*/ 256 w 512"/>
                <a:gd name="T83" fmla="*/ 512 h 512"/>
                <a:gd name="T84" fmla="*/ 0 w 512"/>
                <a:gd name="T85" fmla="*/ 256 h 512"/>
                <a:gd name="T86" fmla="*/ 256 w 512"/>
                <a:gd name="T87" fmla="*/ 0 h 512"/>
                <a:gd name="T88" fmla="*/ 512 w 512"/>
                <a:gd name="T89" fmla="*/ 256 h 512"/>
                <a:gd name="T90" fmla="*/ 373 w 512"/>
                <a:gd name="T91" fmla="*/ 182 h 512"/>
                <a:gd name="T92" fmla="*/ 373 w 512"/>
                <a:gd name="T93" fmla="*/ 178 h 512"/>
                <a:gd name="T94" fmla="*/ 370 w 512"/>
                <a:gd name="T95" fmla="*/ 174 h 512"/>
                <a:gd name="T96" fmla="*/ 296 w 512"/>
                <a:gd name="T97" fmla="*/ 99 h 512"/>
                <a:gd name="T98" fmla="*/ 292 w 512"/>
                <a:gd name="T99" fmla="*/ 97 h 512"/>
                <a:gd name="T100" fmla="*/ 288 w 512"/>
                <a:gd name="T101" fmla="*/ 96 h 512"/>
                <a:gd name="T102" fmla="*/ 149 w 512"/>
                <a:gd name="T103" fmla="*/ 96 h 512"/>
                <a:gd name="T104" fmla="*/ 139 w 512"/>
                <a:gd name="T105" fmla="*/ 107 h 512"/>
                <a:gd name="T106" fmla="*/ 139 w 512"/>
                <a:gd name="T107" fmla="*/ 406 h 512"/>
                <a:gd name="T108" fmla="*/ 149 w 512"/>
                <a:gd name="T109" fmla="*/ 416 h 512"/>
                <a:gd name="T110" fmla="*/ 363 w 512"/>
                <a:gd name="T111" fmla="*/ 416 h 512"/>
                <a:gd name="T112" fmla="*/ 373 w 512"/>
                <a:gd name="T113" fmla="*/ 406 h 512"/>
                <a:gd name="T114" fmla="*/ 373 w 512"/>
                <a:gd name="T115" fmla="*/ 18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2" h="512">
                  <a:moveTo>
                    <a:pt x="337" y="171"/>
                  </a:moveTo>
                  <a:cubicBezTo>
                    <a:pt x="299" y="171"/>
                    <a:pt x="299" y="171"/>
                    <a:pt x="299" y="171"/>
                  </a:cubicBezTo>
                  <a:cubicBezTo>
                    <a:pt x="299" y="133"/>
                    <a:pt x="299" y="133"/>
                    <a:pt x="299" y="133"/>
                  </a:cubicBezTo>
                  <a:lnTo>
                    <a:pt x="337" y="171"/>
                  </a:lnTo>
                  <a:close/>
                  <a:moveTo>
                    <a:pt x="288" y="192"/>
                  </a:moveTo>
                  <a:cubicBezTo>
                    <a:pt x="352" y="192"/>
                    <a:pt x="352" y="192"/>
                    <a:pt x="352" y="192"/>
                  </a:cubicBezTo>
                  <a:cubicBezTo>
                    <a:pt x="352" y="395"/>
                    <a:pt x="352" y="395"/>
                    <a:pt x="352" y="395"/>
                  </a:cubicBezTo>
                  <a:cubicBezTo>
                    <a:pt x="160" y="395"/>
                    <a:pt x="160" y="395"/>
                    <a:pt x="160" y="395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277" y="118"/>
                    <a:pt x="277" y="118"/>
                    <a:pt x="277" y="118"/>
                  </a:cubicBezTo>
                  <a:cubicBezTo>
                    <a:pt x="277" y="182"/>
                    <a:pt x="277" y="182"/>
                    <a:pt x="277" y="182"/>
                  </a:cubicBezTo>
                  <a:cubicBezTo>
                    <a:pt x="277" y="188"/>
                    <a:pt x="282" y="192"/>
                    <a:pt x="288" y="192"/>
                  </a:cubicBezTo>
                  <a:close/>
                  <a:moveTo>
                    <a:pt x="331" y="363"/>
                  </a:moveTo>
                  <a:cubicBezTo>
                    <a:pt x="331" y="357"/>
                    <a:pt x="326" y="352"/>
                    <a:pt x="320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86" y="352"/>
                    <a:pt x="181" y="357"/>
                    <a:pt x="181" y="363"/>
                  </a:cubicBezTo>
                  <a:cubicBezTo>
                    <a:pt x="181" y="369"/>
                    <a:pt x="186" y="374"/>
                    <a:pt x="192" y="374"/>
                  </a:cubicBezTo>
                  <a:cubicBezTo>
                    <a:pt x="320" y="374"/>
                    <a:pt x="320" y="374"/>
                    <a:pt x="320" y="374"/>
                  </a:cubicBezTo>
                  <a:cubicBezTo>
                    <a:pt x="326" y="374"/>
                    <a:pt x="331" y="369"/>
                    <a:pt x="331" y="363"/>
                  </a:cubicBezTo>
                  <a:close/>
                  <a:moveTo>
                    <a:pt x="331" y="320"/>
                  </a:moveTo>
                  <a:cubicBezTo>
                    <a:pt x="331" y="314"/>
                    <a:pt x="326" y="310"/>
                    <a:pt x="320" y="310"/>
                  </a:cubicBezTo>
                  <a:cubicBezTo>
                    <a:pt x="192" y="310"/>
                    <a:pt x="192" y="310"/>
                    <a:pt x="192" y="310"/>
                  </a:cubicBezTo>
                  <a:cubicBezTo>
                    <a:pt x="186" y="310"/>
                    <a:pt x="181" y="314"/>
                    <a:pt x="181" y="320"/>
                  </a:cubicBezTo>
                  <a:cubicBezTo>
                    <a:pt x="181" y="326"/>
                    <a:pt x="186" y="331"/>
                    <a:pt x="192" y="331"/>
                  </a:cubicBezTo>
                  <a:cubicBezTo>
                    <a:pt x="320" y="331"/>
                    <a:pt x="320" y="331"/>
                    <a:pt x="320" y="331"/>
                  </a:cubicBezTo>
                  <a:cubicBezTo>
                    <a:pt x="326" y="331"/>
                    <a:pt x="331" y="326"/>
                    <a:pt x="331" y="320"/>
                  </a:cubicBezTo>
                  <a:close/>
                  <a:moveTo>
                    <a:pt x="331" y="278"/>
                  </a:moveTo>
                  <a:cubicBezTo>
                    <a:pt x="331" y="272"/>
                    <a:pt x="326" y="267"/>
                    <a:pt x="320" y="267"/>
                  </a:cubicBezTo>
                  <a:cubicBezTo>
                    <a:pt x="192" y="267"/>
                    <a:pt x="192" y="267"/>
                    <a:pt x="192" y="267"/>
                  </a:cubicBezTo>
                  <a:cubicBezTo>
                    <a:pt x="186" y="267"/>
                    <a:pt x="181" y="272"/>
                    <a:pt x="181" y="278"/>
                  </a:cubicBezTo>
                  <a:cubicBezTo>
                    <a:pt x="181" y="284"/>
                    <a:pt x="186" y="288"/>
                    <a:pt x="192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6" y="288"/>
                    <a:pt x="331" y="284"/>
                    <a:pt x="331" y="278"/>
                  </a:cubicBezTo>
                  <a:close/>
                  <a:moveTo>
                    <a:pt x="320" y="224"/>
                  </a:moveTo>
                  <a:cubicBezTo>
                    <a:pt x="192" y="224"/>
                    <a:pt x="192" y="224"/>
                    <a:pt x="192" y="224"/>
                  </a:cubicBezTo>
                  <a:cubicBezTo>
                    <a:pt x="186" y="224"/>
                    <a:pt x="181" y="229"/>
                    <a:pt x="181" y="235"/>
                  </a:cubicBezTo>
                  <a:cubicBezTo>
                    <a:pt x="181" y="241"/>
                    <a:pt x="186" y="246"/>
                    <a:pt x="192" y="246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26" y="246"/>
                    <a:pt x="331" y="241"/>
                    <a:pt x="331" y="235"/>
                  </a:cubicBezTo>
                  <a:cubicBezTo>
                    <a:pt x="331" y="229"/>
                    <a:pt x="326" y="224"/>
                    <a:pt x="320" y="224"/>
                  </a:cubicBezTo>
                  <a:close/>
                  <a:moveTo>
                    <a:pt x="512" y="256"/>
                  </a:moveTo>
                  <a:cubicBezTo>
                    <a:pt x="512" y="398"/>
                    <a:pt x="397" y="512"/>
                    <a:pt x="256" y="512"/>
                  </a:cubicBezTo>
                  <a:cubicBezTo>
                    <a:pt x="115" y="512"/>
                    <a:pt x="0" y="398"/>
                    <a:pt x="0" y="256"/>
                  </a:cubicBezTo>
                  <a:cubicBezTo>
                    <a:pt x="0" y="115"/>
                    <a:pt x="115" y="0"/>
                    <a:pt x="256" y="0"/>
                  </a:cubicBezTo>
                  <a:cubicBezTo>
                    <a:pt x="397" y="0"/>
                    <a:pt x="512" y="115"/>
                    <a:pt x="512" y="256"/>
                  </a:cubicBezTo>
                  <a:close/>
                  <a:moveTo>
                    <a:pt x="373" y="182"/>
                  </a:moveTo>
                  <a:cubicBezTo>
                    <a:pt x="373" y="180"/>
                    <a:pt x="373" y="179"/>
                    <a:pt x="373" y="178"/>
                  </a:cubicBezTo>
                  <a:cubicBezTo>
                    <a:pt x="372" y="176"/>
                    <a:pt x="371" y="175"/>
                    <a:pt x="370" y="174"/>
                  </a:cubicBezTo>
                  <a:cubicBezTo>
                    <a:pt x="296" y="99"/>
                    <a:pt x="296" y="99"/>
                    <a:pt x="296" y="99"/>
                  </a:cubicBezTo>
                  <a:cubicBezTo>
                    <a:pt x="295" y="98"/>
                    <a:pt x="293" y="98"/>
                    <a:pt x="292" y="97"/>
                  </a:cubicBezTo>
                  <a:cubicBezTo>
                    <a:pt x="291" y="97"/>
                    <a:pt x="289" y="96"/>
                    <a:pt x="288" y="96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3" y="96"/>
                    <a:pt x="139" y="101"/>
                    <a:pt x="139" y="107"/>
                  </a:cubicBezTo>
                  <a:cubicBezTo>
                    <a:pt x="139" y="406"/>
                    <a:pt x="139" y="406"/>
                    <a:pt x="139" y="406"/>
                  </a:cubicBezTo>
                  <a:cubicBezTo>
                    <a:pt x="139" y="412"/>
                    <a:pt x="143" y="416"/>
                    <a:pt x="149" y="416"/>
                  </a:cubicBezTo>
                  <a:cubicBezTo>
                    <a:pt x="363" y="416"/>
                    <a:pt x="363" y="416"/>
                    <a:pt x="363" y="416"/>
                  </a:cubicBezTo>
                  <a:cubicBezTo>
                    <a:pt x="369" y="416"/>
                    <a:pt x="373" y="412"/>
                    <a:pt x="373" y="406"/>
                  </a:cubicBezTo>
                  <a:lnTo>
                    <a:pt x="373" y="1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2" name="Freeform 333"/>
            <p:cNvSpPr>
              <a:spLocks noEditPoints="1"/>
            </p:cNvSpPr>
            <p:nvPr/>
          </p:nvSpPr>
          <p:spPr bwMode="auto">
            <a:xfrm>
              <a:off x="3832" y="1197"/>
              <a:ext cx="340" cy="340"/>
            </a:xfrm>
            <a:custGeom>
              <a:avLst/>
              <a:gdLst>
                <a:gd name="T0" fmla="*/ 337 w 512"/>
                <a:gd name="T1" fmla="*/ 171 h 512"/>
                <a:gd name="T2" fmla="*/ 299 w 512"/>
                <a:gd name="T3" fmla="*/ 171 h 512"/>
                <a:gd name="T4" fmla="*/ 299 w 512"/>
                <a:gd name="T5" fmla="*/ 133 h 512"/>
                <a:gd name="T6" fmla="*/ 337 w 512"/>
                <a:gd name="T7" fmla="*/ 171 h 512"/>
                <a:gd name="T8" fmla="*/ 288 w 512"/>
                <a:gd name="T9" fmla="*/ 192 h 512"/>
                <a:gd name="T10" fmla="*/ 352 w 512"/>
                <a:gd name="T11" fmla="*/ 192 h 512"/>
                <a:gd name="T12" fmla="*/ 352 w 512"/>
                <a:gd name="T13" fmla="*/ 395 h 512"/>
                <a:gd name="T14" fmla="*/ 160 w 512"/>
                <a:gd name="T15" fmla="*/ 395 h 512"/>
                <a:gd name="T16" fmla="*/ 160 w 512"/>
                <a:gd name="T17" fmla="*/ 118 h 512"/>
                <a:gd name="T18" fmla="*/ 277 w 512"/>
                <a:gd name="T19" fmla="*/ 118 h 512"/>
                <a:gd name="T20" fmla="*/ 277 w 512"/>
                <a:gd name="T21" fmla="*/ 182 h 512"/>
                <a:gd name="T22" fmla="*/ 288 w 512"/>
                <a:gd name="T23" fmla="*/ 192 h 512"/>
                <a:gd name="T24" fmla="*/ 331 w 512"/>
                <a:gd name="T25" fmla="*/ 363 h 512"/>
                <a:gd name="T26" fmla="*/ 320 w 512"/>
                <a:gd name="T27" fmla="*/ 352 h 512"/>
                <a:gd name="T28" fmla="*/ 192 w 512"/>
                <a:gd name="T29" fmla="*/ 352 h 512"/>
                <a:gd name="T30" fmla="*/ 181 w 512"/>
                <a:gd name="T31" fmla="*/ 363 h 512"/>
                <a:gd name="T32" fmla="*/ 192 w 512"/>
                <a:gd name="T33" fmla="*/ 374 h 512"/>
                <a:gd name="T34" fmla="*/ 320 w 512"/>
                <a:gd name="T35" fmla="*/ 374 h 512"/>
                <a:gd name="T36" fmla="*/ 331 w 512"/>
                <a:gd name="T37" fmla="*/ 363 h 512"/>
                <a:gd name="T38" fmla="*/ 331 w 512"/>
                <a:gd name="T39" fmla="*/ 320 h 512"/>
                <a:gd name="T40" fmla="*/ 320 w 512"/>
                <a:gd name="T41" fmla="*/ 310 h 512"/>
                <a:gd name="T42" fmla="*/ 192 w 512"/>
                <a:gd name="T43" fmla="*/ 310 h 512"/>
                <a:gd name="T44" fmla="*/ 181 w 512"/>
                <a:gd name="T45" fmla="*/ 320 h 512"/>
                <a:gd name="T46" fmla="*/ 192 w 512"/>
                <a:gd name="T47" fmla="*/ 331 h 512"/>
                <a:gd name="T48" fmla="*/ 320 w 512"/>
                <a:gd name="T49" fmla="*/ 331 h 512"/>
                <a:gd name="T50" fmla="*/ 331 w 512"/>
                <a:gd name="T51" fmla="*/ 320 h 512"/>
                <a:gd name="T52" fmla="*/ 331 w 512"/>
                <a:gd name="T53" fmla="*/ 278 h 512"/>
                <a:gd name="T54" fmla="*/ 320 w 512"/>
                <a:gd name="T55" fmla="*/ 267 h 512"/>
                <a:gd name="T56" fmla="*/ 192 w 512"/>
                <a:gd name="T57" fmla="*/ 267 h 512"/>
                <a:gd name="T58" fmla="*/ 181 w 512"/>
                <a:gd name="T59" fmla="*/ 278 h 512"/>
                <a:gd name="T60" fmla="*/ 192 w 512"/>
                <a:gd name="T61" fmla="*/ 288 h 512"/>
                <a:gd name="T62" fmla="*/ 320 w 512"/>
                <a:gd name="T63" fmla="*/ 288 h 512"/>
                <a:gd name="T64" fmla="*/ 331 w 512"/>
                <a:gd name="T65" fmla="*/ 278 h 512"/>
                <a:gd name="T66" fmla="*/ 320 w 512"/>
                <a:gd name="T67" fmla="*/ 224 h 512"/>
                <a:gd name="T68" fmla="*/ 192 w 512"/>
                <a:gd name="T69" fmla="*/ 224 h 512"/>
                <a:gd name="T70" fmla="*/ 181 w 512"/>
                <a:gd name="T71" fmla="*/ 235 h 512"/>
                <a:gd name="T72" fmla="*/ 192 w 512"/>
                <a:gd name="T73" fmla="*/ 246 h 512"/>
                <a:gd name="T74" fmla="*/ 320 w 512"/>
                <a:gd name="T75" fmla="*/ 246 h 512"/>
                <a:gd name="T76" fmla="*/ 331 w 512"/>
                <a:gd name="T77" fmla="*/ 235 h 512"/>
                <a:gd name="T78" fmla="*/ 320 w 512"/>
                <a:gd name="T79" fmla="*/ 224 h 512"/>
                <a:gd name="T80" fmla="*/ 512 w 512"/>
                <a:gd name="T81" fmla="*/ 256 h 512"/>
                <a:gd name="T82" fmla="*/ 256 w 512"/>
                <a:gd name="T83" fmla="*/ 512 h 512"/>
                <a:gd name="T84" fmla="*/ 0 w 512"/>
                <a:gd name="T85" fmla="*/ 256 h 512"/>
                <a:gd name="T86" fmla="*/ 256 w 512"/>
                <a:gd name="T87" fmla="*/ 0 h 512"/>
                <a:gd name="T88" fmla="*/ 512 w 512"/>
                <a:gd name="T89" fmla="*/ 256 h 512"/>
                <a:gd name="T90" fmla="*/ 373 w 512"/>
                <a:gd name="T91" fmla="*/ 182 h 512"/>
                <a:gd name="T92" fmla="*/ 373 w 512"/>
                <a:gd name="T93" fmla="*/ 178 h 512"/>
                <a:gd name="T94" fmla="*/ 370 w 512"/>
                <a:gd name="T95" fmla="*/ 174 h 512"/>
                <a:gd name="T96" fmla="*/ 296 w 512"/>
                <a:gd name="T97" fmla="*/ 99 h 512"/>
                <a:gd name="T98" fmla="*/ 292 w 512"/>
                <a:gd name="T99" fmla="*/ 97 h 512"/>
                <a:gd name="T100" fmla="*/ 288 w 512"/>
                <a:gd name="T101" fmla="*/ 96 h 512"/>
                <a:gd name="T102" fmla="*/ 149 w 512"/>
                <a:gd name="T103" fmla="*/ 96 h 512"/>
                <a:gd name="T104" fmla="*/ 139 w 512"/>
                <a:gd name="T105" fmla="*/ 107 h 512"/>
                <a:gd name="T106" fmla="*/ 139 w 512"/>
                <a:gd name="T107" fmla="*/ 406 h 512"/>
                <a:gd name="T108" fmla="*/ 149 w 512"/>
                <a:gd name="T109" fmla="*/ 416 h 512"/>
                <a:gd name="T110" fmla="*/ 363 w 512"/>
                <a:gd name="T111" fmla="*/ 416 h 512"/>
                <a:gd name="T112" fmla="*/ 373 w 512"/>
                <a:gd name="T113" fmla="*/ 406 h 512"/>
                <a:gd name="T114" fmla="*/ 373 w 512"/>
                <a:gd name="T115" fmla="*/ 18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2" h="512">
                  <a:moveTo>
                    <a:pt x="337" y="171"/>
                  </a:moveTo>
                  <a:cubicBezTo>
                    <a:pt x="299" y="171"/>
                    <a:pt x="299" y="171"/>
                    <a:pt x="299" y="171"/>
                  </a:cubicBezTo>
                  <a:cubicBezTo>
                    <a:pt x="299" y="133"/>
                    <a:pt x="299" y="133"/>
                    <a:pt x="299" y="133"/>
                  </a:cubicBezTo>
                  <a:lnTo>
                    <a:pt x="337" y="171"/>
                  </a:lnTo>
                  <a:close/>
                  <a:moveTo>
                    <a:pt x="288" y="192"/>
                  </a:moveTo>
                  <a:cubicBezTo>
                    <a:pt x="352" y="192"/>
                    <a:pt x="352" y="192"/>
                    <a:pt x="352" y="192"/>
                  </a:cubicBezTo>
                  <a:cubicBezTo>
                    <a:pt x="352" y="395"/>
                    <a:pt x="352" y="395"/>
                    <a:pt x="352" y="395"/>
                  </a:cubicBezTo>
                  <a:cubicBezTo>
                    <a:pt x="160" y="395"/>
                    <a:pt x="160" y="395"/>
                    <a:pt x="160" y="395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277" y="118"/>
                    <a:pt x="277" y="118"/>
                    <a:pt x="277" y="118"/>
                  </a:cubicBezTo>
                  <a:cubicBezTo>
                    <a:pt x="277" y="182"/>
                    <a:pt x="277" y="182"/>
                    <a:pt x="277" y="182"/>
                  </a:cubicBezTo>
                  <a:cubicBezTo>
                    <a:pt x="277" y="188"/>
                    <a:pt x="282" y="192"/>
                    <a:pt x="288" y="192"/>
                  </a:cubicBezTo>
                  <a:close/>
                  <a:moveTo>
                    <a:pt x="331" y="363"/>
                  </a:moveTo>
                  <a:cubicBezTo>
                    <a:pt x="331" y="357"/>
                    <a:pt x="326" y="352"/>
                    <a:pt x="320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86" y="352"/>
                    <a:pt x="181" y="357"/>
                    <a:pt x="181" y="363"/>
                  </a:cubicBezTo>
                  <a:cubicBezTo>
                    <a:pt x="181" y="369"/>
                    <a:pt x="186" y="374"/>
                    <a:pt x="192" y="374"/>
                  </a:cubicBezTo>
                  <a:cubicBezTo>
                    <a:pt x="320" y="374"/>
                    <a:pt x="320" y="374"/>
                    <a:pt x="320" y="374"/>
                  </a:cubicBezTo>
                  <a:cubicBezTo>
                    <a:pt x="326" y="374"/>
                    <a:pt x="331" y="369"/>
                    <a:pt x="331" y="363"/>
                  </a:cubicBezTo>
                  <a:close/>
                  <a:moveTo>
                    <a:pt x="331" y="320"/>
                  </a:moveTo>
                  <a:cubicBezTo>
                    <a:pt x="331" y="314"/>
                    <a:pt x="326" y="310"/>
                    <a:pt x="320" y="310"/>
                  </a:cubicBezTo>
                  <a:cubicBezTo>
                    <a:pt x="192" y="310"/>
                    <a:pt x="192" y="310"/>
                    <a:pt x="192" y="310"/>
                  </a:cubicBezTo>
                  <a:cubicBezTo>
                    <a:pt x="186" y="310"/>
                    <a:pt x="181" y="314"/>
                    <a:pt x="181" y="320"/>
                  </a:cubicBezTo>
                  <a:cubicBezTo>
                    <a:pt x="181" y="326"/>
                    <a:pt x="186" y="331"/>
                    <a:pt x="192" y="331"/>
                  </a:cubicBezTo>
                  <a:cubicBezTo>
                    <a:pt x="320" y="331"/>
                    <a:pt x="320" y="331"/>
                    <a:pt x="320" y="331"/>
                  </a:cubicBezTo>
                  <a:cubicBezTo>
                    <a:pt x="326" y="331"/>
                    <a:pt x="331" y="326"/>
                    <a:pt x="331" y="320"/>
                  </a:cubicBezTo>
                  <a:close/>
                  <a:moveTo>
                    <a:pt x="331" y="278"/>
                  </a:moveTo>
                  <a:cubicBezTo>
                    <a:pt x="331" y="272"/>
                    <a:pt x="326" y="267"/>
                    <a:pt x="320" y="267"/>
                  </a:cubicBezTo>
                  <a:cubicBezTo>
                    <a:pt x="192" y="267"/>
                    <a:pt x="192" y="267"/>
                    <a:pt x="192" y="267"/>
                  </a:cubicBezTo>
                  <a:cubicBezTo>
                    <a:pt x="186" y="267"/>
                    <a:pt x="181" y="272"/>
                    <a:pt x="181" y="278"/>
                  </a:cubicBezTo>
                  <a:cubicBezTo>
                    <a:pt x="181" y="284"/>
                    <a:pt x="186" y="288"/>
                    <a:pt x="192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6" y="288"/>
                    <a:pt x="331" y="284"/>
                    <a:pt x="331" y="278"/>
                  </a:cubicBezTo>
                  <a:close/>
                  <a:moveTo>
                    <a:pt x="320" y="224"/>
                  </a:moveTo>
                  <a:cubicBezTo>
                    <a:pt x="192" y="224"/>
                    <a:pt x="192" y="224"/>
                    <a:pt x="192" y="224"/>
                  </a:cubicBezTo>
                  <a:cubicBezTo>
                    <a:pt x="186" y="224"/>
                    <a:pt x="181" y="229"/>
                    <a:pt x="181" y="235"/>
                  </a:cubicBezTo>
                  <a:cubicBezTo>
                    <a:pt x="181" y="241"/>
                    <a:pt x="186" y="246"/>
                    <a:pt x="192" y="246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26" y="246"/>
                    <a:pt x="331" y="241"/>
                    <a:pt x="331" y="235"/>
                  </a:cubicBezTo>
                  <a:cubicBezTo>
                    <a:pt x="331" y="229"/>
                    <a:pt x="326" y="224"/>
                    <a:pt x="320" y="224"/>
                  </a:cubicBezTo>
                  <a:close/>
                  <a:moveTo>
                    <a:pt x="512" y="256"/>
                  </a:moveTo>
                  <a:cubicBezTo>
                    <a:pt x="512" y="398"/>
                    <a:pt x="397" y="512"/>
                    <a:pt x="256" y="512"/>
                  </a:cubicBezTo>
                  <a:cubicBezTo>
                    <a:pt x="115" y="512"/>
                    <a:pt x="0" y="398"/>
                    <a:pt x="0" y="256"/>
                  </a:cubicBezTo>
                  <a:cubicBezTo>
                    <a:pt x="0" y="115"/>
                    <a:pt x="115" y="0"/>
                    <a:pt x="256" y="0"/>
                  </a:cubicBezTo>
                  <a:cubicBezTo>
                    <a:pt x="397" y="0"/>
                    <a:pt x="512" y="115"/>
                    <a:pt x="512" y="256"/>
                  </a:cubicBezTo>
                  <a:close/>
                  <a:moveTo>
                    <a:pt x="373" y="182"/>
                  </a:moveTo>
                  <a:cubicBezTo>
                    <a:pt x="373" y="180"/>
                    <a:pt x="373" y="179"/>
                    <a:pt x="373" y="178"/>
                  </a:cubicBezTo>
                  <a:cubicBezTo>
                    <a:pt x="372" y="176"/>
                    <a:pt x="371" y="175"/>
                    <a:pt x="370" y="174"/>
                  </a:cubicBezTo>
                  <a:cubicBezTo>
                    <a:pt x="296" y="99"/>
                    <a:pt x="296" y="99"/>
                    <a:pt x="296" y="99"/>
                  </a:cubicBezTo>
                  <a:cubicBezTo>
                    <a:pt x="295" y="98"/>
                    <a:pt x="293" y="98"/>
                    <a:pt x="292" y="97"/>
                  </a:cubicBezTo>
                  <a:cubicBezTo>
                    <a:pt x="291" y="97"/>
                    <a:pt x="289" y="96"/>
                    <a:pt x="288" y="96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3" y="96"/>
                    <a:pt x="139" y="101"/>
                    <a:pt x="139" y="107"/>
                  </a:cubicBezTo>
                  <a:cubicBezTo>
                    <a:pt x="139" y="406"/>
                    <a:pt x="139" y="406"/>
                    <a:pt x="139" y="406"/>
                  </a:cubicBezTo>
                  <a:cubicBezTo>
                    <a:pt x="139" y="412"/>
                    <a:pt x="143" y="416"/>
                    <a:pt x="149" y="416"/>
                  </a:cubicBezTo>
                  <a:cubicBezTo>
                    <a:pt x="363" y="416"/>
                    <a:pt x="363" y="416"/>
                    <a:pt x="363" y="416"/>
                  </a:cubicBezTo>
                  <a:cubicBezTo>
                    <a:pt x="369" y="416"/>
                    <a:pt x="373" y="412"/>
                    <a:pt x="373" y="406"/>
                  </a:cubicBezTo>
                  <a:lnTo>
                    <a:pt x="373" y="1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3" name="Group 331"/>
          <p:cNvGrpSpPr>
            <a:grpSpLocks noChangeAspect="1"/>
          </p:cNvGrpSpPr>
          <p:nvPr/>
        </p:nvGrpSpPr>
        <p:grpSpPr bwMode="auto">
          <a:xfrm>
            <a:off x="3189991" y="1825090"/>
            <a:ext cx="685955" cy="685955"/>
            <a:chOff x="3832" y="1197"/>
            <a:chExt cx="340" cy="340"/>
          </a:xfrm>
          <a:solidFill>
            <a:srgbClr val="046938"/>
          </a:solidFill>
        </p:grpSpPr>
        <p:sp>
          <p:nvSpPr>
            <p:cNvPr id="54" name="Freeform 332"/>
            <p:cNvSpPr>
              <a:spLocks noEditPoints="1"/>
            </p:cNvSpPr>
            <p:nvPr/>
          </p:nvSpPr>
          <p:spPr bwMode="auto">
            <a:xfrm>
              <a:off x="3832" y="1197"/>
              <a:ext cx="340" cy="340"/>
            </a:xfrm>
            <a:custGeom>
              <a:avLst/>
              <a:gdLst>
                <a:gd name="T0" fmla="*/ 337 w 512"/>
                <a:gd name="T1" fmla="*/ 171 h 512"/>
                <a:gd name="T2" fmla="*/ 299 w 512"/>
                <a:gd name="T3" fmla="*/ 171 h 512"/>
                <a:gd name="T4" fmla="*/ 299 w 512"/>
                <a:gd name="T5" fmla="*/ 133 h 512"/>
                <a:gd name="T6" fmla="*/ 337 w 512"/>
                <a:gd name="T7" fmla="*/ 171 h 512"/>
                <a:gd name="T8" fmla="*/ 288 w 512"/>
                <a:gd name="T9" fmla="*/ 192 h 512"/>
                <a:gd name="T10" fmla="*/ 352 w 512"/>
                <a:gd name="T11" fmla="*/ 192 h 512"/>
                <a:gd name="T12" fmla="*/ 352 w 512"/>
                <a:gd name="T13" fmla="*/ 395 h 512"/>
                <a:gd name="T14" fmla="*/ 160 w 512"/>
                <a:gd name="T15" fmla="*/ 395 h 512"/>
                <a:gd name="T16" fmla="*/ 160 w 512"/>
                <a:gd name="T17" fmla="*/ 118 h 512"/>
                <a:gd name="T18" fmla="*/ 277 w 512"/>
                <a:gd name="T19" fmla="*/ 118 h 512"/>
                <a:gd name="T20" fmla="*/ 277 w 512"/>
                <a:gd name="T21" fmla="*/ 182 h 512"/>
                <a:gd name="T22" fmla="*/ 288 w 512"/>
                <a:gd name="T23" fmla="*/ 192 h 512"/>
                <a:gd name="T24" fmla="*/ 331 w 512"/>
                <a:gd name="T25" fmla="*/ 363 h 512"/>
                <a:gd name="T26" fmla="*/ 320 w 512"/>
                <a:gd name="T27" fmla="*/ 352 h 512"/>
                <a:gd name="T28" fmla="*/ 192 w 512"/>
                <a:gd name="T29" fmla="*/ 352 h 512"/>
                <a:gd name="T30" fmla="*/ 181 w 512"/>
                <a:gd name="T31" fmla="*/ 363 h 512"/>
                <a:gd name="T32" fmla="*/ 192 w 512"/>
                <a:gd name="T33" fmla="*/ 374 h 512"/>
                <a:gd name="T34" fmla="*/ 320 w 512"/>
                <a:gd name="T35" fmla="*/ 374 h 512"/>
                <a:gd name="T36" fmla="*/ 331 w 512"/>
                <a:gd name="T37" fmla="*/ 363 h 512"/>
                <a:gd name="T38" fmla="*/ 331 w 512"/>
                <a:gd name="T39" fmla="*/ 320 h 512"/>
                <a:gd name="T40" fmla="*/ 320 w 512"/>
                <a:gd name="T41" fmla="*/ 310 h 512"/>
                <a:gd name="T42" fmla="*/ 192 w 512"/>
                <a:gd name="T43" fmla="*/ 310 h 512"/>
                <a:gd name="T44" fmla="*/ 181 w 512"/>
                <a:gd name="T45" fmla="*/ 320 h 512"/>
                <a:gd name="T46" fmla="*/ 192 w 512"/>
                <a:gd name="T47" fmla="*/ 331 h 512"/>
                <a:gd name="T48" fmla="*/ 320 w 512"/>
                <a:gd name="T49" fmla="*/ 331 h 512"/>
                <a:gd name="T50" fmla="*/ 331 w 512"/>
                <a:gd name="T51" fmla="*/ 320 h 512"/>
                <a:gd name="T52" fmla="*/ 331 w 512"/>
                <a:gd name="T53" fmla="*/ 278 h 512"/>
                <a:gd name="T54" fmla="*/ 320 w 512"/>
                <a:gd name="T55" fmla="*/ 267 h 512"/>
                <a:gd name="T56" fmla="*/ 192 w 512"/>
                <a:gd name="T57" fmla="*/ 267 h 512"/>
                <a:gd name="T58" fmla="*/ 181 w 512"/>
                <a:gd name="T59" fmla="*/ 278 h 512"/>
                <a:gd name="T60" fmla="*/ 192 w 512"/>
                <a:gd name="T61" fmla="*/ 288 h 512"/>
                <a:gd name="T62" fmla="*/ 320 w 512"/>
                <a:gd name="T63" fmla="*/ 288 h 512"/>
                <a:gd name="T64" fmla="*/ 331 w 512"/>
                <a:gd name="T65" fmla="*/ 278 h 512"/>
                <a:gd name="T66" fmla="*/ 320 w 512"/>
                <a:gd name="T67" fmla="*/ 224 h 512"/>
                <a:gd name="T68" fmla="*/ 192 w 512"/>
                <a:gd name="T69" fmla="*/ 224 h 512"/>
                <a:gd name="T70" fmla="*/ 181 w 512"/>
                <a:gd name="T71" fmla="*/ 235 h 512"/>
                <a:gd name="T72" fmla="*/ 192 w 512"/>
                <a:gd name="T73" fmla="*/ 246 h 512"/>
                <a:gd name="T74" fmla="*/ 320 w 512"/>
                <a:gd name="T75" fmla="*/ 246 h 512"/>
                <a:gd name="T76" fmla="*/ 331 w 512"/>
                <a:gd name="T77" fmla="*/ 235 h 512"/>
                <a:gd name="T78" fmla="*/ 320 w 512"/>
                <a:gd name="T79" fmla="*/ 224 h 512"/>
                <a:gd name="T80" fmla="*/ 512 w 512"/>
                <a:gd name="T81" fmla="*/ 256 h 512"/>
                <a:gd name="T82" fmla="*/ 256 w 512"/>
                <a:gd name="T83" fmla="*/ 512 h 512"/>
                <a:gd name="T84" fmla="*/ 0 w 512"/>
                <a:gd name="T85" fmla="*/ 256 h 512"/>
                <a:gd name="T86" fmla="*/ 256 w 512"/>
                <a:gd name="T87" fmla="*/ 0 h 512"/>
                <a:gd name="T88" fmla="*/ 512 w 512"/>
                <a:gd name="T89" fmla="*/ 256 h 512"/>
                <a:gd name="T90" fmla="*/ 373 w 512"/>
                <a:gd name="T91" fmla="*/ 182 h 512"/>
                <a:gd name="T92" fmla="*/ 373 w 512"/>
                <a:gd name="T93" fmla="*/ 178 h 512"/>
                <a:gd name="T94" fmla="*/ 370 w 512"/>
                <a:gd name="T95" fmla="*/ 174 h 512"/>
                <a:gd name="T96" fmla="*/ 296 w 512"/>
                <a:gd name="T97" fmla="*/ 99 h 512"/>
                <a:gd name="T98" fmla="*/ 292 w 512"/>
                <a:gd name="T99" fmla="*/ 97 h 512"/>
                <a:gd name="T100" fmla="*/ 288 w 512"/>
                <a:gd name="T101" fmla="*/ 96 h 512"/>
                <a:gd name="T102" fmla="*/ 149 w 512"/>
                <a:gd name="T103" fmla="*/ 96 h 512"/>
                <a:gd name="T104" fmla="*/ 139 w 512"/>
                <a:gd name="T105" fmla="*/ 107 h 512"/>
                <a:gd name="T106" fmla="*/ 139 w 512"/>
                <a:gd name="T107" fmla="*/ 406 h 512"/>
                <a:gd name="T108" fmla="*/ 149 w 512"/>
                <a:gd name="T109" fmla="*/ 416 h 512"/>
                <a:gd name="T110" fmla="*/ 363 w 512"/>
                <a:gd name="T111" fmla="*/ 416 h 512"/>
                <a:gd name="T112" fmla="*/ 373 w 512"/>
                <a:gd name="T113" fmla="*/ 406 h 512"/>
                <a:gd name="T114" fmla="*/ 373 w 512"/>
                <a:gd name="T115" fmla="*/ 18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2" h="512">
                  <a:moveTo>
                    <a:pt x="337" y="171"/>
                  </a:moveTo>
                  <a:cubicBezTo>
                    <a:pt x="299" y="171"/>
                    <a:pt x="299" y="171"/>
                    <a:pt x="299" y="171"/>
                  </a:cubicBezTo>
                  <a:cubicBezTo>
                    <a:pt x="299" y="133"/>
                    <a:pt x="299" y="133"/>
                    <a:pt x="299" y="133"/>
                  </a:cubicBezTo>
                  <a:lnTo>
                    <a:pt x="337" y="171"/>
                  </a:lnTo>
                  <a:close/>
                  <a:moveTo>
                    <a:pt x="288" y="192"/>
                  </a:moveTo>
                  <a:cubicBezTo>
                    <a:pt x="352" y="192"/>
                    <a:pt x="352" y="192"/>
                    <a:pt x="352" y="192"/>
                  </a:cubicBezTo>
                  <a:cubicBezTo>
                    <a:pt x="352" y="395"/>
                    <a:pt x="352" y="395"/>
                    <a:pt x="352" y="395"/>
                  </a:cubicBezTo>
                  <a:cubicBezTo>
                    <a:pt x="160" y="395"/>
                    <a:pt x="160" y="395"/>
                    <a:pt x="160" y="395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277" y="118"/>
                    <a:pt x="277" y="118"/>
                    <a:pt x="277" y="118"/>
                  </a:cubicBezTo>
                  <a:cubicBezTo>
                    <a:pt x="277" y="182"/>
                    <a:pt x="277" y="182"/>
                    <a:pt x="277" y="182"/>
                  </a:cubicBezTo>
                  <a:cubicBezTo>
                    <a:pt x="277" y="188"/>
                    <a:pt x="282" y="192"/>
                    <a:pt x="288" y="192"/>
                  </a:cubicBezTo>
                  <a:close/>
                  <a:moveTo>
                    <a:pt x="331" y="363"/>
                  </a:moveTo>
                  <a:cubicBezTo>
                    <a:pt x="331" y="357"/>
                    <a:pt x="326" y="352"/>
                    <a:pt x="320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86" y="352"/>
                    <a:pt x="181" y="357"/>
                    <a:pt x="181" y="363"/>
                  </a:cubicBezTo>
                  <a:cubicBezTo>
                    <a:pt x="181" y="369"/>
                    <a:pt x="186" y="374"/>
                    <a:pt x="192" y="374"/>
                  </a:cubicBezTo>
                  <a:cubicBezTo>
                    <a:pt x="320" y="374"/>
                    <a:pt x="320" y="374"/>
                    <a:pt x="320" y="374"/>
                  </a:cubicBezTo>
                  <a:cubicBezTo>
                    <a:pt x="326" y="374"/>
                    <a:pt x="331" y="369"/>
                    <a:pt x="331" y="363"/>
                  </a:cubicBezTo>
                  <a:close/>
                  <a:moveTo>
                    <a:pt x="331" y="320"/>
                  </a:moveTo>
                  <a:cubicBezTo>
                    <a:pt x="331" y="314"/>
                    <a:pt x="326" y="310"/>
                    <a:pt x="320" y="310"/>
                  </a:cubicBezTo>
                  <a:cubicBezTo>
                    <a:pt x="192" y="310"/>
                    <a:pt x="192" y="310"/>
                    <a:pt x="192" y="310"/>
                  </a:cubicBezTo>
                  <a:cubicBezTo>
                    <a:pt x="186" y="310"/>
                    <a:pt x="181" y="314"/>
                    <a:pt x="181" y="320"/>
                  </a:cubicBezTo>
                  <a:cubicBezTo>
                    <a:pt x="181" y="326"/>
                    <a:pt x="186" y="331"/>
                    <a:pt x="192" y="331"/>
                  </a:cubicBezTo>
                  <a:cubicBezTo>
                    <a:pt x="320" y="331"/>
                    <a:pt x="320" y="331"/>
                    <a:pt x="320" y="331"/>
                  </a:cubicBezTo>
                  <a:cubicBezTo>
                    <a:pt x="326" y="331"/>
                    <a:pt x="331" y="326"/>
                    <a:pt x="331" y="320"/>
                  </a:cubicBezTo>
                  <a:close/>
                  <a:moveTo>
                    <a:pt x="331" y="278"/>
                  </a:moveTo>
                  <a:cubicBezTo>
                    <a:pt x="331" y="272"/>
                    <a:pt x="326" y="267"/>
                    <a:pt x="320" y="267"/>
                  </a:cubicBezTo>
                  <a:cubicBezTo>
                    <a:pt x="192" y="267"/>
                    <a:pt x="192" y="267"/>
                    <a:pt x="192" y="267"/>
                  </a:cubicBezTo>
                  <a:cubicBezTo>
                    <a:pt x="186" y="267"/>
                    <a:pt x="181" y="272"/>
                    <a:pt x="181" y="278"/>
                  </a:cubicBezTo>
                  <a:cubicBezTo>
                    <a:pt x="181" y="284"/>
                    <a:pt x="186" y="288"/>
                    <a:pt x="192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6" y="288"/>
                    <a:pt x="331" y="284"/>
                    <a:pt x="331" y="278"/>
                  </a:cubicBezTo>
                  <a:close/>
                  <a:moveTo>
                    <a:pt x="320" y="224"/>
                  </a:moveTo>
                  <a:cubicBezTo>
                    <a:pt x="192" y="224"/>
                    <a:pt x="192" y="224"/>
                    <a:pt x="192" y="224"/>
                  </a:cubicBezTo>
                  <a:cubicBezTo>
                    <a:pt x="186" y="224"/>
                    <a:pt x="181" y="229"/>
                    <a:pt x="181" y="235"/>
                  </a:cubicBezTo>
                  <a:cubicBezTo>
                    <a:pt x="181" y="241"/>
                    <a:pt x="186" y="246"/>
                    <a:pt x="192" y="246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26" y="246"/>
                    <a:pt x="331" y="241"/>
                    <a:pt x="331" y="235"/>
                  </a:cubicBezTo>
                  <a:cubicBezTo>
                    <a:pt x="331" y="229"/>
                    <a:pt x="326" y="224"/>
                    <a:pt x="320" y="224"/>
                  </a:cubicBezTo>
                  <a:close/>
                  <a:moveTo>
                    <a:pt x="512" y="256"/>
                  </a:moveTo>
                  <a:cubicBezTo>
                    <a:pt x="512" y="398"/>
                    <a:pt x="397" y="512"/>
                    <a:pt x="256" y="512"/>
                  </a:cubicBezTo>
                  <a:cubicBezTo>
                    <a:pt x="115" y="512"/>
                    <a:pt x="0" y="398"/>
                    <a:pt x="0" y="256"/>
                  </a:cubicBezTo>
                  <a:cubicBezTo>
                    <a:pt x="0" y="115"/>
                    <a:pt x="115" y="0"/>
                    <a:pt x="256" y="0"/>
                  </a:cubicBezTo>
                  <a:cubicBezTo>
                    <a:pt x="397" y="0"/>
                    <a:pt x="512" y="115"/>
                    <a:pt x="512" y="256"/>
                  </a:cubicBezTo>
                  <a:close/>
                  <a:moveTo>
                    <a:pt x="373" y="182"/>
                  </a:moveTo>
                  <a:cubicBezTo>
                    <a:pt x="373" y="180"/>
                    <a:pt x="373" y="179"/>
                    <a:pt x="373" y="178"/>
                  </a:cubicBezTo>
                  <a:cubicBezTo>
                    <a:pt x="372" y="176"/>
                    <a:pt x="371" y="175"/>
                    <a:pt x="370" y="174"/>
                  </a:cubicBezTo>
                  <a:cubicBezTo>
                    <a:pt x="296" y="99"/>
                    <a:pt x="296" y="99"/>
                    <a:pt x="296" y="99"/>
                  </a:cubicBezTo>
                  <a:cubicBezTo>
                    <a:pt x="295" y="98"/>
                    <a:pt x="293" y="98"/>
                    <a:pt x="292" y="97"/>
                  </a:cubicBezTo>
                  <a:cubicBezTo>
                    <a:pt x="291" y="97"/>
                    <a:pt x="289" y="96"/>
                    <a:pt x="288" y="96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3" y="96"/>
                    <a:pt x="139" y="101"/>
                    <a:pt x="139" y="107"/>
                  </a:cubicBezTo>
                  <a:cubicBezTo>
                    <a:pt x="139" y="406"/>
                    <a:pt x="139" y="406"/>
                    <a:pt x="139" y="406"/>
                  </a:cubicBezTo>
                  <a:cubicBezTo>
                    <a:pt x="139" y="412"/>
                    <a:pt x="143" y="416"/>
                    <a:pt x="149" y="416"/>
                  </a:cubicBezTo>
                  <a:cubicBezTo>
                    <a:pt x="363" y="416"/>
                    <a:pt x="363" y="416"/>
                    <a:pt x="363" y="416"/>
                  </a:cubicBezTo>
                  <a:cubicBezTo>
                    <a:pt x="369" y="416"/>
                    <a:pt x="373" y="412"/>
                    <a:pt x="373" y="406"/>
                  </a:cubicBezTo>
                  <a:lnTo>
                    <a:pt x="373" y="1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5" name="Freeform 333"/>
            <p:cNvSpPr>
              <a:spLocks noEditPoints="1"/>
            </p:cNvSpPr>
            <p:nvPr/>
          </p:nvSpPr>
          <p:spPr bwMode="auto">
            <a:xfrm>
              <a:off x="3832" y="1197"/>
              <a:ext cx="340" cy="340"/>
            </a:xfrm>
            <a:custGeom>
              <a:avLst/>
              <a:gdLst>
                <a:gd name="T0" fmla="*/ 337 w 512"/>
                <a:gd name="T1" fmla="*/ 171 h 512"/>
                <a:gd name="T2" fmla="*/ 299 w 512"/>
                <a:gd name="T3" fmla="*/ 171 h 512"/>
                <a:gd name="T4" fmla="*/ 299 w 512"/>
                <a:gd name="T5" fmla="*/ 133 h 512"/>
                <a:gd name="T6" fmla="*/ 337 w 512"/>
                <a:gd name="T7" fmla="*/ 171 h 512"/>
                <a:gd name="T8" fmla="*/ 288 w 512"/>
                <a:gd name="T9" fmla="*/ 192 h 512"/>
                <a:gd name="T10" fmla="*/ 352 w 512"/>
                <a:gd name="T11" fmla="*/ 192 h 512"/>
                <a:gd name="T12" fmla="*/ 352 w 512"/>
                <a:gd name="T13" fmla="*/ 395 h 512"/>
                <a:gd name="T14" fmla="*/ 160 w 512"/>
                <a:gd name="T15" fmla="*/ 395 h 512"/>
                <a:gd name="T16" fmla="*/ 160 w 512"/>
                <a:gd name="T17" fmla="*/ 118 h 512"/>
                <a:gd name="T18" fmla="*/ 277 w 512"/>
                <a:gd name="T19" fmla="*/ 118 h 512"/>
                <a:gd name="T20" fmla="*/ 277 w 512"/>
                <a:gd name="T21" fmla="*/ 182 h 512"/>
                <a:gd name="T22" fmla="*/ 288 w 512"/>
                <a:gd name="T23" fmla="*/ 192 h 512"/>
                <a:gd name="T24" fmla="*/ 331 w 512"/>
                <a:gd name="T25" fmla="*/ 363 h 512"/>
                <a:gd name="T26" fmla="*/ 320 w 512"/>
                <a:gd name="T27" fmla="*/ 352 h 512"/>
                <a:gd name="T28" fmla="*/ 192 w 512"/>
                <a:gd name="T29" fmla="*/ 352 h 512"/>
                <a:gd name="T30" fmla="*/ 181 w 512"/>
                <a:gd name="T31" fmla="*/ 363 h 512"/>
                <a:gd name="T32" fmla="*/ 192 w 512"/>
                <a:gd name="T33" fmla="*/ 374 h 512"/>
                <a:gd name="T34" fmla="*/ 320 w 512"/>
                <a:gd name="T35" fmla="*/ 374 h 512"/>
                <a:gd name="T36" fmla="*/ 331 w 512"/>
                <a:gd name="T37" fmla="*/ 363 h 512"/>
                <a:gd name="T38" fmla="*/ 331 w 512"/>
                <a:gd name="T39" fmla="*/ 320 h 512"/>
                <a:gd name="T40" fmla="*/ 320 w 512"/>
                <a:gd name="T41" fmla="*/ 310 h 512"/>
                <a:gd name="T42" fmla="*/ 192 w 512"/>
                <a:gd name="T43" fmla="*/ 310 h 512"/>
                <a:gd name="T44" fmla="*/ 181 w 512"/>
                <a:gd name="T45" fmla="*/ 320 h 512"/>
                <a:gd name="T46" fmla="*/ 192 w 512"/>
                <a:gd name="T47" fmla="*/ 331 h 512"/>
                <a:gd name="T48" fmla="*/ 320 w 512"/>
                <a:gd name="T49" fmla="*/ 331 h 512"/>
                <a:gd name="T50" fmla="*/ 331 w 512"/>
                <a:gd name="T51" fmla="*/ 320 h 512"/>
                <a:gd name="T52" fmla="*/ 331 w 512"/>
                <a:gd name="T53" fmla="*/ 278 h 512"/>
                <a:gd name="T54" fmla="*/ 320 w 512"/>
                <a:gd name="T55" fmla="*/ 267 h 512"/>
                <a:gd name="T56" fmla="*/ 192 w 512"/>
                <a:gd name="T57" fmla="*/ 267 h 512"/>
                <a:gd name="T58" fmla="*/ 181 w 512"/>
                <a:gd name="T59" fmla="*/ 278 h 512"/>
                <a:gd name="T60" fmla="*/ 192 w 512"/>
                <a:gd name="T61" fmla="*/ 288 h 512"/>
                <a:gd name="T62" fmla="*/ 320 w 512"/>
                <a:gd name="T63" fmla="*/ 288 h 512"/>
                <a:gd name="T64" fmla="*/ 331 w 512"/>
                <a:gd name="T65" fmla="*/ 278 h 512"/>
                <a:gd name="T66" fmla="*/ 320 w 512"/>
                <a:gd name="T67" fmla="*/ 224 h 512"/>
                <a:gd name="T68" fmla="*/ 192 w 512"/>
                <a:gd name="T69" fmla="*/ 224 h 512"/>
                <a:gd name="T70" fmla="*/ 181 w 512"/>
                <a:gd name="T71" fmla="*/ 235 h 512"/>
                <a:gd name="T72" fmla="*/ 192 w 512"/>
                <a:gd name="T73" fmla="*/ 246 h 512"/>
                <a:gd name="T74" fmla="*/ 320 w 512"/>
                <a:gd name="T75" fmla="*/ 246 h 512"/>
                <a:gd name="T76" fmla="*/ 331 w 512"/>
                <a:gd name="T77" fmla="*/ 235 h 512"/>
                <a:gd name="T78" fmla="*/ 320 w 512"/>
                <a:gd name="T79" fmla="*/ 224 h 512"/>
                <a:gd name="T80" fmla="*/ 512 w 512"/>
                <a:gd name="T81" fmla="*/ 256 h 512"/>
                <a:gd name="T82" fmla="*/ 256 w 512"/>
                <a:gd name="T83" fmla="*/ 512 h 512"/>
                <a:gd name="T84" fmla="*/ 0 w 512"/>
                <a:gd name="T85" fmla="*/ 256 h 512"/>
                <a:gd name="T86" fmla="*/ 256 w 512"/>
                <a:gd name="T87" fmla="*/ 0 h 512"/>
                <a:gd name="T88" fmla="*/ 512 w 512"/>
                <a:gd name="T89" fmla="*/ 256 h 512"/>
                <a:gd name="T90" fmla="*/ 373 w 512"/>
                <a:gd name="T91" fmla="*/ 182 h 512"/>
                <a:gd name="T92" fmla="*/ 373 w 512"/>
                <a:gd name="T93" fmla="*/ 178 h 512"/>
                <a:gd name="T94" fmla="*/ 370 w 512"/>
                <a:gd name="T95" fmla="*/ 174 h 512"/>
                <a:gd name="T96" fmla="*/ 296 w 512"/>
                <a:gd name="T97" fmla="*/ 99 h 512"/>
                <a:gd name="T98" fmla="*/ 292 w 512"/>
                <a:gd name="T99" fmla="*/ 97 h 512"/>
                <a:gd name="T100" fmla="*/ 288 w 512"/>
                <a:gd name="T101" fmla="*/ 96 h 512"/>
                <a:gd name="T102" fmla="*/ 149 w 512"/>
                <a:gd name="T103" fmla="*/ 96 h 512"/>
                <a:gd name="T104" fmla="*/ 139 w 512"/>
                <a:gd name="T105" fmla="*/ 107 h 512"/>
                <a:gd name="T106" fmla="*/ 139 w 512"/>
                <a:gd name="T107" fmla="*/ 406 h 512"/>
                <a:gd name="T108" fmla="*/ 149 w 512"/>
                <a:gd name="T109" fmla="*/ 416 h 512"/>
                <a:gd name="T110" fmla="*/ 363 w 512"/>
                <a:gd name="T111" fmla="*/ 416 h 512"/>
                <a:gd name="T112" fmla="*/ 373 w 512"/>
                <a:gd name="T113" fmla="*/ 406 h 512"/>
                <a:gd name="T114" fmla="*/ 373 w 512"/>
                <a:gd name="T115" fmla="*/ 18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2" h="512">
                  <a:moveTo>
                    <a:pt x="337" y="171"/>
                  </a:moveTo>
                  <a:cubicBezTo>
                    <a:pt x="299" y="171"/>
                    <a:pt x="299" y="171"/>
                    <a:pt x="299" y="171"/>
                  </a:cubicBezTo>
                  <a:cubicBezTo>
                    <a:pt x="299" y="133"/>
                    <a:pt x="299" y="133"/>
                    <a:pt x="299" y="133"/>
                  </a:cubicBezTo>
                  <a:lnTo>
                    <a:pt x="337" y="171"/>
                  </a:lnTo>
                  <a:close/>
                  <a:moveTo>
                    <a:pt x="288" y="192"/>
                  </a:moveTo>
                  <a:cubicBezTo>
                    <a:pt x="352" y="192"/>
                    <a:pt x="352" y="192"/>
                    <a:pt x="352" y="192"/>
                  </a:cubicBezTo>
                  <a:cubicBezTo>
                    <a:pt x="352" y="395"/>
                    <a:pt x="352" y="395"/>
                    <a:pt x="352" y="395"/>
                  </a:cubicBezTo>
                  <a:cubicBezTo>
                    <a:pt x="160" y="395"/>
                    <a:pt x="160" y="395"/>
                    <a:pt x="160" y="395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277" y="118"/>
                    <a:pt x="277" y="118"/>
                    <a:pt x="277" y="118"/>
                  </a:cubicBezTo>
                  <a:cubicBezTo>
                    <a:pt x="277" y="182"/>
                    <a:pt x="277" y="182"/>
                    <a:pt x="277" y="182"/>
                  </a:cubicBezTo>
                  <a:cubicBezTo>
                    <a:pt x="277" y="188"/>
                    <a:pt x="282" y="192"/>
                    <a:pt x="288" y="192"/>
                  </a:cubicBezTo>
                  <a:close/>
                  <a:moveTo>
                    <a:pt x="331" y="363"/>
                  </a:moveTo>
                  <a:cubicBezTo>
                    <a:pt x="331" y="357"/>
                    <a:pt x="326" y="352"/>
                    <a:pt x="320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86" y="352"/>
                    <a:pt x="181" y="357"/>
                    <a:pt x="181" y="363"/>
                  </a:cubicBezTo>
                  <a:cubicBezTo>
                    <a:pt x="181" y="369"/>
                    <a:pt x="186" y="374"/>
                    <a:pt x="192" y="374"/>
                  </a:cubicBezTo>
                  <a:cubicBezTo>
                    <a:pt x="320" y="374"/>
                    <a:pt x="320" y="374"/>
                    <a:pt x="320" y="374"/>
                  </a:cubicBezTo>
                  <a:cubicBezTo>
                    <a:pt x="326" y="374"/>
                    <a:pt x="331" y="369"/>
                    <a:pt x="331" y="363"/>
                  </a:cubicBezTo>
                  <a:close/>
                  <a:moveTo>
                    <a:pt x="331" y="320"/>
                  </a:moveTo>
                  <a:cubicBezTo>
                    <a:pt x="331" y="314"/>
                    <a:pt x="326" y="310"/>
                    <a:pt x="320" y="310"/>
                  </a:cubicBezTo>
                  <a:cubicBezTo>
                    <a:pt x="192" y="310"/>
                    <a:pt x="192" y="310"/>
                    <a:pt x="192" y="310"/>
                  </a:cubicBezTo>
                  <a:cubicBezTo>
                    <a:pt x="186" y="310"/>
                    <a:pt x="181" y="314"/>
                    <a:pt x="181" y="320"/>
                  </a:cubicBezTo>
                  <a:cubicBezTo>
                    <a:pt x="181" y="326"/>
                    <a:pt x="186" y="331"/>
                    <a:pt x="192" y="331"/>
                  </a:cubicBezTo>
                  <a:cubicBezTo>
                    <a:pt x="320" y="331"/>
                    <a:pt x="320" y="331"/>
                    <a:pt x="320" y="331"/>
                  </a:cubicBezTo>
                  <a:cubicBezTo>
                    <a:pt x="326" y="331"/>
                    <a:pt x="331" y="326"/>
                    <a:pt x="331" y="320"/>
                  </a:cubicBezTo>
                  <a:close/>
                  <a:moveTo>
                    <a:pt x="331" y="278"/>
                  </a:moveTo>
                  <a:cubicBezTo>
                    <a:pt x="331" y="272"/>
                    <a:pt x="326" y="267"/>
                    <a:pt x="320" y="267"/>
                  </a:cubicBezTo>
                  <a:cubicBezTo>
                    <a:pt x="192" y="267"/>
                    <a:pt x="192" y="267"/>
                    <a:pt x="192" y="267"/>
                  </a:cubicBezTo>
                  <a:cubicBezTo>
                    <a:pt x="186" y="267"/>
                    <a:pt x="181" y="272"/>
                    <a:pt x="181" y="278"/>
                  </a:cubicBezTo>
                  <a:cubicBezTo>
                    <a:pt x="181" y="284"/>
                    <a:pt x="186" y="288"/>
                    <a:pt x="192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6" y="288"/>
                    <a:pt x="331" y="284"/>
                    <a:pt x="331" y="278"/>
                  </a:cubicBezTo>
                  <a:close/>
                  <a:moveTo>
                    <a:pt x="320" y="224"/>
                  </a:moveTo>
                  <a:cubicBezTo>
                    <a:pt x="192" y="224"/>
                    <a:pt x="192" y="224"/>
                    <a:pt x="192" y="224"/>
                  </a:cubicBezTo>
                  <a:cubicBezTo>
                    <a:pt x="186" y="224"/>
                    <a:pt x="181" y="229"/>
                    <a:pt x="181" y="235"/>
                  </a:cubicBezTo>
                  <a:cubicBezTo>
                    <a:pt x="181" y="241"/>
                    <a:pt x="186" y="246"/>
                    <a:pt x="192" y="246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26" y="246"/>
                    <a:pt x="331" y="241"/>
                    <a:pt x="331" y="235"/>
                  </a:cubicBezTo>
                  <a:cubicBezTo>
                    <a:pt x="331" y="229"/>
                    <a:pt x="326" y="224"/>
                    <a:pt x="320" y="224"/>
                  </a:cubicBezTo>
                  <a:close/>
                  <a:moveTo>
                    <a:pt x="512" y="256"/>
                  </a:moveTo>
                  <a:cubicBezTo>
                    <a:pt x="512" y="398"/>
                    <a:pt x="397" y="512"/>
                    <a:pt x="256" y="512"/>
                  </a:cubicBezTo>
                  <a:cubicBezTo>
                    <a:pt x="115" y="512"/>
                    <a:pt x="0" y="398"/>
                    <a:pt x="0" y="256"/>
                  </a:cubicBezTo>
                  <a:cubicBezTo>
                    <a:pt x="0" y="115"/>
                    <a:pt x="115" y="0"/>
                    <a:pt x="256" y="0"/>
                  </a:cubicBezTo>
                  <a:cubicBezTo>
                    <a:pt x="397" y="0"/>
                    <a:pt x="512" y="115"/>
                    <a:pt x="512" y="256"/>
                  </a:cubicBezTo>
                  <a:close/>
                  <a:moveTo>
                    <a:pt x="373" y="182"/>
                  </a:moveTo>
                  <a:cubicBezTo>
                    <a:pt x="373" y="180"/>
                    <a:pt x="373" y="179"/>
                    <a:pt x="373" y="178"/>
                  </a:cubicBezTo>
                  <a:cubicBezTo>
                    <a:pt x="372" y="176"/>
                    <a:pt x="371" y="175"/>
                    <a:pt x="370" y="174"/>
                  </a:cubicBezTo>
                  <a:cubicBezTo>
                    <a:pt x="296" y="99"/>
                    <a:pt x="296" y="99"/>
                    <a:pt x="296" y="99"/>
                  </a:cubicBezTo>
                  <a:cubicBezTo>
                    <a:pt x="295" y="98"/>
                    <a:pt x="293" y="98"/>
                    <a:pt x="292" y="97"/>
                  </a:cubicBezTo>
                  <a:cubicBezTo>
                    <a:pt x="291" y="97"/>
                    <a:pt x="289" y="96"/>
                    <a:pt x="288" y="96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3" y="96"/>
                    <a:pt x="139" y="101"/>
                    <a:pt x="139" y="107"/>
                  </a:cubicBezTo>
                  <a:cubicBezTo>
                    <a:pt x="139" y="406"/>
                    <a:pt x="139" y="406"/>
                    <a:pt x="139" y="406"/>
                  </a:cubicBezTo>
                  <a:cubicBezTo>
                    <a:pt x="139" y="412"/>
                    <a:pt x="143" y="416"/>
                    <a:pt x="149" y="416"/>
                  </a:cubicBezTo>
                  <a:cubicBezTo>
                    <a:pt x="363" y="416"/>
                    <a:pt x="363" y="416"/>
                    <a:pt x="363" y="416"/>
                  </a:cubicBezTo>
                  <a:cubicBezTo>
                    <a:pt x="369" y="416"/>
                    <a:pt x="373" y="412"/>
                    <a:pt x="373" y="406"/>
                  </a:cubicBezTo>
                  <a:lnTo>
                    <a:pt x="373" y="1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6" name="Group 331"/>
          <p:cNvGrpSpPr>
            <a:grpSpLocks noChangeAspect="1"/>
          </p:cNvGrpSpPr>
          <p:nvPr/>
        </p:nvGrpSpPr>
        <p:grpSpPr bwMode="auto">
          <a:xfrm>
            <a:off x="7467472" y="1843059"/>
            <a:ext cx="685955" cy="685955"/>
            <a:chOff x="3832" y="1197"/>
            <a:chExt cx="340" cy="340"/>
          </a:xfrm>
          <a:solidFill>
            <a:srgbClr val="62B5E5"/>
          </a:solidFill>
        </p:grpSpPr>
        <p:sp>
          <p:nvSpPr>
            <p:cNvPr id="57" name="Freeform 332"/>
            <p:cNvSpPr>
              <a:spLocks noEditPoints="1"/>
            </p:cNvSpPr>
            <p:nvPr/>
          </p:nvSpPr>
          <p:spPr bwMode="auto">
            <a:xfrm>
              <a:off x="3832" y="1197"/>
              <a:ext cx="340" cy="340"/>
            </a:xfrm>
            <a:custGeom>
              <a:avLst/>
              <a:gdLst>
                <a:gd name="T0" fmla="*/ 337 w 512"/>
                <a:gd name="T1" fmla="*/ 171 h 512"/>
                <a:gd name="T2" fmla="*/ 299 w 512"/>
                <a:gd name="T3" fmla="*/ 171 h 512"/>
                <a:gd name="T4" fmla="*/ 299 w 512"/>
                <a:gd name="T5" fmla="*/ 133 h 512"/>
                <a:gd name="T6" fmla="*/ 337 w 512"/>
                <a:gd name="T7" fmla="*/ 171 h 512"/>
                <a:gd name="T8" fmla="*/ 288 w 512"/>
                <a:gd name="T9" fmla="*/ 192 h 512"/>
                <a:gd name="T10" fmla="*/ 352 w 512"/>
                <a:gd name="T11" fmla="*/ 192 h 512"/>
                <a:gd name="T12" fmla="*/ 352 w 512"/>
                <a:gd name="T13" fmla="*/ 395 h 512"/>
                <a:gd name="T14" fmla="*/ 160 w 512"/>
                <a:gd name="T15" fmla="*/ 395 h 512"/>
                <a:gd name="T16" fmla="*/ 160 w 512"/>
                <a:gd name="T17" fmla="*/ 118 h 512"/>
                <a:gd name="T18" fmla="*/ 277 w 512"/>
                <a:gd name="T19" fmla="*/ 118 h 512"/>
                <a:gd name="T20" fmla="*/ 277 w 512"/>
                <a:gd name="T21" fmla="*/ 182 h 512"/>
                <a:gd name="T22" fmla="*/ 288 w 512"/>
                <a:gd name="T23" fmla="*/ 192 h 512"/>
                <a:gd name="T24" fmla="*/ 331 w 512"/>
                <a:gd name="T25" fmla="*/ 363 h 512"/>
                <a:gd name="T26" fmla="*/ 320 w 512"/>
                <a:gd name="T27" fmla="*/ 352 h 512"/>
                <a:gd name="T28" fmla="*/ 192 w 512"/>
                <a:gd name="T29" fmla="*/ 352 h 512"/>
                <a:gd name="T30" fmla="*/ 181 w 512"/>
                <a:gd name="T31" fmla="*/ 363 h 512"/>
                <a:gd name="T32" fmla="*/ 192 w 512"/>
                <a:gd name="T33" fmla="*/ 374 h 512"/>
                <a:gd name="T34" fmla="*/ 320 w 512"/>
                <a:gd name="T35" fmla="*/ 374 h 512"/>
                <a:gd name="T36" fmla="*/ 331 w 512"/>
                <a:gd name="T37" fmla="*/ 363 h 512"/>
                <a:gd name="T38" fmla="*/ 331 w 512"/>
                <a:gd name="T39" fmla="*/ 320 h 512"/>
                <a:gd name="T40" fmla="*/ 320 w 512"/>
                <a:gd name="T41" fmla="*/ 310 h 512"/>
                <a:gd name="T42" fmla="*/ 192 w 512"/>
                <a:gd name="T43" fmla="*/ 310 h 512"/>
                <a:gd name="T44" fmla="*/ 181 w 512"/>
                <a:gd name="T45" fmla="*/ 320 h 512"/>
                <a:gd name="T46" fmla="*/ 192 w 512"/>
                <a:gd name="T47" fmla="*/ 331 h 512"/>
                <a:gd name="T48" fmla="*/ 320 w 512"/>
                <a:gd name="T49" fmla="*/ 331 h 512"/>
                <a:gd name="T50" fmla="*/ 331 w 512"/>
                <a:gd name="T51" fmla="*/ 320 h 512"/>
                <a:gd name="T52" fmla="*/ 331 w 512"/>
                <a:gd name="T53" fmla="*/ 278 h 512"/>
                <a:gd name="T54" fmla="*/ 320 w 512"/>
                <a:gd name="T55" fmla="*/ 267 h 512"/>
                <a:gd name="T56" fmla="*/ 192 w 512"/>
                <a:gd name="T57" fmla="*/ 267 h 512"/>
                <a:gd name="T58" fmla="*/ 181 w 512"/>
                <a:gd name="T59" fmla="*/ 278 h 512"/>
                <a:gd name="T60" fmla="*/ 192 w 512"/>
                <a:gd name="T61" fmla="*/ 288 h 512"/>
                <a:gd name="T62" fmla="*/ 320 w 512"/>
                <a:gd name="T63" fmla="*/ 288 h 512"/>
                <a:gd name="T64" fmla="*/ 331 w 512"/>
                <a:gd name="T65" fmla="*/ 278 h 512"/>
                <a:gd name="T66" fmla="*/ 320 w 512"/>
                <a:gd name="T67" fmla="*/ 224 h 512"/>
                <a:gd name="T68" fmla="*/ 192 w 512"/>
                <a:gd name="T69" fmla="*/ 224 h 512"/>
                <a:gd name="T70" fmla="*/ 181 w 512"/>
                <a:gd name="T71" fmla="*/ 235 h 512"/>
                <a:gd name="T72" fmla="*/ 192 w 512"/>
                <a:gd name="T73" fmla="*/ 246 h 512"/>
                <a:gd name="T74" fmla="*/ 320 w 512"/>
                <a:gd name="T75" fmla="*/ 246 h 512"/>
                <a:gd name="T76" fmla="*/ 331 w 512"/>
                <a:gd name="T77" fmla="*/ 235 h 512"/>
                <a:gd name="T78" fmla="*/ 320 w 512"/>
                <a:gd name="T79" fmla="*/ 224 h 512"/>
                <a:gd name="T80" fmla="*/ 512 w 512"/>
                <a:gd name="T81" fmla="*/ 256 h 512"/>
                <a:gd name="T82" fmla="*/ 256 w 512"/>
                <a:gd name="T83" fmla="*/ 512 h 512"/>
                <a:gd name="T84" fmla="*/ 0 w 512"/>
                <a:gd name="T85" fmla="*/ 256 h 512"/>
                <a:gd name="T86" fmla="*/ 256 w 512"/>
                <a:gd name="T87" fmla="*/ 0 h 512"/>
                <a:gd name="T88" fmla="*/ 512 w 512"/>
                <a:gd name="T89" fmla="*/ 256 h 512"/>
                <a:gd name="T90" fmla="*/ 373 w 512"/>
                <a:gd name="T91" fmla="*/ 182 h 512"/>
                <a:gd name="T92" fmla="*/ 373 w 512"/>
                <a:gd name="T93" fmla="*/ 178 h 512"/>
                <a:gd name="T94" fmla="*/ 370 w 512"/>
                <a:gd name="T95" fmla="*/ 174 h 512"/>
                <a:gd name="T96" fmla="*/ 296 w 512"/>
                <a:gd name="T97" fmla="*/ 99 h 512"/>
                <a:gd name="T98" fmla="*/ 292 w 512"/>
                <a:gd name="T99" fmla="*/ 97 h 512"/>
                <a:gd name="T100" fmla="*/ 288 w 512"/>
                <a:gd name="T101" fmla="*/ 96 h 512"/>
                <a:gd name="T102" fmla="*/ 149 w 512"/>
                <a:gd name="T103" fmla="*/ 96 h 512"/>
                <a:gd name="T104" fmla="*/ 139 w 512"/>
                <a:gd name="T105" fmla="*/ 107 h 512"/>
                <a:gd name="T106" fmla="*/ 139 w 512"/>
                <a:gd name="T107" fmla="*/ 406 h 512"/>
                <a:gd name="T108" fmla="*/ 149 w 512"/>
                <a:gd name="T109" fmla="*/ 416 h 512"/>
                <a:gd name="T110" fmla="*/ 363 w 512"/>
                <a:gd name="T111" fmla="*/ 416 h 512"/>
                <a:gd name="T112" fmla="*/ 373 w 512"/>
                <a:gd name="T113" fmla="*/ 406 h 512"/>
                <a:gd name="T114" fmla="*/ 373 w 512"/>
                <a:gd name="T115" fmla="*/ 18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2" h="512">
                  <a:moveTo>
                    <a:pt x="337" y="171"/>
                  </a:moveTo>
                  <a:cubicBezTo>
                    <a:pt x="299" y="171"/>
                    <a:pt x="299" y="171"/>
                    <a:pt x="299" y="171"/>
                  </a:cubicBezTo>
                  <a:cubicBezTo>
                    <a:pt x="299" y="133"/>
                    <a:pt x="299" y="133"/>
                    <a:pt x="299" y="133"/>
                  </a:cubicBezTo>
                  <a:lnTo>
                    <a:pt x="337" y="171"/>
                  </a:lnTo>
                  <a:close/>
                  <a:moveTo>
                    <a:pt x="288" y="192"/>
                  </a:moveTo>
                  <a:cubicBezTo>
                    <a:pt x="352" y="192"/>
                    <a:pt x="352" y="192"/>
                    <a:pt x="352" y="192"/>
                  </a:cubicBezTo>
                  <a:cubicBezTo>
                    <a:pt x="352" y="395"/>
                    <a:pt x="352" y="395"/>
                    <a:pt x="352" y="395"/>
                  </a:cubicBezTo>
                  <a:cubicBezTo>
                    <a:pt x="160" y="395"/>
                    <a:pt x="160" y="395"/>
                    <a:pt x="160" y="395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277" y="118"/>
                    <a:pt x="277" y="118"/>
                    <a:pt x="277" y="118"/>
                  </a:cubicBezTo>
                  <a:cubicBezTo>
                    <a:pt x="277" y="182"/>
                    <a:pt x="277" y="182"/>
                    <a:pt x="277" y="182"/>
                  </a:cubicBezTo>
                  <a:cubicBezTo>
                    <a:pt x="277" y="188"/>
                    <a:pt x="282" y="192"/>
                    <a:pt x="288" y="192"/>
                  </a:cubicBezTo>
                  <a:close/>
                  <a:moveTo>
                    <a:pt x="331" y="363"/>
                  </a:moveTo>
                  <a:cubicBezTo>
                    <a:pt x="331" y="357"/>
                    <a:pt x="326" y="352"/>
                    <a:pt x="320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86" y="352"/>
                    <a:pt x="181" y="357"/>
                    <a:pt x="181" y="363"/>
                  </a:cubicBezTo>
                  <a:cubicBezTo>
                    <a:pt x="181" y="369"/>
                    <a:pt x="186" y="374"/>
                    <a:pt x="192" y="374"/>
                  </a:cubicBezTo>
                  <a:cubicBezTo>
                    <a:pt x="320" y="374"/>
                    <a:pt x="320" y="374"/>
                    <a:pt x="320" y="374"/>
                  </a:cubicBezTo>
                  <a:cubicBezTo>
                    <a:pt x="326" y="374"/>
                    <a:pt x="331" y="369"/>
                    <a:pt x="331" y="363"/>
                  </a:cubicBezTo>
                  <a:close/>
                  <a:moveTo>
                    <a:pt x="331" y="320"/>
                  </a:moveTo>
                  <a:cubicBezTo>
                    <a:pt x="331" y="314"/>
                    <a:pt x="326" y="310"/>
                    <a:pt x="320" y="310"/>
                  </a:cubicBezTo>
                  <a:cubicBezTo>
                    <a:pt x="192" y="310"/>
                    <a:pt x="192" y="310"/>
                    <a:pt x="192" y="310"/>
                  </a:cubicBezTo>
                  <a:cubicBezTo>
                    <a:pt x="186" y="310"/>
                    <a:pt x="181" y="314"/>
                    <a:pt x="181" y="320"/>
                  </a:cubicBezTo>
                  <a:cubicBezTo>
                    <a:pt x="181" y="326"/>
                    <a:pt x="186" y="331"/>
                    <a:pt x="192" y="331"/>
                  </a:cubicBezTo>
                  <a:cubicBezTo>
                    <a:pt x="320" y="331"/>
                    <a:pt x="320" y="331"/>
                    <a:pt x="320" y="331"/>
                  </a:cubicBezTo>
                  <a:cubicBezTo>
                    <a:pt x="326" y="331"/>
                    <a:pt x="331" y="326"/>
                    <a:pt x="331" y="320"/>
                  </a:cubicBezTo>
                  <a:close/>
                  <a:moveTo>
                    <a:pt x="331" y="278"/>
                  </a:moveTo>
                  <a:cubicBezTo>
                    <a:pt x="331" y="272"/>
                    <a:pt x="326" y="267"/>
                    <a:pt x="320" y="267"/>
                  </a:cubicBezTo>
                  <a:cubicBezTo>
                    <a:pt x="192" y="267"/>
                    <a:pt x="192" y="267"/>
                    <a:pt x="192" y="267"/>
                  </a:cubicBezTo>
                  <a:cubicBezTo>
                    <a:pt x="186" y="267"/>
                    <a:pt x="181" y="272"/>
                    <a:pt x="181" y="278"/>
                  </a:cubicBezTo>
                  <a:cubicBezTo>
                    <a:pt x="181" y="284"/>
                    <a:pt x="186" y="288"/>
                    <a:pt x="192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6" y="288"/>
                    <a:pt x="331" y="284"/>
                    <a:pt x="331" y="278"/>
                  </a:cubicBezTo>
                  <a:close/>
                  <a:moveTo>
                    <a:pt x="320" y="224"/>
                  </a:moveTo>
                  <a:cubicBezTo>
                    <a:pt x="192" y="224"/>
                    <a:pt x="192" y="224"/>
                    <a:pt x="192" y="224"/>
                  </a:cubicBezTo>
                  <a:cubicBezTo>
                    <a:pt x="186" y="224"/>
                    <a:pt x="181" y="229"/>
                    <a:pt x="181" y="235"/>
                  </a:cubicBezTo>
                  <a:cubicBezTo>
                    <a:pt x="181" y="241"/>
                    <a:pt x="186" y="246"/>
                    <a:pt x="192" y="246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26" y="246"/>
                    <a:pt x="331" y="241"/>
                    <a:pt x="331" y="235"/>
                  </a:cubicBezTo>
                  <a:cubicBezTo>
                    <a:pt x="331" y="229"/>
                    <a:pt x="326" y="224"/>
                    <a:pt x="320" y="224"/>
                  </a:cubicBezTo>
                  <a:close/>
                  <a:moveTo>
                    <a:pt x="512" y="256"/>
                  </a:moveTo>
                  <a:cubicBezTo>
                    <a:pt x="512" y="398"/>
                    <a:pt x="397" y="512"/>
                    <a:pt x="256" y="512"/>
                  </a:cubicBezTo>
                  <a:cubicBezTo>
                    <a:pt x="115" y="512"/>
                    <a:pt x="0" y="398"/>
                    <a:pt x="0" y="256"/>
                  </a:cubicBezTo>
                  <a:cubicBezTo>
                    <a:pt x="0" y="115"/>
                    <a:pt x="115" y="0"/>
                    <a:pt x="256" y="0"/>
                  </a:cubicBezTo>
                  <a:cubicBezTo>
                    <a:pt x="397" y="0"/>
                    <a:pt x="512" y="115"/>
                    <a:pt x="512" y="256"/>
                  </a:cubicBezTo>
                  <a:close/>
                  <a:moveTo>
                    <a:pt x="373" y="182"/>
                  </a:moveTo>
                  <a:cubicBezTo>
                    <a:pt x="373" y="180"/>
                    <a:pt x="373" y="179"/>
                    <a:pt x="373" y="178"/>
                  </a:cubicBezTo>
                  <a:cubicBezTo>
                    <a:pt x="372" y="176"/>
                    <a:pt x="371" y="175"/>
                    <a:pt x="370" y="174"/>
                  </a:cubicBezTo>
                  <a:cubicBezTo>
                    <a:pt x="296" y="99"/>
                    <a:pt x="296" y="99"/>
                    <a:pt x="296" y="99"/>
                  </a:cubicBezTo>
                  <a:cubicBezTo>
                    <a:pt x="295" y="98"/>
                    <a:pt x="293" y="98"/>
                    <a:pt x="292" y="97"/>
                  </a:cubicBezTo>
                  <a:cubicBezTo>
                    <a:pt x="291" y="97"/>
                    <a:pt x="289" y="96"/>
                    <a:pt x="288" y="96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3" y="96"/>
                    <a:pt x="139" y="101"/>
                    <a:pt x="139" y="107"/>
                  </a:cubicBezTo>
                  <a:cubicBezTo>
                    <a:pt x="139" y="406"/>
                    <a:pt x="139" y="406"/>
                    <a:pt x="139" y="406"/>
                  </a:cubicBezTo>
                  <a:cubicBezTo>
                    <a:pt x="139" y="412"/>
                    <a:pt x="143" y="416"/>
                    <a:pt x="149" y="416"/>
                  </a:cubicBezTo>
                  <a:cubicBezTo>
                    <a:pt x="363" y="416"/>
                    <a:pt x="363" y="416"/>
                    <a:pt x="363" y="416"/>
                  </a:cubicBezTo>
                  <a:cubicBezTo>
                    <a:pt x="369" y="416"/>
                    <a:pt x="373" y="412"/>
                    <a:pt x="373" y="406"/>
                  </a:cubicBezTo>
                  <a:lnTo>
                    <a:pt x="373" y="1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8" name="Freeform 333"/>
            <p:cNvSpPr>
              <a:spLocks noEditPoints="1"/>
            </p:cNvSpPr>
            <p:nvPr/>
          </p:nvSpPr>
          <p:spPr bwMode="auto">
            <a:xfrm>
              <a:off x="3832" y="1197"/>
              <a:ext cx="340" cy="340"/>
            </a:xfrm>
            <a:custGeom>
              <a:avLst/>
              <a:gdLst>
                <a:gd name="T0" fmla="*/ 337 w 512"/>
                <a:gd name="T1" fmla="*/ 171 h 512"/>
                <a:gd name="T2" fmla="*/ 299 w 512"/>
                <a:gd name="T3" fmla="*/ 171 h 512"/>
                <a:gd name="T4" fmla="*/ 299 w 512"/>
                <a:gd name="T5" fmla="*/ 133 h 512"/>
                <a:gd name="T6" fmla="*/ 337 w 512"/>
                <a:gd name="T7" fmla="*/ 171 h 512"/>
                <a:gd name="T8" fmla="*/ 288 w 512"/>
                <a:gd name="T9" fmla="*/ 192 h 512"/>
                <a:gd name="T10" fmla="*/ 352 w 512"/>
                <a:gd name="T11" fmla="*/ 192 h 512"/>
                <a:gd name="T12" fmla="*/ 352 w 512"/>
                <a:gd name="T13" fmla="*/ 395 h 512"/>
                <a:gd name="T14" fmla="*/ 160 w 512"/>
                <a:gd name="T15" fmla="*/ 395 h 512"/>
                <a:gd name="T16" fmla="*/ 160 w 512"/>
                <a:gd name="T17" fmla="*/ 118 h 512"/>
                <a:gd name="T18" fmla="*/ 277 w 512"/>
                <a:gd name="T19" fmla="*/ 118 h 512"/>
                <a:gd name="T20" fmla="*/ 277 w 512"/>
                <a:gd name="T21" fmla="*/ 182 h 512"/>
                <a:gd name="T22" fmla="*/ 288 w 512"/>
                <a:gd name="T23" fmla="*/ 192 h 512"/>
                <a:gd name="T24" fmla="*/ 331 w 512"/>
                <a:gd name="T25" fmla="*/ 363 h 512"/>
                <a:gd name="T26" fmla="*/ 320 w 512"/>
                <a:gd name="T27" fmla="*/ 352 h 512"/>
                <a:gd name="T28" fmla="*/ 192 w 512"/>
                <a:gd name="T29" fmla="*/ 352 h 512"/>
                <a:gd name="T30" fmla="*/ 181 w 512"/>
                <a:gd name="T31" fmla="*/ 363 h 512"/>
                <a:gd name="T32" fmla="*/ 192 w 512"/>
                <a:gd name="T33" fmla="*/ 374 h 512"/>
                <a:gd name="T34" fmla="*/ 320 w 512"/>
                <a:gd name="T35" fmla="*/ 374 h 512"/>
                <a:gd name="T36" fmla="*/ 331 w 512"/>
                <a:gd name="T37" fmla="*/ 363 h 512"/>
                <a:gd name="T38" fmla="*/ 331 w 512"/>
                <a:gd name="T39" fmla="*/ 320 h 512"/>
                <a:gd name="T40" fmla="*/ 320 w 512"/>
                <a:gd name="T41" fmla="*/ 310 h 512"/>
                <a:gd name="T42" fmla="*/ 192 w 512"/>
                <a:gd name="T43" fmla="*/ 310 h 512"/>
                <a:gd name="T44" fmla="*/ 181 w 512"/>
                <a:gd name="T45" fmla="*/ 320 h 512"/>
                <a:gd name="T46" fmla="*/ 192 w 512"/>
                <a:gd name="T47" fmla="*/ 331 h 512"/>
                <a:gd name="T48" fmla="*/ 320 w 512"/>
                <a:gd name="T49" fmla="*/ 331 h 512"/>
                <a:gd name="T50" fmla="*/ 331 w 512"/>
                <a:gd name="T51" fmla="*/ 320 h 512"/>
                <a:gd name="T52" fmla="*/ 331 w 512"/>
                <a:gd name="T53" fmla="*/ 278 h 512"/>
                <a:gd name="T54" fmla="*/ 320 w 512"/>
                <a:gd name="T55" fmla="*/ 267 h 512"/>
                <a:gd name="T56" fmla="*/ 192 w 512"/>
                <a:gd name="T57" fmla="*/ 267 h 512"/>
                <a:gd name="T58" fmla="*/ 181 w 512"/>
                <a:gd name="T59" fmla="*/ 278 h 512"/>
                <a:gd name="T60" fmla="*/ 192 w 512"/>
                <a:gd name="T61" fmla="*/ 288 h 512"/>
                <a:gd name="T62" fmla="*/ 320 w 512"/>
                <a:gd name="T63" fmla="*/ 288 h 512"/>
                <a:gd name="T64" fmla="*/ 331 w 512"/>
                <a:gd name="T65" fmla="*/ 278 h 512"/>
                <a:gd name="T66" fmla="*/ 320 w 512"/>
                <a:gd name="T67" fmla="*/ 224 h 512"/>
                <a:gd name="T68" fmla="*/ 192 w 512"/>
                <a:gd name="T69" fmla="*/ 224 h 512"/>
                <a:gd name="T70" fmla="*/ 181 w 512"/>
                <a:gd name="T71" fmla="*/ 235 h 512"/>
                <a:gd name="T72" fmla="*/ 192 w 512"/>
                <a:gd name="T73" fmla="*/ 246 h 512"/>
                <a:gd name="T74" fmla="*/ 320 w 512"/>
                <a:gd name="T75" fmla="*/ 246 h 512"/>
                <a:gd name="T76" fmla="*/ 331 w 512"/>
                <a:gd name="T77" fmla="*/ 235 h 512"/>
                <a:gd name="T78" fmla="*/ 320 w 512"/>
                <a:gd name="T79" fmla="*/ 224 h 512"/>
                <a:gd name="T80" fmla="*/ 512 w 512"/>
                <a:gd name="T81" fmla="*/ 256 h 512"/>
                <a:gd name="T82" fmla="*/ 256 w 512"/>
                <a:gd name="T83" fmla="*/ 512 h 512"/>
                <a:gd name="T84" fmla="*/ 0 w 512"/>
                <a:gd name="T85" fmla="*/ 256 h 512"/>
                <a:gd name="T86" fmla="*/ 256 w 512"/>
                <a:gd name="T87" fmla="*/ 0 h 512"/>
                <a:gd name="T88" fmla="*/ 512 w 512"/>
                <a:gd name="T89" fmla="*/ 256 h 512"/>
                <a:gd name="T90" fmla="*/ 373 w 512"/>
                <a:gd name="T91" fmla="*/ 182 h 512"/>
                <a:gd name="T92" fmla="*/ 373 w 512"/>
                <a:gd name="T93" fmla="*/ 178 h 512"/>
                <a:gd name="T94" fmla="*/ 370 w 512"/>
                <a:gd name="T95" fmla="*/ 174 h 512"/>
                <a:gd name="T96" fmla="*/ 296 w 512"/>
                <a:gd name="T97" fmla="*/ 99 h 512"/>
                <a:gd name="T98" fmla="*/ 292 w 512"/>
                <a:gd name="T99" fmla="*/ 97 h 512"/>
                <a:gd name="T100" fmla="*/ 288 w 512"/>
                <a:gd name="T101" fmla="*/ 96 h 512"/>
                <a:gd name="T102" fmla="*/ 149 w 512"/>
                <a:gd name="T103" fmla="*/ 96 h 512"/>
                <a:gd name="T104" fmla="*/ 139 w 512"/>
                <a:gd name="T105" fmla="*/ 107 h 512"/>
                <a:gd name="T106" fmla="*/ 139 w 512"/>
                <a:gd name="T107" fmla="*/ 406 h 512"/>
                <a:gd name="T108" fmla="*/ 149 w 512"/>
                <a:gd name="T109" fmla="*/ 416 h 512"/>
                <a:gd name="T110" fmla="*/ 363 w 512"/>
                <a:gd name="T111" fmla="*/ 416 h 512"/>
                <a:gd name="T112" fmla="*/ 373 w 512"/>
                <a:gd name="T113" fmla="*/ 406 h 512"/>
                <a:gd name="T114" fmla="*/ 373 w 512"/>
                <a:gd name="T115" fmla="*/ 18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2" h="512">
                  <a:moveTo>
                    <a:pt x="337" y="171"/>
                  </a:moveTo>
                  <a:cubicBezTo>
                    <a:pt x="299" y="171"/>
                    <a:pt x="299" y="171"/>
                    <a:pt x="299" y="171"/>
                  </a:cubicBezTo>
                  <a:cubicBezTo>
                    <a:pt x="299" y="133"/>
                    <a:pt x="299" y="133"/>
                    <a:pt x="299" y="133"/>
                  </a:cubicBezTo>
                  <a:lnTo>
                    <a:pt x="337" y="171"/>
                  </a:lnTo>
                  <a:close/>
                  <a:moveTo>
                    <a:pt x="288" y="192"/>
                  </a:moveTo>
                  <a:cubicBezTo>
                    <a:pt x="352" y="192"/>
                    <a:pt x="352" y="192"/>
                    <a:pt x="352" y="192"/>
                  </a:cubicBezTo>
                  <a:cubicBezTo>
                    <a:pt x="352" y="395"/>
                    <a:pt x="352" y="395"/>
                    <a:pt x="352" y="395"/>
                  </a:cubicBezTo>
                  <a:cubicBezTo>
                    <a:pt x="160" y="395"/>
                    <a:pt x="160" y="395"/>
                    <a:pt x="160" y="395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277" y="118"/>
                    <a:pt x="277" y="118"/>
                    <a:pt x="277" y="118"/>
                  </a:cubicBezTo>
                  <a:cubicBezTo>
                    <a:pt x="277" y="182"/>
                    <a:pt x="277" y="182"/>
                    <a:pt x="277" y="182"/>
                  </a:cubicBezTo>
                  <a:cubicBezTo>
                    <a:pt x="277" y="188"/>
                    <a:pt x="282" y="192"/>
                    <a:pt x="288" y="192"/>
                  </a:cubicBezTo>
                  <a:close/>
                  <a:moveTo>
                    <a:pt x="331" y="363"/>
                  </a:moveTo>
                  <a:cubicBezTo>
                    <a:pt x="331" y="357"/>
                    <a:pt x="326" y="352"/>
                    <a:pt x="320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86" y="352"/>
                    <a:pt x="181" y="357"/>
                    <a:pt x="181" y="363"/>
                  </a:cubicBezTo>
                  <a:cubicBezTo>
                    <a:pt x="181" y="369"/>
                    <a:pt x="186" y="374"/>
                    <a:pt x="192" y="374"/>
                  </a:cubicBezTo>
                  <a:cubicBezTo>
                    <a:pt x="320" y="374"/>
                    <a:pt x="320" y="374"/>
                    <a:pt x="320" y="374"/>
                  </a:cubicBezTo>
                  <a:cubicBezTo>
                    <a:pt x="326" y="374"/>
                    <a:pt x="331" y="369"/>
                    <a:pt x="331" y="363"/>
                  </a:cubicBezTo>
                  <a:close/>
                  <a:moveTo>
                    <a:pt x="331" y="320"/>
                  </a:moveTo>
                  <a:cubicBezTo>
                    <a:pt x="331" y="314"/>
                    <a:pt x="326" y="310"/>
                    <a:pt x="320" y="310"/>
                  </a:cubicBezTo>
                  <a:cubicBezTo>
                    <a:pt x="192" y="310"/>
                    <a:pt x="192" y="310"/>
                    <a:pt x="192" y="310"/>
                  </a:cubicBezTo>
                  <a:cubicBezTo>
                    <a:pt x="186" y="310"/>
                    <a:pt x="181" y="314"/>
                    <a:pt x="181" y="320"/>
                  </a:cubicBezTo>
                  <a:cubicBezTo>
                    <a:pt x="181" y="326"/>
                    <a:pt x="186" y="331"/>
                    <a:pt x="192" y="331"/>
                  </a:cubicBezTo>
                  <a:cubicBezTo>
                    <a:pt x="320" y="331"/>
                    <a:pt x="320" y="331"/>
                    <a:pt x="320" y="331"/>
                  </a:cubicBezTo>
                  <a:cubicBezTo>
                    <a:pt x="326" y="331"/>
                    <a:pt x="331" y="326"/>
                    <a:pt x="331" y="320"/>
                  </a:cubicBezTo>
                  <a:close/>
                  <a:moveTo>
                    <a:pt x="331" y="278"/>
                  </a:moveTo>
                  <a:cubicBezTo>
                    <a:pt x="331" y="272"/>
                    <a:pt x="326" y="267"/>
                    <a:pt x="320" y="267"/>
                  </a:cubicBezTo>
                  <a:cubicBezTo>
                    <a:pt x="192" y="267"/>
                    <a:pt x="192" y="267"/>
                    <a:pt x="192" y="267"/>
                  </a:cubicBezTo>
                  <a:cubicBezTo>
                    <a:pt x="186" y="267"/>
                    <a:pt x="181" y="272"/>
                    <a:pt x="181" y="278"/>
                  </a:cubicBezTo>
                  <a:cubicBezTo>
                    <a:pt x="181" y="284"/>
                    <a:pt x="186" y="288"/>
                    <a:pt x="192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6" y="288"/>
                    <a:pt x="331" y="284"/>
                    <a:pt x="331" y="278"/>
                  </a:cubicBezTo>
                  <a:close/>
                  <a:moveTo>
                    <a:pt x="320" y="224"/>
                  </a:moveTo>
                  <a:cubicBezTo>
                    <a:pt x="192" y="224"/>
                    <a:pt x="192" y="224"/>
                    <a:pt x="192" y="224"/>
                  </a:cubicBezTo>
                  <a:cubicBezTo>
                    <a:pt x="186" y="224"/>
                    <a:pt x="181" y="229"/>
                    <a:pt x="181" y="235"/>
                  </a:cubicBezTo>
                  <a:cubicBezTo>
                    <a:pt x="181" y="241"/>
                    <a:pt x="186" y="246"/>
                    <a:pt x="192" y="246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26" y="246"/>
                    <a:pt x="331" y="241"/>
                    <a:pt x="331" y="235"/>
                  </a:cubicBezTo>
                  <a:cubicBezTo>
                    <a:pt x="331" y="229"/>
                    <a:pt x="326" y="224"/>
                    <a:pt x="320" y="224"/>
                  </a:cubicBezTo>
                  <a:close/>
                  <a:moveTo>
                    <a:pt x="512" y="256"/>
                  </a:moveTo>
                  <a:cubicBezTo>
                    <a:pt x="512" y="398"/>
                    <a:pt x="397" y="512"/>
                    <a:pt x="256" y="512"/>
                  </a:cubicBezTo>
                  <a:cubicBezTo>
                    <a:pt x="115" y="512"/>
                    <a:pt x="0" y="398"/>
                    <a:pt x="0" y="256"/>
                  </a:cubicBezTo>
                  <a:cubicBezTo>
                    <a:pt x="0" y="115"/>
                    <a:pt x="115" y="0"/>
                    <a:pt x="256" y="0"/>
                  </a:cubicBezTo>
                  <a:cubicBezTo>
                    <a:pt x="397" y="0"/>
                    <a:pt x="512" y="115"/>
                    <a:pt x="512" y="256"/>
                  </a:cubicBezTo>
                  <a:close/>
                  <a:moveTo>
                    <a:pt x="373" y="182"/>
                  </a:moveTo>
                  <a:cubicBezTo>
                    <a:pt x="373" y="180"/>
                    <a:pt x="373" y="179"/>
                    <a:pt x="373" y="178"/>
                  </a:cubicBezTo>
                  <a:cubicBezTo>
                    <a:pt x="372" y="176"/>
                    <a:pt x="371" y="175"/>
                    <a:pt x="370" y="174"/>
                  </a:cubicBezTo>
                  <a:cubicBezTo>
                    <a:pt x="296" y="99"/>
                    <a:pt x="296" y="99"/>
                    <a:pt x="296" y="99"/>
                  </a:cubicBezTo>
                  <a:cubicBezTo>
                    <a:pt x="295" y="98"/>
                    <a:pt x="293" y="98"/>
                    <a:pt x="292" y="97"/>
                  </a:cubicBezTo>
                  <a:cubicBezTo>
                    <a:pt x="291" y="97"/>
                    <a:pt x="289" y="96"/>
                    <a:pt x="288" y="96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3" y="96"/>
                    <a:pt x="139" y="101"/>
                    <a:pt x="139" y="107"/>
                  </a:cubicBezTo>
                  <a:cubicBezTo>
                    <a:pt x="139" y="406"/>
                    <a:pt x="139" y="406"/>
                    <a:pt x="139" y="406"/>
                  </a:cubicBezTo>
                  <a:cubicBezTo>
                    <a:pt x="139" y="412"/>
                    <a:pt x="143" y="416"/>
                    <a:pt x="149" y="416"/>
                  </a:cubicBezTo>
                  <a:cubicBezTo>
                    <a:pt x="363" y="416"/>
                    <a:pt x="363" y="416"/>
                    <a:pt x="363" y="416"/>
                  </a:cubicBezTo>
                  <a:cubicBezTo>
                    <a:pt x="369" y="416"/>
                    <a:pt x="373" y="412"/>
                    <a:pt x="373" y="406"/>
                  </a:cubicBezTo>
                  <a:lnTo>
                    <a:pt x="373" y="1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9" name="Freeform 28"/>
          <p:cNvSpPr/>
          <p:nvPr/>
        </p:nvSpPr>
        <p:spPr bwMode="gray">
          <a:xfrm rot="5400000">
            <a:off x="3366413" y="3985613"/>
            <a:ext cx="961977" cy="1058875"/>
          </a:xfrm>
          <a:custGeom>
            <a:avLst/>
            <a:gdLst>
              <a:gd name="connsiteX0" fmla="*/ 1575303 w 1575303"/>
              <a:gd name="connsiteY0" fmla="*/ 1403288 h 1403288"/>
              <a:gd name="connsiteX1" fmla="*/ 1575303 w 1575303"/>
              <a:gd name="connsiteY1" fmla="*/ 0 h 1403288"/>
              <a:gd name="connsiteX2" fmla="*/ 0 w 1575303"/>
              <a:gd name="connsiteY2" fmla="*/ 0 h 140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5303" h="1403288">
                <a:moveTo>
                  <a:pt x="1575303" y="1403288"/>
                </a:moveTo>
                <a:lnTo>
                  <a:pt x="1575303" y="0"/>
                </a:lnTo>
                <a:lnTo>
                  <a:pt x="0" y="0"/>
                </a:lnTo>
              </a:path>
            </a:pathLst>
          </a:custGeom>
          <a:noFill/>
          <a:ln w="9525" algn="ctr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1876" y="955410"/>
            <a:ext cx="96098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Pravilnikom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precizirano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ne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postoji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obaveza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evidentiranja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POPDV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obrascu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podataka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o:</a:t>
            </a:r>
          </a:p>
        </p:txBody>
      </p:sp>
    </p:spTree>
    <p:extLst>
      <p:ext uri="{BB962C8B-B14F-4D97-AF65-F5344CB8AC3E}">
        <p14:creationId xmlns:p14="http://schemas.microsoft.com/office/powerpoint/2010/main" val="176444941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Vođenje evidencije o PDV (2/2)</a:t>
            </a:r>
            <a:endParaRPr lang="sr-Latn-C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469899" y="1321413"/>
            <a:ext cx="10832509" cy="27432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537" y="3683868"/>
            <a:ext cx="2823563" cy="2823563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E678BF1-8C5D-4DB8-91D7-53D44F4924A1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69899" y="1626781"/>
            <a:ext cx="7870537" cy="4987813"/>
          </a:xfrm>
          <a:prstGeom prst="homePlate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accent1"/>
            </a:solidFill>
          </a:ln>
        </p:spPr>
        <p:txBody>
          <a:bodyPr wrap="square" lIns="88900" tIns="88900" rIns="88900" bIns="8890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chemeClr val="tx1"/>
              </a:buClr>
              <a:defRPr/>
            </a:pP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Precizirano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da je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obveznik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</a:t>
            </a:r>
            <a:r>
              <a:rPr lang="sr-Latn-R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koji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vrši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prenos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jednonamenskih,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odnosno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višenamenskih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vrednosnih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vaučera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dužan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u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svojoj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evidenciji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po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vrsti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vaučera,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obezbedi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podatke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o:</a:t>
            </a: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02900" lvl="2" indent="-342900">
              <a:spcBef>
                <a:spcPts val="600"/>
              </a:spcBef>
              <a:buClr>
                <a:schemeClr val="tx1"/>
              </a:buClr>
              <a:buFont typeface="+mj-lt"/>
              <a:buAutoNum type="arabicParenR"/>
              <a:defRPr/>
            </a:pP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ukupnoj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vrednosti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vaučera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702900" lvl="2" indent="-342900">
              <a:spcBef>
                <a:spcPts val="600"/>
              </a:spcBef>
              <a:buClr>
                <a:schemeClr val="tx1"/>
              </a:buClr>
              <a:buFont typeface="+mj-lt"/>
              <a:buAutoNum type="arabicParenR"/>
              <a:defRPr/>
            </a:pP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ukupnom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broju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vaučera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čiji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prenos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izvršen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buClr>
                <a:schemeClr val="tx1"/>
              </a:buClr>
              <a:defRPr/>
            </a:pP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Dodatno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propisano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da je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obveznik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PDV</a:t>
            </a:r>
            <a:r>
              <a:rPr lang="sr-Latn-R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koji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primaocu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dobara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zaračunava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povratnu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ambalažu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dužan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u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svojoj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evidenciji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po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vrsti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ambalaže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obezbedi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podatke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koji se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odnose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800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indent="0">
              <a:spcBef>
                <a:spcPts val="600"/>
              </a:spcBef>
              <a:buClr>
                <a:schemeClr val="tx1"/>
              </a:buClr>
              <a:buNone/>
              <a:defRPr/>
            </a:pP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datum i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količinu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predate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ambalaže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42900" indent="-34290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licu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kojem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ambalaža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predata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27727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01239" y="2832408"/>
            <a:ext cx="42472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Hvala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pa</a:t>
            </a:r>
            <a:r>
              <a:rPr lang="sr-Latn-CS" sz="48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žnji</a:t>
            </a:r>
            <a:r>
              <a:rPr lang="sr-Latn-CS" sz="4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30115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9900" y="449607"/>
            <a:ext cx="11252200" cy="757255"/>
          </a:xfrm>
        </p:spPr>
        <p:txBody>
          <a:bodyPr/>
          <a:lstStyle/>
          <a:p>
            <a:r>
              <a:rPr lang="hr-HR" dirty="0">
                <a:solidFill>
                  <a:srgbClr val="009A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Kontaktirajte nas</a:t>
            </a:r>
          </a:p>
          <a:p>
            <a:r>
              <a:rPr lang="hr-H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Naš tim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00" y="2200969"/>
            <a:ext cx="1630810" cy="1087206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469900" y="3662059"/>
            <a:ext cx="3604389" cy="18034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hr-HR" sz="1800" dirty="0">
                <a:latin typeface="Calibri" panose="020F0502020204030204" pitchFamily="34" charset="0"/>
                <a:cs typeface="Calibri" panose="020F0502020204030204" pitchFamily="34" charset="0"/>
              </a:rPr>
              <a:t>Filip Kovačević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LL.M.</a:t>
            </a:r>
            <a:endParaRPr lang="hr-H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hr-HR" sz="16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Direktor</a:t>
            </a:r>
          </a:p>
          <a:p>
            <a:pPr>
              <a:spcAft>
                <a:spcPts val="0"/>
              </a:spcAft>
            </a:pPr>
            <a:r>
              <a:rPr lang="en-US" sz="1600" b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f</a:t>
            </a:r>
            <a:r>
              <a:rPr lang="hr-HR" sz="1600" b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kovacevi</a:t>
            </a: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c@deloittece.com</a:t>
            </a:r>
            <a:endParaRPr lang="en-US" sz="16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hr-HR" sz="18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81487" y="2200969"/>
            <a:ext cx="1768439" cy="1188720"/>
          </a:xfrm>
          <a:prstGeom prst="rect">
            <a:avLst/>
          </a:prstGeom>
          <a:noFill/>
        </p:spPr>
      </p:pic>
      <p:pic>
        <p:nvPicPr>
          <p:cNvPr id="16" name="Picture Placeholder 21"/>
          <p:cNvPicPr preferRelativeResize="0"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1904" y="2200969"/>
            <a:ext cx="1769364" cy="1179576"/>
          </a:xfrm>
          <a:prstGeom prst="rect">
            <a:avLst/>
          </a:prstGeom>
        </p:spPr>
      </p:pic>
      <p:sp>
        <p:nvSpPr>
          <p:cNvPr id="19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4279630" y="3665603"/>
            <a:ext cx="3604389" cy="18034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Pavle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Kutle</a:t>
            </a:r>
            <a:r>
              <a:rPr lang="sr-Latn-C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šić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LL.M.</a:t>
            </a:r>
            <a:endParaRPr lang="hr-H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hr-HR" sz="16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Viši rukovodilac</a:t>
            </a:r>
          </a:p>
          <a:p>
            <a:pPr>
              <a:spcAft>
                <a:spcPts val="0"/>
              </a:spcAft>
            </a:pPr>
            <a:r>
              <a:rPr lang="sr-Latn-CS" sz="1600" b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pkutlesic</a:t>
            </a: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@deloittece.com</a:t>
            </a:r>
            <a:endParaRPr lang="en-US" sz="16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hr-HR" sz="18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8110903" y="3647883"/>
            <a:ext cx="3604389" cy="18034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sr-Latn-CS" sz="1800" dirty="0">
                <a:latin typeface="Calibri" panose="020F0502020204030204" pitchFamily="34" charset="0"/>
                <a:cs typeface="Calibri" panose="020F0502020204030204" pitchFamily="34" charset="0"/>
              </a:rPr>
              <a:t>Nebojša Jovanović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LL.M.</a:t>
            </a:r>
            <a:endParaRPr lang="hr-H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hr-HR" sz="16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Rukovodilac</a:t>
            </a:r>
          </a:p>
          <a:p>
            <a:pPr>
              <a:spcAft>
                <a:spcPts val="0"/>
              </a:spcAft>
            </a:pPr>
            <a:r>
              <a:rPr lang="sr-Latn-CS" sz="1600" b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nebjovanovic</a:t>
            </a: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@deloittece.com</a:t>
            </a:r>
            <a:endParaRPr lang="en-US" sz="16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hr-HR" sz="18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6708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475200" y="5530390"/>
            <a:ext cx="5592012" cy="324000"/>
          </a:xfrm>
        </p:spPr>
        <p:txBody>
          <a:bodyPr/>
          <a:lstStyle/>
          <a:p>
            <a:r>
              <a:rPr lang="sr-Latn-CS" noProof="0" dirty="0"/>
              <a:t>V</a:t>
            </a:r>
            <a:endParaRPr lang="en-US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475200" y="4568588"/>
            <a:ext cx="8701238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Ova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poslovna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komunikacija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sadrži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isključivo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opšte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informacije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u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skladu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nijedno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društvo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Deloitte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Touche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Tohmatsu Limited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neko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povezanih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zajedno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„Deloitte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mreža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”), ne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pruža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profesionalne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savete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usluge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putem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publikacije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Pre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donošenja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odluke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preduzimanja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kakvih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radnji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mogu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uticati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vaše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finansije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posao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trebalo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 da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konsultujete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kvalifikovanog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stručnog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savetnika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Nijedno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društvo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Deloitte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mreže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neće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biti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odgovorn</a:t>
            </a:r>
            <a:r>
              <a:rPr lang="sr-Cyrl-BA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štetu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eventualno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pretrpi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lice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korišćenjem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informacija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komunikacije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Deloitte se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odnosi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Deloitte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Touche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Tohmatsu Limited,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lice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osnovano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skladu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pravom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Ujedinjenog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Kraljevstva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Velike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Britanije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Severne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Irske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izvorno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"UK private company limited by guarantee"), i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mrežu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njegovih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članova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od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kojih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svaki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zaseban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samostalan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pravni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subjekt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Detaljniji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opis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pravne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strukture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Deloitte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Touche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Tohmatsu Limited i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njegovih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društava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članova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možete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naći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veb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stranici</a:t>
            </a:r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www2.deloitte.com/rs/sr/o-nama.</a:t>
            </a:r>
          </a:p>
          <a:p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0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2021 Deloitte </a:t>
            </a:r>
            <a:r>
              <a:rPr lang="en-US" sz="1000" dirty="0" err="1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Srbija</a:t>
            </a:r>
            <a:endParaRPr lang="en-US" sz="1000" dirty="0">
              <a:solidFill>
                <a:schemeClr val="bg2">
                  <a:lumMod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39009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KEztrqPu0.ccF8qdOw.Lw"/>
</p:tagLst>
</file>

<file path=ppt/theme/theme1.xml><?xml version="1.0" encoding="utf-8"?>
<a:theme xmlns:a="http://schemas.openxmlformats.org/drawingml/2006/main" name="Deloitte_US_Onscreen">
  <a:themeElements>
    <a:clrScheme name="Deloitte colors">
      <a:dk1>
        <a:sysClr val="windowText" lastClr="000000"/>
      </a:dk1>
      <a:lt1>
        <a:sysClr val="window" lastClr="FFFFFF"/>
      </a:lt1>
      <a:dk2>
        <a:srgbClr val="53565A"/>
      </a:dk2>
      <a:lt2>
        <a:srgbClr val="D0D0CE"/>
      </a:lt2>
      <a:accent1>
        <a:srgbClr val="86BC25"/>
      </a:accent1>
      <a:accent2>
        <a:srgbClr val="046A38"/>
      </a:accent2>
      <a:accent3>
        <a:srgbClr val="62B5E5"/>
      </a:accent3>
      <a:accent4>
        <a:srgbClr val="012169"/>
      </a:accent4>
      <a:accent5>
        <a:srgbClr val="0097A9"/>
      </a:accent5>
      <a:accent6>
        <a:srgbClr val="75787B"/>
      </a:accent6>
      <a:hlink>
        <a:srgbClr val="00A3E0"/>
      </a:hlink>
      <a:folHlink>
        <a:srgbClr val="53565A"/>
      </a:folHlink>
    </a:clrScheme>
    <a:fontScheme name="Deloitte Powerpoint fon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3"/>
        </a:solidFill>
        <a:ln w="19050" algn="ctr">
          <a:noFill/>
          <a:miter lim="800000"/>
          <a:headEnd/>
          <a:tailEnd/>
        </a:ln>
      </a:spPr>
      <a:bodyPr wrap="square" lIns="88900" tIns="88900" rIns="88900" bIns="88900" rtlCol="0" anchor="ctr"/>
      <a:lstStyle>
        <a:defPPr>
          <a:lnSpc>
            <a:spcPct val="106000"/>
          </a:lnSpc>
          <a:buFont typeface="Wingdings 2" pitchFamily="18" charset="2"/>
          <a:buNone/>
          <a:defRPr sz="1600" b="1" dirty="0" smtClean="0">
            <a:solidFill>
              <a:schemeClr val="bg1"/>
            </a:solidFill>
          </a:defRPr>
        </a:defPPr>
      </a:lst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03200" indent="-203200">
          <a:spcBef>
            <a:spcPts val="600"/>
          </a:spcBef>
          <a:buSzPct val="100000"/>
          <a:buFont typeface="Arial"/>
          <a:buChar char="•"/>
          <a:defRPr dirty="0" smtClean="0">
            <a:solidFill>
              <a:srgbClr val="313131"/>
            </a:solidFill>
          </a:defRPr>
        </a:defPPr>
      </a:lstStyle>
    </a:txDef>
  </a:objectDefaults>
  <a:extraClrSchemeLst/>
  <a:custClrLst>
    <a:custClr name="Green 7">
      <a:srgbClr val="2C5234"/>
    </a:custClr>
    <a:custClr name="Green 6">
      <a:srgbClr val="046A38"/>
    </a:custClr>
    <a:custClr name="Green 5">
      <a:srgbClr val="009A44"/>
    </a:custClr>
    <a:custClr name="Green 4">
      <a:srgbClr val="43B02A"/>
    </a:custClr>
    <a:custClr name="Deloitte Green">
      <a:srgbClr val="86BC25"/>
    </a:custClr>
    <a:custClr name="Green 2">
      <a:srgbClr val="C4D600"/>
    </a:custClr>
    <a:custClr name="Green 1">
      <a:srgbClr val="E3E48D"/>
    </a:custClr>
    <a:custClr name="Teal 7">
      <a:srgbClr val="004F59"/>
    </a:custClr>
    <a:custClr name="Teal 6">
      <a:srgbClr val="007680"/>
    </a:custClr>
    <a:custClr name="Teal 5">
      <a:srgbClr val="0097A9"/>
    </a:custClr>
    <a:custClr name="Teal 4">
      <a:srgbClr val="00ABAB"/>
    </a:custClr>
    <a:custClr name="Teal 3">
      <a:srgbClr val="6FC2B4"/>
    </a:custClr>
    <a:custClr name="Teal 2">
      <a:srgbClr val="9DD4CF"/>
    </a:custClr>
    <a:custClr name="Teal 1">
      <a:srgbClr val="DDEFE8"/>
    </a:custClr>
    <a:custClr name="Blue 7">
      <a:srgbClr val="041E42"/>
    </a:custClr>
    <a:custClr name="Blue 6">
      <a:srgbClr val="012169"/>
    </a:custClr>
    <a:custClr name="Blue 5">
      <a:srgbClr val="005587"/>
    </a:custClr>
    <a:custClr name="Blue 4">
      <a:srgbClr val="0076A8"/>
    </a:custClr>
    <a:custClr name="Blue 3">
      <a:srgbClr val="00A3E0"/>
    </a:custClr>
    <a:custClr name="Blue 2">
      <a:srgbClr val="62B5E5"/>
    </a:custClr>
    <a:custClr name="Blue 1">
      <a:srgbClr val="A0DCFF"/>
    </a:custClr>
    <a:custClr name="Cool Gray 11">
      <a:srgbClr val="53565A"/>
    </a:custClr>
    <a:custClr name="Cool Gray 10">
      <a:srgbClr val="63666A"/>
    </a:custClr>
    <a:custClr name="Cool Gray 9">
      <a:srgbClr val="75787B"/>
    </a:custClr>
    <a:custClr name="Cool Gray 7">
      <a:srgbClr val="97999B"/>
    </a:custClr>
    <a:custClr name="Cool Gray 6">
      <a:srgbClr val="A7A8AA"/>
    </a:custClr>
    <a:custClr name="Cool Gray 4">
      <a:srgbClr val="BBBCBC"/>
    </a:custClr>
    <a:custClr name="Cool Gray 2">
      <a:srgbClr val="D0D0CE"/>
    </a:custClr>
    <a:custClr name="White">
      <a:srgbClr val="FFFFFF"/>
    </a:custClr>
    <a:custClr name="Black">
      <a:srgbClr val="000000"/>
    </a:custClr>
    <a:custClr name="Red">
      <a:srgbClr val="DA291C"/>
    </a:custClr>
    <a:custClr name="Orange">
      <a:srgbClr val="ED8B00"/>
    </a:custClr>
    <a:custClr name="Yellow">
      <a:srgbClr val="FFCD00"/>
    </a:custClr>
  </a:custClrLst>
  <a:extLst>
    <a:ext uri="{05A4C25C-085E-4340-85A3-A5531E510DB2}">
      <thm15:themeFamily xmlns:thm15="http://schemas.microsoft.com/office/thememl/2012/main" name="Deloitte_US 16_9_Onscreen.potx" id="{82E929E5-07E3-4FFC-922B-1DC2D1592D72}" vid="{34A8941C-3B27-4420-B6D1-6520D4ABD31E}"/>
    </a:ext>
  </a:extLst>
</a:theme>
</file>

<file path=ppt/theme/theme2.xml><?xml version="1.0" encoding="utf-8"?>
<a:theme xmlns:a="http://schemas.openxmlformats.org/drawingml/2006/main" name="1_Deloitte_US_Onscreen">
  <a:themeElements>
    <a:clrScheme name="Deloitte colors">
      <a:dk1>
        <a:sysClr val="windowText" lastClr="000000"/>
      </a:dk1>
      <a:lt1>
        <a:sysClr val="window" lastClr="FFFFFF"/>
      </a:lt1>
      <a:dk2>
        <a:srgbClr val="53565A"/>
      </a:dk2>
      <a:lt2>
        <a:srgbClr val="D0D0CE"/>
      </a:lt2>
      <a:accent1>
        <a:srgbClr val="86BC25"/>
      </a:accent1>
      <a:accent2>
        <a:srgbClr val="046A38"/>
      </a:accent2>
      <a:accent3>
        <a:srgbClr val="62B5E5"/>
      </a:accent3>
      <a:accent4>
        <a:srgbClr val="012169"/>
      </a:accent4>
      <a:accent5>
        <a:srgbClr val="0097A9"/>
      </a:accent5>
      <a:accent6>
        <a:srgbClr val="75787B"/>
      </a:accent6>
      <a:hlink>
        <a:srgbClr val="00A3E0"/>
      </a:hlink>
      <a:folHlink>
        <a:srgbClr val="53565A"/>
      </a:folHlink>
    </a:clrScheme>
    <a:fontScheme name="Deloitte Powerpoint fon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3"/>
        </a:solidFill>
        <a:ln w="19050" algn="ctr">
          <a:noFill/>
          <a:miter lim="800000"/>
          <a:headEnd/>
          <a:tailEnd/>
        </a:ln>
      </a:spPr>
      <a:bodyPr wrap="square" lIns="88900" tIns="88900" rIns="88900" bIns="88900" rtlCol="0" anchor="ctr"/>
      <a:lstStyle>
        <a:defPPr>
          <a:lnSpc>
            <a:spcPct val="106000"/>
          </a:lnSpc>
          <a:buFont typeface="Wingdings 2" pitchFamily="18" charset="2"/>
          <a:buNone/>
          <a:defRPr sz="1600" b="1" dirty="0" smtClean="0">
            <a:solidFill>
              <a:schemeClr val="bg1"/>
            </a:solidFill>
          </a:defRPr>
        </a:defPPr>
      </a:lst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03200" indent="-203200">
          <a:spcBef>
            <a:spcPts val="600"/>
          </a:spcBef>
          <a:buSzPct val="100000"/>
          <a:buFont typeface="Arial"/>
          <a:buChar char="•"/>
          <a:defRPr dirty="0" smtClean="0">
            <a:solidFill>
              <a:srgbClr val="313131"/>
            </a:solidFill>
          </a:defRPr>
        </a:defPPr>
      </a:lstStyle>
    </a:txDef>
  </a:objectDefaults>
  <a:extraClrSchemeLst/>
  <a:custClrLst>
    <a:custClr name="Green 7">
      <a:srgbClr val="2C5234"/>
    </a:custClr>
    <a:custClr name="Green 6">
      <a:srgbClr val="046A38"/>
    </a:custClr>
    <a:custClr name="Green 5">
      <a:srgbClr val="009A44"/>
    </a:custClr>
    <a:custClr name="Green 4">
      <a:srgbClr val="43B02A"/>
    </a:custClr>
    <a:custClr name="Deloitte Green">
      <a:srgbClr val="86BC25"/>
    </a:custClr>
    <a:custClr name="Green 2">
      <a:srgbClr val="C4D600"/>
    </a:custClr>
    <a:custClr name="Green 1">
      <a:srgbClr val="E3E48D"/>
    </a:custClr>
    <a:custClr name="Teal 7">
      <a:srgbClr val="004F59"/>
    </a:custClr>
    <a:custClr name="Teal 6">
      <a:srgbClr val="007680"/>
    </a:custClr>
    <a:custClr name="Teal 5">
      <a:srgbClr val="0097A9"/>
    </a:custClr>
    <a:custClr name="Teal 4">
      <a:srgbClr val="00ABAB"/>
    </a:custClr>
    <a:custClr name="Teal 3">
      <a:srgbClr val="6FC2B4"/>
    </a:custClr>
    <a:custClr name="Teal 2">
      <a:srgbClr val="9DD4CF"/>
    </a:custClr>
    <a:custClr name="Teal 1">
      <a:srgbClr val="DDEFE8"/>
    </a:custClr>
    <a:custClr name="Blue 7">
      <a:srgbClr val="041E42"/>
    </a:custClr>
    <a:custClr name="Blue 6">
      <a:srgbClr val="012169"/>
    </a:custClr>
    <a:custClr name="Blue 5">
      <a:srgbClr val="005587"/>
    </a:custClr>
    <a:custClr name="Blue 4">
      <a:srgbClr val="0076A8"/>
    </a:custClr>
    <a:custClr name="Blue 3">
      <a:srgbClr val="00A3E0"/>
    </a:custClr>
    <a:custClr name="Blue 2">
      <a:srgbClr val="62B5E5"/>
    </a:custClr>
    <a:custClr name="Blue 1">
      <a:srgbClr val="A0DCFF"/>
    </a:custClr>
    <a:custClr name="Cool Gray 11">
      <a:srgbClr val="53565A"/>
    </a:custClr>
    <a:custClr name="Cool Gray 10">
      <a:srgbClr val="63666A"/>
    </a:custClr>
    <a:custClr name="Cool Gray 9">
      <a:srgbClr val="75787B"/>
    </a:custClr>
    <a:custClr name="Cool Gray 7">
      <a:srgbClr val="97999B"/>
    </a:custClr>
    <a:custClr name="Cool Gray 6">
      <a:srgbClr val="A7A8AA"/>
    </a:custClr>
    <a:custClr name="Cool Gray 4">
      <a:srgbClr val="BBBCBC"/>
    </a:custClr>
    <a:custClr name="Cool Gray 2">
      <a:srgbClr val="D0D0CE"/>
    </a:custClr>
    <a:custClr name="White">
      <a:srgbClr val="FFFFFF"/>
    </a:custClr>
    <a:custClr name="Black">
      <a:srgbClr val="000000"/>
    </a:custClr>
    <a:custClr name="Red">
      <a:srgbClr val="DA291C"/>
    </a:custClr>
    <a:custClr name="Orange">
      <a:srgbClr val="ED8B00"/>
    </a:custClr>
    <a:custClr name="Yellow">
      <a:srgbClr val="FFCD00"/>
    </a:custClr>
  </a:custClrLst>
  <a:extLst>
    <a:ext uri="{05A4C25C-085E-4340-85A3-A5531E510DB2}">
      <thm15:themeFamily xmlns:thm15="http://schemas.microsoft.com/office/thememl/2012/main" name="Deloitte_US 16_9_Onscreen.potx" id="{82E929E5-07E3-4FFC-922B-1DC2D1592D72}" vid="{34A8941C-3B27-4420-B6D1-6520D4ABD31E}"/>
    </a:ext>
  </a:extLst>
</a:theme>
</file>

<file path=ppt/theme/theme3.xml><?xml version="1.0" encoding="utf-8"?>
<a:theme xmlns:a="http://schemas.openxmlformats.org/drawingml/2006/main" name="2_Deloitte_US_Onscreen">
  <a:themeElements>
    <a:clrScheme name="Deloitte colors">
      <a:dk1>
        <a:sysClr val="windowText" lastClr="000000"/>
      </a:dk1>
      <a:lt1>
        <a:sysClr val="window" lastClr="FFFFFF"/>
      </a:lt1>
      <a:dk2>
        <a:srgbClr val="53565A"/>
      </a:dk2>
      <a:lt2>
        <a:srgbClr val="D0D0CE"/>
      </a:lt2>
      <a:accent1>
        <a:srgbClr val="86BC25"/>
      </a:accent1>
      <a:accent2>
        <a:srgbClr val="046A38"/>
      </a:accent2>
      <a:accent3>
        <a:srgbClr val="62B5E5"/>
      </a:accent3>
      <a:accent4>
        <a:srgbClr val="012169"/>
      </a:accent4>
      <a:accent5>
        <a:srgbClr val="0097A9"/>
      </a:accent5>
      <a:accent6>
        <a:srgbClr val="75787B"/>
      </a:accent6>
      <a:hlink>
        <a:srgbClr val="00A3E0"/>
      </a:hlink>
      <a:folHlink>
        <a:srgbClr val="53565A"/>
      </a:folHlink>
    </a:clrScheme>
    <a:fontScheme name="Deloitte Powerpoint fon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3"/>
        </a:solidFill>
        <a:ln w="19050" algn="ctr">
          <a:noFill/>
          <a:miter lim="800000"/>
          <a:headEnd/>
          <a:tailEnd/>
        </a:ln>
      </a:spPr>
      <a:bodyPr wrap="square" lIns="88900" tIns="88900" rIns="88900" bIns="88900" rtlCol="0" anchor="ctr"/>
      <a:lstStyle>
        <a:defPPr>
          <a:lnSpc>
            <a:spcPct val="106000"/>
          </a:lnSpc>
          <a:buFont typeface="Wingdings 2" pitchFamily="18" charset="2"/>
          <a:buNone/>
          <a:defRPr sz="1600" b="1" dirty="0" smtClean="0">
            <a:solidFill>
              <a:schemeClr val="bg1"/>
            </a:solidFill>
          </a:defRPr>
        </a:defPPr>
      </a:lst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03200" indent="-203200">
          <a:spcBef>
            <a:spcPts val="600"/>
          </a:spcBef>
          <a:buSzPct val="100000"/>
          <a:buFont typeface="Arial"/>
          <a:buChar char="•"/>
          <a:defRPr dirty="0" smtClean="0">
            <a:solidFill>
              <a:srgbClr val="313131"/>
            </a:solidFill>
          </a:defRPr>
        </a:defPPr>
      </a:lstStyle>
    </a:txDef>
  </a:objectDefaults>
  <a:extraClrSchemeLst/>
  <a:custClrLst>
    <a:custClr name="Green 7">
      <a:srgbClr val="2C5234"/>
    </a:custClr>
    <a:custClr name="Green 6">
      <a:srgbClr val="046A38"/>
    </a:custClr>
    <a:custClr name="Green 5">
      <a:srgbClr val="009A44"/>
    </a:custClr>
    <a:custClr name="Green 4">
      <a:srgbClr val="43B02A"/>
    </a:custClr>
    <a:custClr name="Deloitte Green">
      <a:srgbClr val="86BC25"/>
    </a:custClr>
    <a:custClr name="Green 2">
      <a:srgbClr val="C4D600"/>
    </a:custClr>
    <a:custClr name="Green 1">
      <a:srgbClr val="E3E48D"/>
    </a:custClr>
    <a:custClr name="Teal 7">
      <a:srgbClr val="004F59"/>
    </a:custClr>
    <a:custClr name="Teal 6">
      <a:srgbClr val="007680"/>
    </a:custClr>
    <a:custClr name="Teal 5">
      <a:srgbClr val="0097A9"/>
    </a:custClr>
    <a:custClr name="Teal 4">
      <a:srgbClr val="00ABAB"/>
    </a:custClr>
    <a:custClr name="Teal 3">
      <a:srgbClr val="6FC2B4"/>
    </a:custClr>
    <a:custClr name="Teal 2">
      <a:srgbClr val="9DD4CF"/>
    </a:custClr>
    <a:custClr name="Teal 1">
      <a:srgbClr val="DDEFE8"/>
    </a:custClr>
    <a:custClr name="Blue 7">
      <a:srgbClr val="041E42"/>
    </a:custClr>
    <a:custClr name="Blue 6">
      <a:srgbClr val="012169"/>
    </a:custClr>
    <a:custClr name="Blue 5">
      <a:srgbClr val="005587"/>
    </a:custClr>
    <a:custClr name="Blue 4">
      <a:srgbClr val="0076A8"/>
    </a:custClr>
    <a:custClr name="Blue 3">
      <a:srgbClr val="00A3E0"/>
    </a:custClr>
    <a:custClr name="Blue 2">
      <a:srgbClr val="62B5E5"/>
    </a:custClr>
    <a:custClr name="Blue 1">
      <a:srgbClr val="A0DCFF"/>
    </a:custClr>
    <a:custClr name="Cool Gray 11">
      <a:srgbClr val="53565A"/>
    </a:custClr>
    <a:custClr name="Cool Gray 10">
      <a:srgbClr val="63666A"/>
    </a:custClr>
    <a:custClr name="Cool Gray 9">
      <a:srgbClr val="75787B"/>
    </a:custClr>
    <a:custClr name="Cool Gray 7">
      <a:srgbClr val="97999B"/>
    </a:custClr>
    <a:custClr name="Cool Gray 6">
      <a:srgbClr val="A7A8AA"/>
    </a:custClr>
    <a:custClr name="Cool Gray 4">
      <a:srgbClr val="BBBCBC"/>
    </a:custClr>
    <a:custClr name="Cool Gray 2">
      <a:srgbClr val="D0D0CE"/>
    </a:custClr>
    <a:custClr name="White">
      <a:srgbClr val="FFFFFF"/>
    </a:custClr>
    <a:custClr name="Black">
      <a:srgbClr val="000000"/>
    </a:custClr>
    <a:custClr name="Red">
      <a:srgbClr val="DA291C"/>
    </a:custClr>
    <a:custClr name="Orange">
      <a:srgbClr val="ED8B00"/>
    </a:custClr>
    <a:custClr name="Yellow">
      <a:srgbClr val="FFCD00"/>
    </a:custClr>
  </a:custClrLst>
  <a:extLst>
    <a:ext uri="{05A4C25C-085E-4340-85A3-A5531E510DB2}">
      <thm15:themeFamily xmlns:thm15="http://schemas.microsoft.com/office/thememl/2012/main" name="Deloitte_US 16_9_Onscreen.potx" id="{82E929E5-07E3-4FFC-922B-1DC2D1592D72}" vid="{34A8941C-3B27-4420-B6D1-6520D4ABD31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loitte Digital">
    <a:dk1>
      <a:srgbClr val="5C5C5C"/>
    </a:dk1>
    <a:lt1>
      <a:sysClr val="window" lastClr="FFFFFF"/>
    </a:lt1>
    <a:dk2>
      <a:srgbClr val="3F3F3F"/>
    </a:dk2>
    <a:lt2>
      <a:srgbClr val="E7E7E8"/>
    </a:lt2>
    <a:accent1>
      <a:srgbClr val="000000"/>
    </a:accent1>
    <a:accent2>
      <a:srgbClr val="8C8C8C"/>
    </a:accent2>
    <a:accent3>
      <a:srgbClr val="B4B4B4"/>
    </a:accent3>
    <a:accent4>
      <a:srgbClr val="DCDCDC"/>
    </a:accent4>
    <a:accent5>
      <a:srgbClr val="92D400"/>
    </a:accent5>
    <a:accent6>
      <a:srgbClr val="00A1DE"/>
    </a:accent6>
    <a:hlink>
      <a:srgbClr val="8CC249"/>
    </a:hlink>
    <a:folHlink>
      <a:srgbClr val="8CC249"/>
    </a:folHlink>
  </a:clrScheme>
  <a:fontScheme name="Deloitte Digital">
    <a:majorFont>
      <a:latin typeface="Knockout HTF27-JuniorBantamwt"/>
      <a:ea typeface=""/>
      <a:cs typeface=""/>
    </a:majorFont>
    <a:minorFont>
      <a:latin typeface="Frutiger Next Pro Ligh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Deloitte Digital">
    <a:dk1>
      <a:srgbClr val="5C5C5C"/>
    </a:dk1>
    <a:lt1>
      <a:sysClr val="window" lastClr="FFFFFF"/>
    </a:lt1>
    <a:dk2>
      <a:srgbClr val="3F3F3F"/>
    </a:dk2>
    <a:lt2>
      <a:srgbClr val="E7E7E8"/>
    </a:lt2>
    <a:accent1>
      <a:srgbClr val="000000"/>
    </a:accent1>
    <a:accent2>
      <a:srgbClr val="8C8C8C"/>
    </a:accent2>
    <a:accent3>
      <a:srgbClr val="B4B4B4"/>
    </a:accent3>
    <a:accent4>
      <a:srgbClr val="DCDCDC"/>
    </a:accent4>
    <a:accent5>
      <a:srgbClr val="92D400"/>
    </a:accent5>
    <a:accent6>
      <a:srgbClr val="00A1DE"/>
    </a:accent6>
    <a:hlink>
      <a:srgbClr val="8CC249"/>
    </a:hlink>
    <a:folHlink>
      <a:srgbClr val="8CC249"/>
    </a:folHlink>
  </a:clrScheme>
  <a:fontScheme name="Deloitte Digital">
    <a:majorFont>
      <a:latin typeface="Knockout HTF27-JuniorBantamwt"/>
      <a:ea typeface=""/>
      <a:cs typeface=""/>
    </a:majorFont>
    <a:minorFont>
      <a:latin typeface="Frutiger Next Pro Ligh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Deloitte Digital">
    <a:dk1>
      <a:srgbClr val="5C5C5C"/>
    </a:dk1>
    <a:lt1>
      <a:sysClr val="window" lastClr="FFFFFF"/>
    </a:lt1>
    <a:dk2>
      <a:srgbClr val="3F3F3F"/>
    </a:dk2>
    <a:lt2>
      <a:srgbClr val="E7E7E8"/>
    </a:lt2>
    <a:accent1>
      <a:srgbClr val="000000"/>
    </a:accent1>
    <a:accent2>
      <a:srgbClr val="8C8C8C"/>
    </a:accent2>
    <a:accent3>
      <a:srgbClr val="B4B4B4"/>
    </a:accent3>
    <a:accent4>
      <a:srgbClr val="DCDCDC"/>
    </a:accent4>
    <a:accent5>
      <a:srgbClr val="92D400"/>
    </a:accent5>
    <a:accent6>
      <a:srgbClr val="00A1DE"/>
    </a:accent6>
    <a:hlink>
      <a:srgbClr val="8CC249"/>
    </a:hlink>
    <a:folHlink>
      <a:srgbClr val="8CC249"/>
    </a:folHlink>
  </a:clrScheme>
  <a:fontScheme name="Deloitte Digital">
    <a:majorFont>
      <a:latin typeface="Knockout HTF27-JuniorBantamwt"/>
      <a:ea typeface=""/>
      <a:cs typeface=""/>
    </a:majorFont>
    <a:minorFont>
      <a:latin typeface="Frutiger Next Pro Ligh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Deloitte Digital">
    <a:dk1>
      <a:srgbClr val="5C5C5C"/>
    </a:dk1>
    <a:lt1>
      <a:sysClr val="window" lastClr="FFFFFF"/>
    </a:lt1>
    <a:dk2>
      <a:srgbClr val="3F3F3F"/>
    </a:dk2>
    <a:lt2>
      <a:srgbClr val="E7E7E8"/>
    </a:lt2>
    <a:accent1>
      <a:srgbClr val="000000"/>
    </a:accent1>
    <a:accent2>
      <a:srgbClr val="8C8C8C"/>
    </a:accent2>
    <a:accent3>
      <a:srgbClr val="B4B4B4"/>
    </a:accent3>
    <a:accent4>
      <a:srgbClr val="DCDCDC"/>
    </a:accent4>
    <a:accent5>
      <a:srgbClr val="92D400"/>
    </a:accent5>
    <a:accent6>
      <a:srgbClr val="00A1DE"/>
    </a:accent6>
    <a:hlink>
      <a:srgbClr val="8CC249"/>
    </a:hlink>
    <a:folHlink>
      <a:srgbClr val="8CC249"/>
    </a:folHlink>
  </a:clrScheme>
  <a:fontScheme name="Deloitte Digital">
    <a:majorFont>
      <a:latin typeface="Knockout HTF27-JuniorBantamwt"/>
      <a:ea typeface=""/>
      <a:cs typeface=""/>
    </a:majorFont>
    <a:minorFont>
      <a:latin typeface="Frutiger Next Pro Ligh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Deloitte_16_9_Onscreen</Template>
  <TotalTime>12757</TotalTime>
  <Words>2540</Words>
  <Application>Microsoft Office PowerPoint</Application>
  <PresentationFormat>Widescreen</PresentationFormat>
  <Paragraphs>163</Paragraphs>
  <Slides>22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Calibri</vt:lpstr>
      <vt:lpstr>Frutiger Next Pro Light</vt:lpstr>
      <vt:lpstr>Open Sans</vt:lpstr>
      <vt:lpstr>Open Sans Light</vt:lpstr>
      <vt:lpstr>Verdana</vt:lpstr>
      <vt:lpstr>Wingdings 2</vt:lpstr>
      <vt:lpstr>Deloitte_US_Onscreen</vt:lpstr>
      <vt:lpstr>1_Deloitte_US_Onscreen</vt:lpstr>
      <vt:lpstr>2_Deloitte_US_Onscreen</vt:lpstr>
      <vt:lpstr>think-cell Slide</vt:lpstr>
      <vt:lpstr>VBold</vt:lpstr>
      <vt:lpstr>PowerPoint Presentation</vt:lpstr>
      <vt:lpstr>Prenos dela imovine</vt:lpstr>
      <vt:lpstr>Promet dobara i usluga iz oblasti građevinarstva (1/2)</vt:lpstr>
      <vt:lpstr>Promet dobara i usluga iz oblasti građevinarstva (2/2)</vt:lpstr>
      <vt:lpstr>Usluge u vezi sa nepokretnostima</vt:lpstr>
      <vt:lpstr>Porez po odbitku i sistem obrnute naplate</vt:lpstr>
      <vt:lpstr>Ambalaža</vt:lpstr>
      <vt:lpstr>Izmena poreske osnovice (1/3)</vt:lpstr>
      <vt:lpstr>Izmena poreske osnovice (2/3)</vt:lpstr>
      <vt:lpstr>Izmena poreske osnovice (3/3)</vt:lpstr>
      <vt:lpstr>Poreska oslobođenja sa pravom odbitka PDV-a (1/3)</vt:lpstr>
      <vt:lpstr>Poreska oslobođenja sa pravom odbitka PDV-a (2/3)</vt:lpstr>
      <vt:lpstr>Poreska oslobođenja sa pravom odbitka PDV-a (3/3)</vt:lpstr>
      <vt:lpstr>Izmene u vezi sa izdavanjem računa</vt:lpstr>
      <vt:lpstr>Izmene u vezi sa izdavanjem avansnih računa (1/2)</vt:lpstr>
      <vt:lpstr>Izmene u vezi sa izdavanjem avansnih računa (2/2)</vt:lpstr>
      <vt:lpstr>Vođenje evidencije o PDV (1/2)</vt:lpstr>
      <vt:lpstr>Vođenje evidencije o PDV (2/2)</vt:lpstr>
      <vt:lpstr>PowerPoint Presentation</vt:lpstr>
      <vt:lpstr>PowerPoint Presentation</vt:lpstr>
      <vt:lpstr>V</vt:lpstr>
    </vt:vector>
  </TitlesOfParts>
  <Company>Deloitte Touche Tohmatsu Services,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Verdana Bold</dc:title>
  <dc:creator>Tariuc, Maria-Monica</dc:creator>
  <cp:lastModifiedBy>Vladimir Kostic</cp:lastModifiedBy>
  <cp:revision>282</cp:revision>
  <cp:lastPrinted>2014-06-25T02:16:22Z</cp:lastPrinted>
  <dcterms:created xsi:type="dcterms:W3CDTF">2019-07-22T11:10:42Z</dcterms:created>
  <dcterms:modified xsi:type="dcterms:W3CDTF">2022-02-01T20:37:31Z</dcterms:modified>
</cp:coreProperties>
</file>