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9" r:id="rId4"/>
    <p:sldId id="273" r:id="rId5"/>
    <p:sldId id="260" r:id="rId6"/>
    <p:sldId id="274" r:id="rId7"/>
    <p:sldId id="261" r:id="rId8"/>
    <p:sldId id="275" r:id="rId9"/>
    <p:sldId id="262" r:id="rId10"/>
    <p:sldId id="282" r:id="rId11"/>
    <p:sldId id="283" r:id="rId12"/>
    <p:sldId id="284" r:id="rId13"/>
    <p:sldId id="285" r:id="rId14"/>
    <p:sldId id="286" r:id="rId15"/>
    <p:sldId id="287" r:id="rId16"/>
    <p:sldId id="288" r:id="rId17"/>
    <p:sldId id="289" r:id="rId18"/>
    <p:sldId id="29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E00"/>
    <a:srgbClr val="DE7400"/>
    <a:srgbClr val="4E863A"/>
    <a:srgbClr val="6BA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6" d="100"/>
          <a:sy n="116" d="100"/>
        </p:scale>
        <p:origin x="146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png"/></Relationships>
</file>

<file path=ppt/diagrams/_rels/data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B8AE6-8661-476E-B8C6-704A91C59F38}"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F5A3491E-212A-40E2-A291-80BBA9823EC2}">
      <dgm:prSet phldrT="[Text]" custT="1"/>
      <dgm:spPr/>
      <dgm:t>
        <a:bodyPr/>
        <a:lstStyle/>
        <a:p>
          <a:r>
            <a:rPr lang="en-US" sz="1200" b="1" dirty="0" smtClean="0">
              <a:latin typeface="Microsoft New Tai Lue" panose="020B0502040204020203" pitchFamily="34" charset="0"/>
              <a:cs typeface="Microsoft New Tai Lue" panose="020B0502040204020203" pitchFamily="34" charset="0"/>
            </a:rPr>
            <a:t>VOLUNTARY FULFILLMENT OF INDIRECT TAXES OBLIGATIONS</a:t>
          </a:r>
          <a:endParaRPr lang="en-US" sz="1200" b="1" dirty="0">
            <a:latin typeface="Microsoft New Tai Lue" panose="020B0502040204020203" pitchFamily="34" charset="0"/>
            <a:cs typeface="Microsoft New Tai Lue" panose="020B0502040204020203" pitchFamily="34" charset="0"/>
          </a:endParaRPr>
        </a:p>
      </dgm:t>
    </dgm:pt>
    <dgm:pt modelId="{9BD6BD24-E09F-48AD-B4B9-2C06EBB69619}" type="parTrans" cxnId="{12ECAF1F-1B9B-426A-8EA7-1F19AE1EDA55}">
      <dgm:prSet/>
      <dgm:spPr/>
      <dgm:t>
        <a:bodyPr/>
        <a:lstStyle/>
        <a:p>
          <a:endParaRPr lang="en-US"/>
        </a:p>
      </dgm:t>
    </dgm:pt>
    <dgm:pt modelId="{2D6D4ECD-EE6D-451D-91E9-4B6F99B10DB8}" type="sibTrans" cxnId="{12ECAF1F-1B9B-426A-8EA7-1F19AE1EDA55}">
      <dgm:prSet/>
      <dgm:spPr/>
      <dgm:t>
        <a:bodyPr/>
        <a:lstStyle/>
        <a:p>
          <a:endParaRPr lang="en-US"/>
        </a:p>
      </dgm:t>
    </dgm:pt>
    <dgm:pt modelId="{F66C60D0-7813-4730-9049-3E7C648CD11B}">
      <dgm:prSet phldrT="[Text]"/>
      <dgm:spPr/>
      <dgm:t>
        <a:bodyPr/>
        <a:lstStyle/>
        <a:p>
          <a:r>
            <a:rPr lang="en-US" b="1" dirty="0" smtClean="0">
              <a:latin typeface="Microsoft New Tai Lue" panose="020B0502040204020203" pitchFamily="34" charset="0"/>
              <a:cs typeface="Microsoft New Tai Lue" panose="020B0502040204020203" pitchFamily="34" charset="0"/>
            </a:rPr>
            <a:t>TRANSPARENCY</a:t>
          </a:r>
          <a:endParaRPr lang="en-US" b="1" dirty="0">
            <a:latin typeface="Microsoft New Tai Lue" panose="020B0502040204020203" pitchFamily="34" charset="0"/>
            <a:cs typeface="Microsoft New Tai Lue" panose="020B0502040204020203" pitchFamily="34" charset="0"/>
          </a:endParaRPr>
        </a:p>
      </dgm:t>
    </dgm:pt>
    <dgm:pt modelId="{D4FE12DA-90C6-487C-9189-40E6268C6537}" type="parTrans" cxnId="{2D7586CF-C3BD-4829-8D3D-666035AC38D0}">
      <dgm:prSet/>
      <dgm:spPr/>
      <dgm:t>
        <a:bodyPr/>
        <a:lstStyle/>
        <a:p>
          <a:endParaRPr lang="en-US"/>
        </a:p>
      </dgm:t>
    </dgm:pt>
    <dgm:pt modelId="{51206AD6-34CC-4239-88C6-4A6A789C4320}" type="sibTrans" cxnId="{2D7586CF-C3BD-4829-8D3D-666035AC38D0}">
      <dgm:prSet/>
      <dgm:spPr/>
      <dgm:t>
        <a:bodyPr/>
        <a:lstStyle/>
        <a:p>
          <a:endParaRPr lang="en-US"/>
        </a:p>
      </dgm:t>
    </dgm:pt>
    <dgm:pt modelId="{71F15AA2-3030-45BD-9991-BB0C952E62A3}">
      <dgm:prSet phldrT="[Text]"/>
      <dgm:spPr/>
      <dgm:t>
        <a:bodyPr/>
        <a:lstStyle/>
        <a:p>
          <a:r>
            <a:rPr lang="en-US" b="1" dirty="0" smtClean="0">
              <a:latin typeface="Microsoft New Tai Lue" panose="020B0502040204020203" pitchFamily="34" charset="0"/>
              <a:cs typeface="Microsoft New Tai Lue" panose="020B0502040204020203" pitchFamily="34" charset="0"/>
            </a:rPr>
            <a:t>UNDERSTANDING</a:t>
          </a:r>
          <a:endParaRPr lang="en-US" b="1" dirty="0">
            <a:latin typeface="Microsoft New Tai Lue" panose="020B0502040204020203" pitchFamily="34" charset="0"/>
            <a:cs typeface="Microsoft New Tai Lue" panose="020B0502040204020203" pitchFamily="34" charset="0"/>
          </a:endParaRPr>
        </a:p>
      </dgm:t>
    </dgm:pt>
    <dgm:pt modelId="{F8CEDEE0-04C6-4947-A8AD-6B95639365C8}" type="parTrans" cxnId="{EB23D599-EF47-408E-897B-8B80AD7FBD4F}">
      <dgm:prSet/>
      <dgm:spPr/>
      <dgm:t>
        <a:bodyPr/>
        <a:lstStyle/>
        <a:p>
          <a:endParaRPr lang="en-US"/>
        </a:p>
      </dgm:t>
    </dgm:pt>
    <dgm:pt modelId="{A48164B8-7756-4F1B-A457-B31A9B6C261E}" type="sibTrans" cxnId="{EB23D599-EF47-408E-897B-8B80AD7FBD4F}">
      <dgm:prSet/>
      <dgm:spPr/>
      <dgm:t>
        <a:bodyPr/>
        <a:lstStyle/>
        <a:p>
          <a:endParaRPr lang="en-US"/>
        </a:p>
      </dgm:t>
    </dgm:pt>
    <dgm:pt modelId="{DB299060-D511-4DA0-8CA8-307F57D646CA}">
      <dgm:prSet phldrT="[Text]"/>
      <dgm:spPr/>
      <dgm:t>
        <a:bodyPr/>
        <a:lstStyle/>
        <a:p>
          <a:r>
            <a:rPr lang="en-US" b="1" dirty="0" smtClean="0">
              <a:latin typeface="Microsoft New Tai Lue" panose="020B0502040204020203" pitchFamily="34" charset="0"/>
              <a:cs typeface="Microsoft New Tai Lue" panose="020B0502040204020203" pitchFamily="34" charset="0"/>
            </a:rPr>
            <a:t>ACTING IN GOOD FAITH</a:t>
          </a:r>
          <a:endParaRPr lang="en-US" b="1" dirty="0">
            <a:latin typeface="Microsoft New Tai Lue" panose="020B0502040204020203" pitchFamily="34" charset="0"/>
            <a:cs typeface="Microsoft New Tai Lue" panose="020B0502040204020203" pitchFamily="34" charset="0"/>
          </a:endParaRPr>
        </a:p>
      </dgm:t>
    </dgm:pt>
    <dgm:pt modelId="{76DD0C09-E38A-450A-9645-32B9D5982D7A}" type="parTrans" cxnId="{50BB6A0A-203F-43A1-8D64-B7B97A40C7F8}">
      <dgm:prSet/>
      <dgm:spPr/>
      <dgm:t>
        <a:bodyPr/>
        <a:lstStyle/>
        <a:p>
          <a:endParaRPr lang="en-US"/>
        </a:p>
      </dgm:t>
    </dgm:pt>
    <dgm:pt modelId="{75CC5E5A-E162-4D5A-AD87-E15E787E017F}" type="sibTrans" cxnId="{50BB6A0A-203F-43A1-8D64-B7B97A40C7F8}">
      <dgm:prSet/>
      <dgm:spPr/>
      <dgm:t>
        <a:bodyPr/>
        <a:lstStyle/>
        <a:p>
          <a:endParaRPr lang="en-US"/>
        </a:p>
      </dgm:t>
    </dgm:pt>
    <dgm:pt modelId="{6199500D-A0E2-4A5F-AD87-D415F6EAE3BC}">
      <dgm:prSet phldrT="[Text]"/>
      <dgm:spPr/>
      <dgm:t>
        <a:bodyPr/>
        <a:lstStyle/>
        <a:p>
          <a:r>
            <a:rPr lang="en-US" b="1" dirty="0" smtClean="0">
              <a:latin typeface="Microsoft New Tai Lue" panose="020B0502040204020203" pitchFamily="34" charset="0"/>
              <a:cs typeface="Microsoft New Tai Lue" panose="020B0502040204020203" pitchFamily="34" charset="0"/>
            </a:rPr>
            <a:t>TRUST</a:t>
          </a:r>
          <a:endParaRPr lang="en-US" b="1" dirty="0">
            <a:latin typeface="Microsoft New Tai Lue" panose="020B0502040204020203" pitchFamily="34" charset="0"/>
            <a:cs typeface="Microsoft New Tai Lue" panose="020B0502040204020203" pitchFamily="34" charset="0"/>
          </a:endParaRPr>
        </a:p>
      </dgm:t>
    </dgm:pt>
    <dgm:pt modelId="{D80407F6-940B-483F-9AEF-227C3926C7D6}" type="parTrans" cxnId="{8F2384C5-9BD9-4E29-8530-2080EB4E1839}">
      <dgm:prSet/>
      <dgm:spPr/>
      <dgm:t>
        <a:bodyPr/>
        <a:lstStyle/>
        <a:p>
          <a:endParaRPr lang="en-US"/>
        </a:p>
      </dgm:t>
    </dgm:pt>
    <dgm:pt modelId="{F581E4AE-8A44-4B6A-9266-258B3E4FBF01}" type="sibTrans" cxnId="{8F2384C5-9BD9-4E29-8530-2080EB4E1839}">
      <dgm:prSet/>
      <dgm:spPr/>
      <dgm:t>
        <a:bodyPr/>
        <a:lstStyle/>
        <a:p>
          <a:endParaRPr lang="en-US"/>
        </a:p>
      </dgm:t>
    </dgm:pt>
    <dgm:pt modelId="{240BF6E3-8BDA-4096-9B99-AE918B51907C}" type="pres">
      <dgm:prSet presAssocID="{B10B8AE6-8661-476E-B8C6-704A91C59F38}" presName="cycle" presStyleCnt="0">
        <dgm:presLayoutVars>
          <dgm:dir/>
          <dgm:resizeHandles val="exact"/>
        </dgm:presLayoutVars>
      </dgm:prSet>
      <dgm:spPr/>
      <dgm:t>
        <a:bodyPr/>
        <a:lstStyle/>
        <a:p>
          <a:endParaRPr lang="en-US"/>
        </a:p>
      </dgm:t>
    </dgm:pt>
    <dgm:pt modelId="{B41DFD20-D8B8-409A-B5E8-9C85C0BF9A90}" type="pres">
      <dgm:prSet presAssocID="{F5A3491E-212A-40E2-A291-80BBA9823EC2}" presName="node" presStyleLbl="node1" presStyleIdx="0" presStyleCnt="5" custRadScaleRad="100144" custRadScaleInc="-958">
        <dgm:presLayoutVars>
          <dgm:bulletEnabled val="1"/>
        </dgm:presLayoutVars>
      </dgm:prSet>
      <dgm:spPr/>
      <dgm:t>
        <a:bodyPr/>
        <a:lstStyle/>
        <a:p>
          <a:endParaRPr lang="en-US"/>
        </a:p>
      </dgm:t>
    </dgm:pt>
    <dgm:pt modelId="{57FB7E60-D239-4D9D-B462-49D1B735D573}" type="pres">
      <dgm:prSet presAssocID="{F5A3491E-212A-40E2-A291-80BBA9823EC2}" presName="spNode" presStyleCnt="0"/>
      <dgm:spPr/>
    </dgm:pt>
    <dgm:pt modelId="{5DC41EB2-D96A-499C-9C4D-43DDE8F0BCDB}" type="pres">
      <dgm:prSet presAssocID="{2D6D4ECD-EE6D-451D-91E9-4B6F99B10DB8}" presName="sibTrans" presStyleLbl="sibTrans1D1" presStyleIdx="0" presStyleCnt="5"/>
      <dgm:spPr/>
      <dgm:t>
        <a:bodyPr/>
        <a:lstStyle/>
        <a:p>
          <a:endParaRPr lang="en-US"/>
        </a:p>
      </dgm:t>
    </dgm:pt>
    <dgm:pt modelId="{4065495B-66ED-47B9-9E58-307CADA7EF6A}" type="pres">
      <dgm:prSet presAssocID="{F66C60D0-7813-4730-9049-3E7C648CD11B}" presName="node" presStyleLbl="node1" presStyleIdx="1" presStyleCnt="5" custRadScaleRad="99000" custRadScaleInc="4520">
        <dgm:presLayoutVars>
          <dgm:bulletEnabled val="1"/>
        </dgm:presLayoutVars>
      </dgm:prSet>
      <dgm:spPr/>
      <dgm:t>
        <a:bodyPr/>
        <a:lstStyle/>
        <a:p>
          <a:endParaRPr lang="en-US"/>
        </a:p>
      </dgm:t>
    </dgm:pt>
    <dgm:pt modelId="{93F37CF1-AF3D-4822-9028-3B8DAE1DC26C}" type="pres">
      <dgm:prSet presAssocID="{F66C60D0-7813-4730-9049-3E7C648CD11B}" presName="spNode" presStyleCnt="0"/>
      <dgm:spPr/>
    </dgm:pt>
    <dgm:pt modelId="{430F2EA1-E5AF-40DC-A960-94089E686C57}" type="pres">
      <dgm:prSet presAssocID="{51206AD6-34CC-4239-88C6-4A6A789C4320}" presName="sibTrans" presStyleLbl="sibTrans1D1" presStyleIdx="1" presStyleCnt="5"/>
      <dgm:spPr/>
      <dgm:t>
        <a:bodyPr/>
        <a:lstStyle/>
        <a:p>
          <a:endParaRPr lang="en-US"/>
        </a:p>
      </dgm:t>
    </dgm:pt>
    <dgm:pt modelId="{2E6D1A00-B121-49FC-A1D4-71EE4C7660C6}" type="pres">
      <dgm:prSet presAssocID="{71F15AA2-3030-45BD-9991-BB0C952E62A3}" presName="node" presStyleLbl="node1" presStyleIdx="2" presStyleCnt="5">
        <dgm:presLayoutVars>
          <dgm:bulletEnabled val="1"/>
        </dgm:presLayoutVars>
      </dgm:prSet>
      <dgm:spPr/>
      <dgm:t>
        <a:bodyPr/>
        <a:lstStyle/>
        <a:p>
          <a:endParaRPr lang="en-US"/>
        </a:p>
      </dgm:t>
    </dgm:pt>
    <dgm:pt modelId="{9D13FFEF-3AFA-4D8C-A032-354767A9EEF9}" type="pres">
      <dgm:prSet presAssocID="{71F15AA2-3030-45BD-9991-BB0C952E62A3}" presName="spNode" presStyleCnt="0"/>
      <dgm:spPr/>
    </dgm:pt>
    <dgm:pt modelId="{389AE57D-E72F-4642-B167-270AF01C8775}" type="pres">
      <dgm:prSet presAssocID="{A48164B8-7756-4F1B-A457-B31A9B6C261E}" presName="sibTrans" presStyleLbl="sibTrans1D1" presStyleIdx="2" presStyleCnt="5"/>
      <dgm:spPr/>
      <dgm:t>
        <a:bodyPr/>
        <a:lstStyle/>
        <a:p>
          <a:endParaRPr lang="en-US"/>
        </a:p>
      </dgm:t>
    </dgm:pt>
    <dgm:pt modelId="{8F607113-F650-4B07-9651-D417BB29E6E7}" type="pres">
      <dgm:prSet presAssocID="{DB299060-D511-4DA0-8CA8-307F57D646CA}" presName="node" presStyleLbl="node1" presStyleIdx="3" presStyleCnt="5">
        <dgm:presLayoutVars>
          <dgm:bulletEnabled val="1"/>
        </dgm:presLayoutVars>
      </dgm:prSet>
      <dgm:spPr/>
      <dgm:t>
        <a:bodyPr/>
        <a:lstStyle/>
        <a:p>
          <a:endParaRPr lang="en-US"/>
        </a:p>
      </dgm:t>
    </dgm:pt>
    <dgm:pt modelId="{AFADEB78-FD31-4FD7-9AD7-4BA39FC6810C}" type="pres">
      <dgm:prSet presAssocID="{DB299060-D511-4DA0-8CA8-307F57D646CA}" presName="spNode" presStyleCnt="0"/>
      <dgm:spPr/>
    </dgm:pt>
    <dgm:pt modelId="{7D7081E4-9866-483C-A04D-7DA9A605FD00}" type="pres">
      <dgm:prSet presAssocID="{75CC5E5A-E162-4D5A-AD87-E15E787E017F}" presName="sibTrans" presStyleLbl="sibTrans1D1" presStyleIdx="3" presStyleCnt="5"/>
      <dgm:spPr/>
      <dgm:t>
        <a:bodyPr/>
        <a:lstStyle/>
        <a:p>
          <a:endParaRPr lang="en-US"/>
        </a:p>
      </dgm:t>
    </dgm:pt>
    <dgm:pt modelId="{FFC10CBF-E959-46AA-9E3E-1CB885ADED12}" type="pres">
      <dgm:prSet presAssocID="{6199500D-A0E2-4A5F-AD87-D415F6EAE3BC}" presName="node" presStyleLbl="node1" presStyleIdx="4" presStyleCnt="5" custRadScaleRad="100802" custRadScaleInc="2624">
        <dgm:presLayoutVars>
          <dgm:bulletEnabled val="1"/>
        </dgm:presLayoutVars>
      </dgm:prSet>
      <dgm:spPr/>
      <dgm:t>
        <a:bodyPr/>
        <a:lstStyle/>
        <a:p>
          <a:endParaRPr lang="en-US"/>
        </a:p>
      </dgm:t>
    </dgm:pt>
    <dgm:pt modelId="{308D9286-C75A-4E0F-AE37-A8C8B7C64D85}" type="pres">
      <dgm:prSet presAssocID="{6199500D-A0E2-4A5F-AD87-D415F6EAE3BC}" presName="spNode" presStyleCnt="0"/>
      <dgm:spPr/>
    </dgm:pt>
    <dgm:pt modelId="{4AD63116-AD40-4CED-B690-7EBA003376E1}" type="pres">
      <dgm:prSet presAssocID="{F581E4AE-8A44-4B6A-9266-258B3E4FBF01}" presName="sibTrans" presStyleLbl="sibTrans1D1" presStyleIdx="4" presStyleCnt="5"/>
      <dgm:spPr/>
      <dgm:t>
        <a:bodyPr/>
        <a:lstStyle/>
        <a:p>
          <a:endParaRPr lang="en-US"/>
        </a:p>
      </dgm:t>
    </dgm:pt>
  </dgm:ptLst>
  <dgm:cxnLst>
    <dgm:cxn modelId="{8F2384C5-9BD9-4E29-8530-2080EB4E1839}" srcId="{B10B8AE6-8661-476E-B8C6-704A91C59F38}" destId="{6199500D-A0E2-4A5F-AD87-D415F6EAE3BC}" srcOrd="4" destOrd="0" parTransId="{D80407F6-940B-483F-9AEF-227C3926C7D6}" sibTransId="{F581E4AE-8A44-4B6A-9266-258B3E4FBF01}"/>
    <dgm:cxn modelId="{2D7586CF-C3BD-4829-8D3D-666035AC38D0}" srcId="{B10B8AE6-8661-476E-B8C6-704A91C59F38}" destId="{F66C60D0-7813-4730-9049-3E7C648CD11B}" srcOrd="1" destOrd="0" parTransId="{D4FE12DA-90C6-487C-9189-40E6268C6537}" sibTransId="{51206AD6-34CC-4239-88C6-4A6A789C4320}"/>
    <dgm:cxn modelId="{67B386A8-6B2A-4420-968C-9542F65E36C6}" type="presOf" srcId="{2D6D4ECD-EE6D-451D-91E9-4B6F99B10DB8}" destId="{5DC41EB2-D96A-499C-9C4D-43DDE8F0BCDB}" srcOrd="0" destOrd="0" presId="urn:microsoft.com/office/officeart/2005/8/layout/cycle6"/>
    <dgm:cxn modelId="{12ECAF1F-1B9B-426A-8EA7-1F19AE1EDA55}" srcId="{B10B8AE6-8661-476E-B8C6-704A91C59F38}" destId="{F5A3491E-212A-40E2-A291-80BBA9823EC2}" srcOrd="0" destOrd="0" parTransId="{9BD6BD24-E09F-48AD-B4B9-2C06EBB69619}" sibTransId="{2D6D4ECD-EE6D-451D-91E9-4B6F99B10DB8}"/>
    <dgm:cxn modelId="{EB23D599-EF47-408E-897B-8B80AD7FBD4F}" srcId="{B10B8AE6-8661-476E-B8C6-704A91C59F38}" destId="{71F15AA2-3030-45BD-9991-BB0C952E62A3}" srcOrd="2" destOrd="0" parTransId="{F8CEDEE0-04C6-4947-A8AD-6B95639365C8}" sibTransId="{A48164B8-7756-4F1B-A457-B31A9B6C261E}"/>
    <dgm:cxn modelId="{2DFCCFCD-155F-4141-9F63-C8768EA2E7CE}" type="presOf" srcId="{75CC5E5A-E162-4D5A-AD87-E15E787E017F}" destId="{7D7081E4-9866-483C-A04D-7DA9A605FD00}" srcOrd="0" destOrd="0" presId="urn:microsoft.com/office/officeart/2005/8/layout/cycle6"/>
    <dgm:cxn modelId="{FDC113B5-FD8E-4C5B-92DA-B37D7901FD7B}" type="presOf" srcId="{DB299060-D511-4DA0-8CA8-307F57D646CA}" destId="{8F607113-F650-4B07-9651-D417BB29E6E7}" srcOrd="0" destOrd="0" presId="urn:microsoft.com/office/officeart/2005/8/layout/cycle6"/>
    <dgm:cxn modelId="{FD8A3DB9-555D-433D-BED0-C511CDFC5458}" type="presOf" srcId="{71F15AA2-3030-45BD-9991-BB0C952E62A3}" destId="{2E6D1A00-B121-49FC-A1D4-71EE4C7660C6}" srcOrd="0" destOrd="0" presId="urn:microsoft.com/office/officeart/2005/8/layout/cycle6"/>
    <dgm:cxn modelId="{E5BD8034-9294-468B-8CC6-C01A6A72DBE2}" type="presOf" srcId="{F66C60D0-7813-4730-9049-3E7C648CD11B}" destId="{4065495B-66ED-47B9-9E58-307CADA7EF6A}" srcOrd="0" destOrd="0" presId="urn:microsoft.com/office/officeart/2005/8/layout/cycle6"/>
    <dgm:cxn modelId="{DA0B7204-94DD-4484-B9C8-FEF1BE9F92E0}" type="presOf" srcId="{A48164B8-7756-4F1B-A457-B31A9B6C261E}" destId="{389AE57D-E72F-4642-B167-270AF01C8775}" srcOrd="0" destOrd="0" presId="urn:microsoft.com/office/officeart/2005/8/layout/cycle6"/>
    <dgm:cxn modelId="{87647644-316A-479E-9365-3889822ED2A4}" type="presOf" srcId="{B10B8AE6-8661-476E-B8C6-704A91C59F38}" destId="{240BF6E3-8BDA-4096-9B99-AE918B51907C}" srcOrd="0" destOrd="0" presId="urn:microsoft.com/office/officeart/2005/8/layout/cycle6"/>
    <dgm:cxn modelId="{7EA06DD4-88EA-4F0B-ACD7-64AFE3EA8EB9}" type="presOf" srcId="{6199500D-A0E2-4A5F-AD87-D415F6EAE3BC}" destId="{FFC10CBF-E959-46AA-9E3E-1CB885ADED12}" srcOrd="0" destOrd="0" presId="urn:microsoft.com/office/officeart/2005/8/layout/cycle6"/>
    <dgm:cxn modelId="{27415044-9C4C-4D51-8DEE-22C0FCE94DB9}" type="presOf" srcId="{51206AD6-34CC-4239-88C6-4A6A789C4320}" destId="{430F2EA1-E5AF-40DC-A960-94089E686C57}" srcOrd="0" destOrd="0" presId="urn:microsoft.com/office/officeart/2005/8/layout/cycle6"/>
    <dgm:cxn modelId="{50BB6A0A-203F-43A1-8D64-B7B97A40C7F8}" srcId="{B10B8AE6-8661-476E-B8C6-704A91C59F38}" destId="{DB299060-D511-4DA0-8CA8-307F57D646CA}" srcOrd="3" destOrd="0" parTransId="{76DD0C09-E38A-450A-9645-32B9D5982D7A}" sibTransId="{75CC5E5A-E162-4D5A-AD87-E15E787E017F}"/>
    <dgm:cxn modelId="{0278927D-194C-4160-9B39-25148D549F24}" type="presOf" srcId="{F5A3491E-212A-40E2-A291-80BBA9823EC2}" destId="{B41DFD20-D8B8-409A-B5E8-9C85C0BF9A90}" srcOrd="0" destOrd="0" presId="urn:microsoft.com/office/officeart/2005/8/layout/cycle6"/>
    <dgm:cxn modelId="{0BB94C90-117C-412F-A54A-43EBB03F09D0}" type="presOf" srcId="{F581E4AE-8A44-4B6A-9266-258B3E4FBF01}" destId="{4AD63116-AD40-4CED-B690-7EBA003376E1}" srcOrd="0" destOrd="0" presId="urn:microsoft.com/office/officeart/2005/8/layout/cycle6"/>
    <dgm:cxn modelId="{4E4A5A5C-55BB-4C13-9D78-72C1B1FF36A9}" type="presParOf" srcId="{240BF6E3-8BDA-4096-9B99-AE918B51907C}" destId="{B41DFD20-D8B8-409A-B5E8-9C85C0BF9A90}" srcOrd="0" destOrd="0" presId="urn:microsoft.com/office/officeart/2005/8/layout/cycle6"/>
    <dgm:cxn modelId="{E3CA7452-0887-4FD2-B65C-79F5DF19EA36}" type="presParOf" srcId="{240BF6E3-8BDA-4096-9B99-AE918B51907C}" destId="{57FB7E60-D239-4D9D-B462-49D1B735D573}" srcOrd="1" destOrd="0" presId="urn:microsoft.com/office/officeart/2005/8/layout/cycle6"/>
    <dgm:cxn modelId="{6317E612-7A27-44BE-BC15-C265082775D1}" type="presParOf" srcId="{240BF6E3-8BDA-4096-9B99-AE918B51907C}" destId="{5DC41EB2-D96A-499C-9C4D-43DDE8F0BCDB}" srcOrd="2" destOrd="0" presId="urn:microsoft.com/office/officeart/2005/8/layout/cycle6"/>
    <dgm:cxn modelId="{972F6EF4-00D4-4F20-B5A8-7CFDE7CD3110}" type="presParOf" srcId="{240BF6E3-8BDA-4096-9B99-AE918B51907C}" destId="{4065495B-66ED-47B9-9E58-307CADA7EF6A}" srcOrd="3" destOrd="0" presId="urn:microsoft.com/office/officeart/2005/8/layout/cycle6"/>
    <dgm:cxn modelId="{59873917-6997-4DEB-BB8A-47E4A2C77E91}" type="presParOf" srcId="{240BF6E3-8BDA-4096-9B99-AE918B51907C}" destId="{93F37CF1-AF3D-4822-9028-3B8DAE1DC26C}" srcOrd="4" destOrd="0" presId="urn:microsoft.com/office/officeart/2005/8/layout/cycle6"/>
    <dgm:cxn modelId="{4E9225C3-78E0-46AF-A574-85AE4D135E7A}" type="presParOf" srcId="{240BF6E3-8BDA-4096-9B99-AE918B51907C}" destId="{430F2EA1-E5AF-40DC-A960-94089E686C57}" srcOrd="5" destOrd="0" presId="urn:microsoft.com/office/officeart/2005/8/layout/cycle6"/>
    <dgm:cxn modelId="{F084189A-E71F-4077-983C-4F626F5DA4EB}" type="presParOf" srcId="{240BF6E3-8BDA-4096-9B99-AE918B51907C}" destId="{2E6D1A00-B121-49FC-A1D4-71EE4C7660C6}" srcOrd="6" destOrd="0" presId="urn:microsoft.com/office/officeart/2005/8/layout/cycle6"/>
    <dgm:cxn modelId="{CA112AFD-08D2-4DD8-B96C-18E585691F87}" type="presParOf" srcId="{240BF6E3-8BDA-4096-9B99-AE918B51907C}" destId="{9D13FFEF-3AFA-4D8C-A032-354767A9EEF9}" srcOrd="7" destOrd="0" presId="urn:microsoft.com/office/officeart/2005/8/layout/cycle6"/>
    <dgm:cxn modelId="{65A8BDD9-311E-4208-9585-7486F18DD060}" type="presParOf" srcId="{240BF6E3-8BDA-4096-9B99-AE918B51907C}" destId="{389AE57D-E72F-4642-B167-270AF01C8775}" srcOrd="8" destOrd="0" presId="urn:microsoft.com/office/officeart/2005/8/layout/cycle6"/>
    <dgm:cxn modelId="{742C12B2-7F68-41AC-8260-A5C01265AD73}" type="presParOf" srcId="{240BF6E3-8BDA-4096-9B99-AE918B51907C}" destId="{8F607113-F650-4B07-9651-D417BB29E6E7}" srcOrd="9" destOrd="0" presId="urn:microsoft.com/office/officeart/2005/8/layout/cycle6"/>
    <dgm:cxn modelId="{9AB54040-D9DC-4D4B-B8C0-D7F74691FC3B}" type="presParOf" srcId="{240BF6E3-8BDA-4096-9B99-AE918B51907C}" destId="{AFADEB78-FD31-4FD7-9AD7-4BA39FC6810C}" srcOrd="10" destOrd="0" presId="urn:microsoft.com/office/officeart/2005/8/layout/cycle6"/>
    <dgm:cxn modelId="{5BCDE2E6-EEA1-42C5-9E9C-E930B0F2A488}" type="presParOf" srcId="{240BF6E3-8BDA-4096-9B99-AE918B51907C}" destId="{7D7081E4-9866-483C-A04D-7DA9A605FD00}" srcOrd="11" destOrd="0" presId="urn:microsoft.com/office/officeart/2005/8/layout/cycle6"/>
    <dgm:cxn modelId="{D28C963E-28E8-4AF3-A95B-00913E526CCB}" type="presParOf" srcId="{240BF6E3-8BDA-4096-9B99-AE918B51907C}" destId="{FFC10CBF-E959-46AA-9E3E-1CB885ADED12}" srcOrd="12" destOrd="0" presId="urn:microsoft.com/office/officeart/2005/8/layout/cycle6"/>
    <dgm:cxn modelId="{89C797C9-85AD-4BAB-8C09-93A536BD3B5A}" type="presParOf" srcId="{240BF6E3-8BDA-4096-9B99-AE918B51907C}" destId="{308D9286-C75A-4E0F-AE37-A8C8B7C64D85}" srcOrd="13" destOrd="0" presId="urn:microsoft.com/office/officeart/2005/8/layout/cycle6"/>
    <dgm:cxn modelId="{DF32161C-8AD4-4471-A7CF-393D9F328830}" type="presParOf" srcId="{240BF6E3-8BDA-4096-9B99-AE918B51907C}" destId="{4AD63116-AD40-4CED-B690-7EBA003376E1}"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AF9E0C-3B38-414C-AE00-5492AFDFA429}"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EB15AF2D-D724-4DC6-B78E-E68BBA8129B0}">
      <dgm:prSet phldrT="[Text]"/>
      <dgm:spPr/>
      <dgm:t>
        <a:bodyPr/>
        <a:lstStyle/>
        <a:p>
          <a:r>
            <a:rPr lang="en-US" b="1" dirty="0" smtClean="0">
              <a:solidFill>
                <a:schemeClr val="bg1"/>
              </a:solidFill>
              <a:latin typeface="Microsoft New Tai Lue" panose="020B0502040204020203" pitchFamily="34" charset="0"/>
              <a:cs typeface="Microsoft New Tai Lue" panose="020B0502040204020203" pitchFamily="34" charset="0"/>
            </a:rPr>
            <a:t>APPLICANT STATUS</a:t>
          </a:r>
          <a:endParaRPr lang="en-US" b="1" dirty="0">
            <a:solidFill>
              <a:schemeClr val="bg1"/>
            </a:solidFill>
            <a:latin typeface="Microsoft New Tai Lue" panose="020B0502040204020203" pitchFamily="34" charset="0"/>
            <a:cs typeface="Microsoft New Tai Lue" panose="020B0502040204020203" pitchFamily="34" charset="0"/>
          </a:endParaRPr>
        </a:p>
      </dgm:t>
    </dgm:pt>
    <dgm:pt modelId="{F9369042-F4B0-423D-92DC-34771D327914}" type="parTrans" cxnId="{8E88A27F-FBAA-4CBB-9DA3-74645B74E39B}">
      <dgm:prSet/>
      <dgm:spPr/>
      <dgm:t>
        <a:bodyPr/>
        <a:lstStyle/>
        <a:p>
          <a:endParaRPr lang="en-US"/>
        </a:p>
      </dgm:t>
    </dgm:pt>
    <dgm:pt modelId="{1B729D09-F3F0-4DD4-B232-18AA458336DF}" type="sibTrans" cxnId="{8E88A27F-FBAA-4CBB-9DA3-74645B74E39B}">
      <dgm:prSet/>
      <dgm:spPr/>
      <dgm:t>
        <a:bodyPr/>
        <a:lstStyle/>
        <a:p>
          <a:endParaRPr lang="en-US"/>
        </a:p>
      </dgm:t>
    </dgm:pt>
    <dgm:pt modelId="{4C27BD51-8305-4361-8F84-1A2429028A47}">
      <dgm:prSet phldrT="[Text]"/>
      <dgm:spPr/>
      <dgm:t>
        <a:bodyPr/>
        <a:lstStyle/>
        <a:p>
          <a:r>
            <a:rPr lang="en-US" b="1" dirty="0" smtClean="0">
              <a:solidFill>
                <a:schemeClr val="bg1"/>
              </a:solidFill>
              <a:latin typeface="Microsoft New Tai Lue" panose="020B0502040204020203" pitchFamily="34" charset="0"/>
              <a:cs typeface="Microsoft New Tai Lue" panose="020B0502040204020203" pitchFamily="34" charset="0"/>
            </a:rPr>
            <a:t>CONDUCTIVITY </a:t>
          </a:r>
          <a:r>
            <a:rPr lang="bs-Latn-BA" b="1" dirty="0" smtClean="0">
              <a:solidFill>
                <a:schemeClr val="bg1"/>
              </a:solidFill>
              <a:latin typeface="Microsoft New Tai Lue" panose="020B0502040204020203" pitchFamily="34" charset="0"/>
              <a:cs typeface="Microsoft New Tai Lue" panose="020B0502040204020203" pitchFamily="34" charset="0"/>
            </a:rPr>
            <a:t>ASSESSMENT</a:t>
          </a:r>
          <a:endParaRPr lang="en-US" b="1" dirty="0">
            <a:solidFill>
              <a:schemeClr val="bg1"/>
            </a:solidFill>
            <a:latin typeface="Microsoft New Tai Lue" panose="020B0502040204020203" pitchFamily="34" charset="0"/>
            <a:cs typeface="Microsoft New Tai Lue" panose="020B0502040204020203" pitchFamily="34" charset="0"/>
          </a:endParaRPr>
        </a:p>
      </dgm:t>
    </dgm:pt>
    <dgm:pt modelId="{B263D2C8-53E6-4A5B-A4F0-4F2D5F784FA4}" type="parTrans" cxnId="{7B62ED78-E1CA-4E95-AD93-C711A4DBAEBC}">
      <dgm:prSet/>
      <dgm:spPr/>
      <dgm:t>
        <a:bodyPr/>
        <a:lstStyle/>
        <a:p>
          <a:endParaRPr lang="en-US"/>
        </a:p>
      </dgm:t>
    </dgm:pt>
    <dgm:pt modelId="{B4F10FEA-031B-40E4-902D-F713844A2930}" type="sibTrans" cxnId="{7B62ED78-E1CA-4E95-AD93-C711A4DBAEBC}">
      <dgm:prSet/>
      <dgm:spPr/>
      <dgm:t>
        <a:bodyPr/>
        <a:lstStyle/>
        <a:p>
          <a:endParaRPr lang="en-US"/>
        </a:p>
      </dgm:t>
    </dgm:pt>
    <dgm:pt modelId="{4C933851-2AFE-404D-A177-90075B9CDF9D}">
      <dgm:prSet phldrT="[Text]"/>
      <dgm:spPr/>
      <dgm:t>
        <a:bodyPr/>
        <a:lstStyle/>
        <a:p>
          <a:r>
            <a:rPr lang="en-US" b="1" dirty="0" smtClean="0">
              <a:solidFill>
                <a:schemeClr val="bg1"/>
              </a:solidFill>
              <a:latin typeface="Microsoft New Tai Lue" panose="020B0502040204020203" pitchFamily="34" charset="0"/>
              <a:cs typeface="Microsoft New Tai Lue" panose="020B0502040204020203" pitchFamily="34" charset="0"/>
            </a:rPr>
            <a:t>AGREEMENT CONCLUSION</a:t>
          </a:r>
          <a:endParaRPr lang="en-US" b="1" dirty="0">
            <a:solidFill>
              <a:schemeClr val="bg1"/>
            </a:solidFill>
            <a:latin typeface="Microsoft New Tai Lue" panose="020B0502040204020203" pitchFamily="34" charset="0"/>
            <a:cs typeface="Microsoft New Tai Lue" panose="020B0502040204020203" pitchFamily="34" charset="0"/>
          </a:endParaRPr>
        </a:p>
      </dgm:t>
    </dgm:pt>
    <dgm:pt modelId="{EEACBE2E-ED44-4A28-88F6-988EEC90E650}" type="parTrans" cxnId="{E4AD4774-0AEF-4667-900E-79BA55A2E6DC}">
      <dgm:prSet/>
      <dgm:spPr/>
      <dgm:t>
        <a:bodyPr/>
        <a:lstStyle/>
        <a:p>
          <a:endParaRPr lang="en-US"/>
        </a:p>
      </dgm:t>
    </dgm:pt>
    <dgm:pt modelId="{2A8ABA21-54A4-4D83-A6F4-1C232192344D}" type="sibTrans" cxnId="{E4AD4774-0AEF-4667-900E-79BA55A2E6DC}">
      <dgm:prSet/>
      <dgm:spPr/>
      <dgm:t>
        <a:bodyPr/>
        <a:lstStyle/>
        <a:p>
          <a:endParaRPr lang="en-US"/>
        </a:p>
      </dgm:t>
    </dgm:pt>
    <dgm:pt modelId="{6EE0C717-E576-4FEF-ABC1-681874DF4207}" type="pres">
      <dgm:prSet presAssocID="{99AF9E0C-3B38-414C-AE00-5492AFDFA429}" presName="Name0" presStyleCnt="0">
        <dgm:presLayoutVars>
          <dgm:chMax val="7"/>
          <dgm:chPref val="7"/>
          <dgm:dir/>
          <dgm:animLvl val="lvl"/>
        </dgm:presLayoutVars>
      </dgm:prSet>
      <dgm:spPr/>
      <dgm:t>
        <a:bodyPr/>
        <a:lstStyle/>
        <a:p>
          <a:endParaRPr lang="en-US"/>
        </a:p>
      </dgm:t>
    </dgm:pt>
    <dgm:pt modelId="{063ED226-D74A-44F7-A9F1-13E079448708}" type="pres">
      <dgm:prSet presAssocID="{EB15AF2D-D724-4DC6-B78E-E68BBA8129B0}" presName="Accent1" presStyleCnt="0"/>
      <dgm:spPr/>
    </dgm:pt>
    <dgm:pt modelId="{CAB313D4-455F-430D-A2AE-69C5A93A58D5}" type="pres">
      <dgm:prSet presAssocID="{EB15AF2D-D724-4DC6-B78E-E68BBA8129B0}" presName="Accent" presStyleLbl="node1" presStyleIdx="0" presStyleCnt="3" custLinFactNeighborX="497" custLinFactNeighborY="269"/>
      <dgm:spPr/>
    </dgm:pt>
    <dgm:pt modelId="{4A6B2164-FD5C-4CC8-9BEA-90404602AEA5}" type="pres">
      <dgm:prSet presAssocID="{EB15AF2D-D724-4DC6-B78E-E68BBA8129B0}" presName="Parent1" presStyleLbl="revTx" presStyleIdx="0" presStyleCnt="3">
        <dgm:presLayoutVars>
          <dgm:chMax val="1"/>
          <dgm:chPref val="1"/>
          <dgm:bulletEnabled val="1"/>
        </dgm:presLayoutVars>
      </dgm:prSet>
      <dgm:spPr/>
      <dgm:t>
        <a:bodyPr/>
        <a:lstStyle/>
        <a:p>
          <a:endParaRPr lang="en-US"/>
        </a:p>
      </dgm:t>
    </dgm:pt>
    <dgm:pt modelId="{4133590D-4A36-4D7D-97B0-206B7A88CC85}" type="pres">
      <dgm:prSet presAssocID="{4C27BD51-8305-4361-8F84-1A2429028A47}" presName="Accent2" presStyleCnt="0"/>
      <dgm:spPr/>
    </dgm:pt>
    <dgm:pt modelId="{F7CBD76A-B4DB-4C85-9B7E-6FB53BE69921}" type="pres">
      <dgm:prSet presAssocID="{4C27BD51-8305-4361-8F84-1A2429028A47}" presName="Accent" presStyleLbl="node1" presStyleIdx="1" presStyleCnt="3"/>
      <dgm:spPr/>
    </dgm:pt>
    <dgm:pt modelId="{A46CE0F1-991D-4672-9ECB-4B81F869B77F}" type="pres">
      <dgm:prSet presAssocID="{4C27BD51-8305-4361-8F84-1A2429028A47}" presName="Parent2" presStyleLbl="revTx" presStyleIdx="1" presStyleCnt="3">
        <dgm:presLayoutVars>
          <dgm:chMax val="1"/>
          <dgm:chPref val="1"/>
          <dgm:bulletEnabled val="1"/>
        </dgm:presLayoutVars>
      </dgm:prSet>
      <dgm:spPr/>
      <dgm:t>
        <a:bodyPr/>
        <a:lstStyle/>
        <a:p>
          <a:endParaRPr lang="en-US"/>
        </a:p>
      </dgm:t>
    </dgm:pt>
    <dgm:pt modelId="{D9226302-60A0-451B-83B9-5F30C55F385C}" type="pres">
      <dgm:prSet presAssocID="{4C933851-2AFE-404D-A177-90075B9CDF9D}" presName="Accent3" presStyleCnt="0"/>
      <dgm:spPr/>
    </dgm:pt>
    <dgm:pt modelId="{1AB8A933-82ED-4016-86C3-4DF7687456F8}" type="pres">
      <dgm:prSet presAssocID="{4C933851-2AFE-404D-A177-90075B9CDF9D}" presName="Accent" presStyleLbl="node1" presStyleIdx="2" presStyleCnt="3"/>
      <dgm:spPr/>
    </dgm:pt>
    <dgm:pt modelId="{E76F4A48-CB59-4621-A6A7-29B6CB398241}" type="pres">
      <dgm:prSet presAssocID="{4C933851-2AFE-404D-A177-90075B9CDF9D}" presName="Parent3" presStyleLbl="revTx" presStyleIdx="2" presStyleCnt="3">
        <dgm:presLayoutVars>
          <dgm:chMax val="1"/>
          <dgm:chPref val="1"/>
          <dgm:bulletEnabled val="1"/>
        </dgm:presLayoutVars>
      </dgm:prSet>
      <dgm:spPr/>
      <dgm:t>
        <a:bodyPr/>
        <a:lstStyle/>
        <a:p>
          <a:endParaRPr lang="en-US"/>
        </a:p>
      </dgm:t>
    </dgm:pt>
  </dgm:ptLst>
  <dgm:cxnLst>
    <dgm:cxn modelId="{E4AD4774-0AEF-4667-900E-79BA55A2E6DC}" srcId="{99AF9E0C-3B38-414C-AE00-5492AFDFA429}" destId="{4C933851-2AFE-404D-A177-90075B9CDF9D}" srcOrd="2" destOrd="0" parTransId="{EEACBE2E-ED44-4A28-88F6-988EEC90E650}" sibTransId="{2A8ABA21-54A4-4D83-A6F4-1C232192344D}"/>
    <dgm:cxn modelId="{7B62ED78-E1CA-4E95-AD93-C711A4DBAEBC}" srcId="{99AF9E0C-3B38-414C-AE00-5492AFDFA429}" destId="{4C27BD51-8305-4361-8F84-1A2429028A47}" srcOrd="1" destOrd="0" parTransId="{B263D2C8-53E6-4A5B-A4F0-4F2D5F784FA4}" sibTransId="{B4F10FEA-031B-40E4-902D-F713844A2930}"/>
    <dgm:cxn modelId="{8E88A27F-FBAA-4CBB-9DA3-74645B74E39B}" srcId="{99AF9E0C-3B38-414C-AE00-5492AFDFA429}" destId="{EB15AF2D-D724-4DC6-B78E-E68BBA8129B0}" srcOrd="0" destOrd="0" parTransId="{F9369042-F4B0-423D-92DC-34771D327914}" sibTransId="{1B729D09-F3F0-4DD4-B232-18AA458336DF}"/>
    <dgm:cxn modelId="{9A94BDF5-C05D-4EEA-B340-D092E2D8D747}" type="presOf" srcId="{EB15AF2D-D724-4DC6-B78E-E68BBA8129B0}" destId="{4A6B2164-FD5C-4CC8-9BEA-90404602AEA5}" srcOrd="0" destOrd="0" presId="urn:microsoft.com/office/officeart/2009/layout/CircleArrowProcess"/>
    <dgm:cxn modelId="{0B12A8DC-AA53-4DEA-BCF3-7751D80FE0F6}" type="presOf" srcId="{99AF9E0C-3B38-414C-AE00-5492AFDFA429}" destId="{6EE0C717-E576-4FEF-ABC1-681874DF4207}" srcOrd="0" destOrd="0" presId="urn:microsoft.com/office/officeart/2009/layout/CircleArrowProcess"/>
    <dgm:cxn modelId="{1C73E846-ACB7-4308-9D98-6C5219317B4D}" type="presOf" srcId="{4C933851-2AFE-404D-A177-90075B9CDF9D}" destId="{E76F4A48-CB59-4621-A6A7-29B6CB398241}" srcOrd="0" destOrd="0" presId="urn:microsoft.com/office/officeart/2009/layout/CircleArrowProcess"/>
    <dgm:cxn modelId="{81A5D02E-1EC0-4C43-94F6-EC022FEEF59E}" type="presOf" srcId="{4C27BD51-8305-4361-8F84-1A2429028A47}" destId="{A46CE0F1-991D-4672-9ECB-4B81F869B77F}" srcOrd="0" destOrd="0" presId="urn:microsoft.com/office/officeart/2009/layout/CircleArrowProcess"/>
    <dgm:cxn modelId="{C344CDF4-CF57-49EC-B170-E13B35789B02}" type="presParOf" srcId="{6EE0C717-E576-4FEF-ABC1-681874DF4207}" destId="{063ED226-D74A-44F7-A9F1-13E079448708}" srcOrd="0" destOrd="0" presId="urn:microsoft.com/office/officeart/2009/layout/CircleArrowProcess"/>
    <dgm:cxn modelId="{368C5785-5DA2-43AB-938A-B4D5C1FD4D2E}" type="presParOf" srcId="{063ED226-D74A-44F7-A9F1-13E079448708}" destId="{CAB313D4-455F-430D-A2AE-69C5A93A58D5}" srcOrd="0" destOrd="0" presId="urn:microsoft.com/office/officeart/2009/layout/CircleArrowProcess"/>
    <dgm:cxn modelId="{E3016A1C-4C58-46EE-9FA3-60D813D7E441}" type="presParOf" srcId="{6EE0C717-E576-4FEF-ABC1-681874DF4207}" destId="{4A6B2164-FD5C-4CC8-9BEA-90404602AEA5}" srcOrd="1" destOrd="0" presId="urn:microsoft.com/office/officeart/2009/layout/CircleArrowProcess"/>
    <dgm:cxn modelId="{2B006710-B04D-453B-A4F7-ED35F6C7E7BE}" type="presParOf" srcId="{6EE0C717-E576-4FEF-ABC1-681874DF4207}" destId="{4133590D-4A36-4D7D-97B0-206B7A88CC85}" srcOrd="2" destOrd="0" presId="urn:microsoft.com/office/officeart/2009/layout/CircleArrowProcess"/>
    <dgm:cxn modelId="{656201C6-CB72-482B-9A02-D044B842695E}" type="presParOf" srcId="{4133590D-4A36-4D7D-97B0-206B7A88CC85}" destId="{F7CBD76A-B4DB-4C85-9B7E-6FB53BE69921}" srcOrd="0" destOrd="0" presId="urn:microsoft.com/office/officeart/2009/layout/CircleArrowProcess"/>
    <dgm:cxn modelId="{B3B931AD-7A64-454D-9112-4822E700154A}" type="presParOf" srcId="{6EE0C717-E576-4FEF-ABC1-681874DF4207}" destId="{A46CE0F1-991D-4672-9ECB-4B81F869B77F}" srcOrd="3" destOrd="0" presId="urn:microsoft.com/office/officeart/2009/layout/CircleArrowProcess"/>
    <dgm:cxn modelId="{3A776EE6-92FE-4F49-9AB1-3E9A30ACBA44}" type="presParOf" srcId="{6EE0C717-E576-4FEF-ABC1-681874DF4207}" destId="{D9226302-60A0-451B-83B9-5F30C55F385C}" srcOrd="4" destOrd="0" presId="urn:microsoft.com/office/officeart/2009/layout/CircleArrowProcess"/>
    <dgm:cxn modelId="{EB3C9748-B718-4B99-AEC0-1FB5D6C4D02D}" type="presParOf" srcId="{D9226302-60A0-451B-83B9-5F30C55F385C}" destId="{1AB8A933-82ED-4016-86C3-4DF7687456F8}" srcOrd="0" destOrd="0" presId="urn:microsoft.com/office/officeart/2009/layout/CircleArrowProcess"/>
    <dgm:cxn modelId="{7F9EDEBC-983D-4739-877C-44A63A7A6097}" type="presParOf" srcId="{6EE0C717-E576-4FEF-ABC1-681874DF4207}" destId="{E76F4A48-CB59-4621-A6A7-29B6CB398241}"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51578B-678F-476E-BDD0-17591B41AD9E}"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F6A76D17-B452-4143-80CB-EE447D5B289A}">
      <dgm:prSet phldrT="[Text]" custT="1"/>
      <dgm:spPr/>
      <dgm:t>
        <a:bodyPr/>
        <a:lstStyle/>
        <a:p>
          <a:pPr algn="l"/>
          <a:r>
            <a:rPr lang="en-US" sz="1500" i="1" dirty="0" smtClean="0"/>
            <a:t>* </a:t>
          </a:r>
          <a:r>
            <a:rPr lang="en-GB" sz="1500" i="1" noProof="0" dirty="0" smtClean="0"/>
            <a:t>Headquarters in BiH</a:t>
          </a:r>
        </a:p>
        <a:p>
          <a:pPr algn="l"/>
          <a:r>
            <a:rPr lang="en-GB" sz="1500" i="1" noProof="0" dirty="0" smtClean="0"/>
            <a:t>* No criminal offenses</a:t>
          </a:r>
          <a:endParaRPr lang="en-GB" sz="1500" i="1" noProof="0" dirty="0"/>
        </a:p>
      </dgm:t>
    </dgm:pt>
    <dgm:pt modelId="{8512764E-7B28-41F1-B6F9-254B10198B35}" type="parTrans" cxnId="{F8F6129E-A66A-4C55-B7BA-FABFFD113DCE}">
      <dgm:prSet/>
      <dgm:spPr/>
      <dgm:t>
        <a:bodyPr/>
        <a:lstStyle/>
        <a:p>
          <a:endParaRPr lang="en-US"/>
        </a:p>
      </dgm:t>
    </dgm:pt>
    <dgm:pt modelId="{8012DEED-74C4-4CCC-A7A9-AE737D0AF715}" type="sibTrans" cxnId="{F8F6129E-A66A-4C55-B7BA-FABFFD113DCE}">
      <dgm:prSet/>
      <dgm:spPr/>
      <dgm:t>
        <a:bodyPr/>
        <a:lstStyle/>
        <a:p>
          <a:endParaRPr lang="en-US" dirty="0"/>
        </a:p>
      </dgm:t>
    </dgm:pt>
    <dgm:pt modelId="{D6983534-F2AD-4816-A42C-AF20822BDBB8}">
      <dgm:prSet phldrT="[Text]" custT="1"/>
      <dgm:spPr/>
      <dgm:t>
        <a:bodyPr/>
        <a:lstStyle/>
        <a:p>
          <a:pPr algn="l"/>
          <a:r>
            <a:rPr lang="hr-HR" sz="1800" i="1" dirty="0" smtClean="0"/>
            <a:t>* </a:t>
          </a:r>
          <a:r>
            <a:rPr lang="en-US" sz="1500" i="1" dirty="0" smtClean="0"/>
            <a:t>Positive audit report</a:t>
          </a:r>
          <a:endParaRPr lang="hr-HR" sz="1500" i="1" dirty="0" smtClean="0"/>
        </a:p>
        <a:p>
          <a:pPr algn="l"/>
          <a:r>
            <a:rPr lang="hr-HR" sz="1500" i="1" dirty="0" smtClean="0"/>
            <a:t>* </a:t>
          </a:r>
          <a:r>
            <a:rPr lang="en-US" sz="1500" i="1" dirty="0" smtClean="0"/>
            <a:t>Internal control system </a:t>
          </a:r>
          <a:r>
            <a:rPr lang="bs-Latn-BA" sz="1500" i="1" dirty="0" smtClean="0"/>
            <a:t>in force</a:t>
          </a:r>
          <a:r>
            <a:rPr lang="en-US" sz="1500" i="1" dirty="0" smtClean="0"/>
            <a:t> </a:t>
          </a:r>
          <a:endParaRPr lang="en-US" sz="1500" i="1" dirty="0"/>
        </a:p>
      </dgm:t>
    </dgm:pt>
    <dgm:pt modelId="{B959C9BD-90C7-4C1A-B469-7F052CA338DE}" type="parTrans" cxnId="{5A51A3E5-352D-49F9-B71E-A1CF06E5786B}">
      <dgm:prSet/>
      <dgm:spPr/>
      <dgm:t>
        <a:bodyPr/>
        <a:lstStyle/>
        <a:p>
          <a:endParaRPr lang="en-US"/>
        </a:p>
      </dgm:t>
    </dgm:pt>
    <dgm:pt modelId="{FF7FC16D-D00D-4AD9-B967-F260A2B21CD5}" type="sibTrans" cxnId="{5A51A3E5-352D-49F9-B71E-A1CF06E5786B}">
      <dgm:prSet/>
      <dgm:spPr/>
      <dgm:t>
        <a:bodyPr/>
        <a:lstStyle/>
        <a:p>
          <a:endParaRPr lang="en-US" dirty="0"/>
        </a:p>
      </dgm:t>
    </dgm:pt>
    <dgm:pt modelId="{FB641C21-B600-4F5E-A3FE-3F15031BBB94}">
      <dgm:prSet phldrT="[Text]" custT="1"/>
      <dgm:spPr/>
      <dgm:t>
        <a:bodyPr/>
        <a:lstStyle/>
        <a:p>
          <a:pPr algn="l"/>
          <a:r>
            <a:rPr lang="hr-HR" sz="1600" i="1" dirty="0" smtClean="0"/>
            <a:t>* </a:t>
          </a:r>
          <a:r>
            <a:rPr lang="en-GB" sz="1500" i="1" noProof="0" dirty="0" smtClean="0"/>
            <a:t>Compliance with obligations for  indirect taxes</a:t>
          </a:r>
        </a:p>
        <a:p>
          <a:pPr algn="l"/>
          <a:r>
            <a:rPr lang="en-GB" sz="1500" i="1" noProof="0" dirty="0" smtClean="0"/>
            <a:t>* Is not in an appeal procedure and / or an administrative dispute against the ITA</a:t>
          </a:r>
          <a:endParaRPr lang="en-GB" sz="1500" i="1" noProof="0" dirty="0"/>
        </a:p>
      </dgm:t>
    </dgm:pt>
    <dgm:pt modelId="{924871E3-0DAE-4C10-BE53-1F4E397F7D35}" type="parTrans" cxnId="{647CB562-955A-4EBE-AC19-184AD477FA3B}">
      <dgm:prSet/>
      <dgm:spPr/>
      <dgm:t>
        <a:bodyPr/>
        <a:lstStyle/>
        <a:p>
          <a:endParaRPr lang="en-US"/>
        </a:p>
      </dgm:t>
    </dgm:pt>
    <dgm:pt modelId="{918DFD1E-EAD8-462B-AEE1-558156E0479B}" type="sibTrans" cxnId="{647CB562-955A-4EBE-AC19-184AD477FA3B}">
      <dgm:prSet/>
      <dgm:spPr/>
      <dgm:t>
        <a:bodyPr/>
        <a:lstStyle/>
        <a:p>
          <a:endParaRPr lang="en-US"/>
        </a:p>
      </dgm:t>
    </dgm:pt>
    <dgm:pt modelId="{34C67D2B-0236-40EE-8FAB-F9A6A473DF10}" type="pres">
      <dgm:prSet presAssocID="{0651578B-678F-476E-BDD0-17591B41AD9E}" presName="Name0" presStyleCnt="0">
        <dgm:presLayoutVars>
          <dgm:dir/>
          <dgm:resizeHandles val="exact"/>
        </dgm:presLayoutVars>
      </dgm:prSet>
      <dgm:spPr/>
      <dgm:t>
        <a:bodyPr/>
        <a:lstStyle/>
        <a:p>
          <a:endParaRPr lang="en-US"/>
        </a:p>
      </dgm:t>
    </dgm:pt>
    <dgm:pt modelId="{67D29F08-D044-459A-A1A9-6EAA60BC2049}" type="pres">
      <dgm:prSet presAssocID="{F6A76D17-B452-4143-80CB-EE447D5B289A}" presName="composite" presStyleCnt="0"/>
      <dgm:spPr/>
    </dgm:pt>
    <dgm:pt modelId="{FB471529-A404-4C7E-8DB6-D75BD5C3867A}" type="pres">
      <dgm:prSet presAssocID="{F6A76D17-B452-4143-80CB-EE447D5B289A}" presName="imagSh" presStyleLbl="b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000" r="-2000"/>
          </a:stretch>
        </a:blipFill>
      </dgm:spPr>
      <dgm:t>
        <a:bodyPr/>
        <a:lstStyle/>
        <a:p>
          <a:endParaRPr lang="en-US"/>
        </a:p>
      </dgm:t>
    </dgm:pt>
    <dgm:pt modelId="{DFF9D9DE-4097-4857-8E8D-7F344484EE09}" type="pres">
      <dgm:prSet presAssocID="{F6A76D17-B452-4143-80CB-EE447D5B289A}" presName="txNode" presStyleLbl="node1" presStyleIdx="0" presStyleCnt="3" custScaleX="115455" custLinFactNeighborX="-273" custLinFactNeighborY="1600">
        <dgm:presLayoutVars>
          <dgm:bulletEnabled val="1"/>
        </dgm:presLayoutVars>
      </dgm:prSet>
      <dgm:spPr/>
      <dgm:t>
        <a:bodyPr/>
        <a:lstStyle/>
        <a:p>
          <a:endParaRPr lang="en-US"/>
        </a:p>
      </dgm:t>
    </dgm:pt>
    <dgm:pt modelId="{432B98CC-9E95-4346-B5A0-34D1ABE22956}" type="pres">
      <dgm:prSet presAssocID="{8012DEED-74C4-4CCC-A7A9-AE737D0AF715}" presName="sibTrans" presStyleLbl="sibTrans2D1" presStyleIdx="0" presStyleCnt="2"/>
      <dgm:spPr/>
      <dgm:t>
        <a:bodyPr/>
        <a:lstStyle/>
        <a:p>
          <a:endParaRPr lang="en-US"/>
        </a:p>
      </dgm:t>
    </dgm:pt>
    <dgm:pt modelId="{0F7B862C-D2D8-488C-BBEC-97358B1C8224}" type="pres">
      <dgm:prSet presAssocID="{8012DEED-74C4-4CCC-A7A9-AE737D0AF715}" presName="connTx" presStyleLbl="sibTrans2D1" presStyleIdx="0" presStyleCnt="2"/>
      <dgm:spPr/>
      <dgm:t>
        <a:bodyPr/>
        <a:lstStyle/>
        <a:p>
          <a:endParaRPr lang="en-US"/>
        </a:p>
      </dgm:t>
    </dgm:pt>
    <dgm:pt modelId="{BFF8B0C3-105F-4F85-96AE-CCD6F870C0CB}" type="pres">
      <dgm:prSet presAssocID="{D6983534-F2AD-4816-A42C-AF20822BDBB8}" presName="composite" presStyleCnt="0"/>
      <dgm:spPr/>
    </dgm:pt>
    <dgm:pt modelId="{63ED1CFD-A3A2-4B17-89AB-3A56FBC41CD2}" type="pres">
      <dgm:prSet presAssocID="{D6983534-F2AD-4816-A42C-AF20822BDBB8}" presName="imagSh" presStyleLbl="b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2000" r="-12000"/>
          </a:stretch>
        </a:blipFill>
      </dgm:spPr>
      <dgm:t>
        <a:bodyPr/>
        <a:lstStyle/>
        <a:p>
          <a:endParaRPr lang="en-US"/>
        </a:p>
      </dgm:t>
    </dgm:pt>
    <dgm:pt modelId="{B98F33FE-FEF5-4EE6-AB9E-2423719C26B6}" type="pres">
      <dgm:prSet presAssocID="{D6983534-F2AD-4816-A42C-AF20822BDBB8}" presName="txNode" presStyleLbl="node1" presStyleIdx="1" presStyleCnt="3" custScaleX="115750">
        <dgm:presLayoutVars>
          <dgm:bulletEnabled val="1"/>
        </dgm:presLayoutVars>
      </dgm:prSet>
      <dgm:spPr/>
      <dgm:t>
        <a:bodyPr/>
        <a:lstStyle/>
        <a:p>
          <a:endParaRPr lang="en-US"/>
        </a:p>
      </dgm:t>
    </dgm:pt>
    <dgm:pt modelId="{BAB214AC-D8BA-4B98-8A17-32B668385F21}" type="pres">
      <dgm:prSet presAssocID="{FF7FC16D-D00D-4AD9-B967-F260A2B21CD5}" presName="sibTrans" presStyleLbl="sibTrans2D1" presStyleIdx="1" presStyleCnt="2"/>
      <dgm:spPr/>
      <dgm:t>
        <a:bodyPr/>
        <a:lstStyle/>
        <a:p>
          <a:endParaRPr lang="en-US"/>
        </a:p>
      </dgm:t>
    </dgm:pt>
    <dgm:pt modelId="{57A63E40-6F33-4D29-BD0B-5CF1F2722CF9}" type="pres">
      <dgm:prSet presAssocID="{FF7FC16D-D00D-4AD9-B967-F260A2B21CD5}" presName="connTx" presStyleLbl="sibTrans2D1" presStyleIdx="1" presStyleCnt="2"/>
      <dgm:spPr/>
      <dgm:t>
        <a:bodyPr/>
        <a:lstStyle/>
        <a:p>
          <a:endParaRPr lang="en-US"/>
        </a:p>
      </dgm:t>
    </dgm:pt>
    <dgm:pt modelId="{154BB5E4-8073-4827-A6B2-02B5ED59C12C}" type="pres">
      <dgm:prSet presAssocID="{FB641C21-B600-4F5E-A3FE-3F15031BBB94}" presName="composite" presStyleCnt="0"/>
      <dgm:spPr/>
    </dgm:pt>
    <dgm:pt modelId="{2E410D6A-76F2-4E56-8A61-A8419E675D47}" type="pres">
      <dgm:prSet presAssocID="{FB641C21-B600-4F5E-A3FE-3F15031BBB94}" presName="imagSh"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6EA39727-0F37-41A0-83E3-0CA745E5B607}" type="pres">
      <dgm:prSet presAssocID="{FB641C21-B600-4F5E-A3FE-3F15031BBB94}" presName="txNode" presStyleLbl="node1" presStyleIdx="2" presStyleCnt="3" custScaleX="122744">
        <dgm:presLayoutVars>
          <dgm:bulletEnabled val="1"/>
        </dgm:presLayoutVars>
      </dgm:prSet>
      <dgm:spPr/>
      <dgm:t>
        <a:bodyPr/>
        <a:lstStyle/>
        <a:p>
          <a:endParaRPr lang="en-US"/>
        </a:p>
      </dgm:t>
    </dgm:pt>
  </dgm:ptLst>
  <dgm:cxnLst>
    <dgm:cxn modelId="{D8621458-6680-40B7-BD0A-60996709398E}" type="presOf" srcId="{D6983534-F2AD-4816-A42C-AF20822BDBB8}" destId="{B98F33FE-FEF5-4EE6-AB9E-2423719C26B6}" srcOrd="0" destOrd="0" presId="urn:microsoft.com/office/officeart/2005/8/layout/hProcess10"/>
    <dgm:cxn modelId="{3E03ED67-8A62-45D5-AB37-AA003853949B}" type="presOf" srcId="{0651578B-678F-476E-BDD0-17591B41AD9E}" destId="{34C67D2B-0236-40EE-8FAB-F9A6A473DF10}" srcOrd="0" destOrd="0" presId="urn:microsoft.com/office/officeart/2005/8/layout/hProcess10"/>
    <dgm:cxn modelId="{764BF036-31EE-4D99-9EFA-8B1A8B935025}" type="presOf" srcId="{8012DEED-74C4-4CCC-A7A9-AE737D0AF715}" destId="{432B98CC-9E95-4346-B5A0-34D1ABE22956}" srcOrd="0" destOrd="0" presId="urn:microsoft.com/office/officeart/2005/8/layout/hProcess10"/>
    <dgm:cxn modelId="{5A51A3E5-352D-49F9-B71E-A1CF06E5786B}" srcId="{0651578B-678F-476E-BDD0-17591B41AD9E}" destId="{D6983534-F2AD-4816-A42C-AF20822BDBB8}" srcOrd="1" destOrd="0" parTransId="{B959C9BD-90C7-4C1A-B469-7F052CA338DE}" sibTransId="{FF7FC16D-D00D-4AD9-B967-F260A2B21CD5}"/>
    <dgm:cxn modelId="{0D4F45FA-F545-4B48-8F11-18AB63883406}" type="presOf" srcId="{F6A76D17-B452-4143-80CB-EE447D5B289A}" destId="{DFF9D9DE-4097-4857-8E8D-7F344484EE09}" srcOrd="0" destOrd="0" presId="urn:microsoft.com/office/officeart/2005/8/layout/hProcess10"/>
    <dgm:cxn modelId="{F8F6129E-A66A-4C55-B7BA-FABFFD113DCE}" srcId="{0651578B-678F-476E-BDD0-17591B41AD9E}" destId="{F6A76D17-B452-4143-80CB-EE447D5B289A}" srcOrd="0" destOrd="0" parTransId="{8512764E-7B28-41F1-B6F9-254B10198B35}" sibTransId="{8012DEED-74C4-4CCC-A7A9-AE737D0AF715}"/>
    <dgm:cxn modelId="{84395625-F7F4-43C7-BF13-1D416B80F98C}" type="presOf" srcId="{FF7FC16D-D00D-4AD9-B967-F260A2B21CD5}" destId="{BAB214AC-D8BA-4B98-8A17-32B668385F21}" srcOrd="0" destOrd="0" presId="urn:microsoft.com/office/officeart/2005/8/layout/hProcess10"/>
    <dgm:cxn modelId="{DF12986E-E46C-47D2-AD87-C734B9AF7D75}" type="presOf" srcId="{FF7FC16D-D00D-4AD9-B967-F260A2B21CD5}" destId="{57A63E40-6F33-4D29-BD0B-5CF1F2722CF9}" srcOrd="1" destOrd="0" presId="urn:microsoft.com/office/officeart/2005/8/layout/hProcess10"/>
    <dgm:cxn modelId="{647CB562-955A-4EBE-AC19-184AD477FA3B}" srcId="{0651578B-678F-476E-BDD0-17591B41AD9E}" destId="{FB641C21-B600-4F5E-A3FE-3F15031BBB94}" srcOrd="2" destOrd="0" parTransId="{924871E3-0DAE-4C10-BE53-1F4E397F7D35}" sibTransId="{918DFD1E-EAD8-462B-AEE1-558156E0479B}"/>
    <dgm:cxn modelId="{D06B9BF9-7B70-4FE3-A793-D5E03EB4C57A}" type="presOf" srcId="{8012DEED-74C4-4CCC-A7A9-AE737D0AF715}" destId="{0F7B862C-D2D8-488C-BBEC-97358B1C8224}" srcOrd="1" destOrd="0" presId="urn:microsoft.com/office/officeart/2005/8/layout/hProcess10"/>
    <dgm:cxn modelId="{0BBD1DA0-2A69-4F65-8068-9DA4056AD4F7}" type="presOf" srcId="{FB641C21-B600-4F5E-A3FE-3F15031BBB94}" destId="{6EA39727-0F37-41A0-83E3-0CA745E5B607}" srcOrd="0" destOrd="0" presId="urn:microsoft.com/office/officeart/2005/8/layout/hProcess10"/>
    <dgm:cxn modelId="{EE9F5E52-12EB-49E1-A83D-F1369FAEEFFA}" type="presParOf" srcId="{34C67D2B-0236-40EE-8FAB-F9A6A473DF10}" destId="{67D29F08-D044-459A-A1A9-6EAA60BC2049}" srcOrd="0" destOrd="0" presId="urn:microsoft.com/office/officeart/2005/8/layout/hProcess10"/>
    <dgm:cxn modelId="{45C14279-B102-4889-93D1-ADAB8865CF10}" type="presParOf" srcId="{67D29F08-D044-459A-A1A9-6EAA60BC2049}" destId="{FB471529-A404-4C7E-8DB6-D75BD5C3867A}" srcOrd="0" destOrd="0" presId="urn:microsoft.com/office/officeart/2005/8/layout/hProcess10"/>
    <dgm:cxn modelId="{7F8DAC62-B530-4D75-A911-84C6E9210ACF}" type="presParOf" srcId="{67D29F08-D044-459A-A1A9-6EAA60BC2049}" destId="{DFF9D9DE-4097-4857-8E8D-7F344484EE09}" srcOrd="1" destOrd="0" presId="urn:microsoft.com/office/officeart/2005/8/layout/hProcess10"/>
    <dgm:cxn modelId="{EFEF9C28-8BB2-4A31-88D5-1A6F3C970CB3}" type="presParOf" srcId="{34C67D2B-0236-40EE-8FAB-F9A6A473DF10}" destId="{432B98CC-9E95-4346-B5A0-34D1ABE22956}" srcOrd="1" destOrd="0" presId="urn:microsoft.com/office/officeart/2005/8/layout/hProcess10"/>
    <dgm:cxn modelId="{EECB412F-F8B4-4DB0-9881-1D90921EDD33}" type="presParOf" srcId="{432B98CC-9E95-4346-B5A0-34D1ABE22956}" destId="{0F7B862C-D2D8-488C-BBEC-97358B1C8224}" srcOrd="0" destOrd="0" presId="urn:microsoft.com/office/officeart/2005/8/layout/hProcess10"/>
    <dgm:cxn modelId="{00538D77-D87B-4FEB-B70D-3BF1B7A1FC94}" type="presParOf" srcId="{34C67D2B-0236-40EE-8FAB-F9A6A473DF10}" destId="{BFF8B0C3-105F-4F85-96AE-CCD6F870C0CB}" srcOrd="2" destOrd="0" presId="urn:microsoft.com/office/officeart/2005/8/layout/hProcess10"/>
    <dgm:cxn modelId="{041C3B27-66A8-4856-B753-8BA4DE76C2F2}" type="presParOf" srcId="{BFF8B0C3-105F-4F85-96AE-CCD6F870C0CB}" destId="{63ED1CFD-A3A2-4B17-89AB-3A56FBC41CD2}" srcOrd="0" destOrd="0" presId="urn:microsoft.com/office/officeart/2005/8/layout/hProcess10"/>
    <dgm:cxn modelId="{4C506758-E45A-4CEA-95AF-17D6A6A1D0DD}" type="presParOf" srcId="{BFF8B0C3-105F-4F85-96AE-CCD6F870C0CB}" destId="{B98F33FE-FEF5-4EE6-AB9E-2423719C26B6}" srcOrd="1" destOrd="0" presId="urn:microsoft.com/office/officeart/2005/8/layout/hProcess10"/>
    <dgm:cxn modelId="{6C692AB9-FCAA-4426-8EB6-F266AEF5ABE4}" type="presParOf" srcId="{34C67D2B-0236-40EE-8FAB-F9A6A473DF10}" destId="{BAB214AC-D8BA-4B98-8A17-32B668385F21}" srcOrd="3" destOrd="0" presId="urn:microsoft.com/office/officeart/2005/8/layout/hProcess10"/>
    <dgm:cxn modelId="{E536B641-8BBE-47DC-B436-406363ED5A7F}" type="presParOf" srcId="{BAB214AC-D8BA-4B98-8A17-32B668385F21}" destId="{57A63E40-6F33-4D29-BD0B-5CF1F2722CF9}" srcOrd="0" destOrd="0" presId="urn:microsoft.com/office/officeart/2005/8/layout/hProcess10"/>
    <dgm:cxn modelId="{EC4B4A6A-C578-4144-A2E1-341B44684CBB}" type="presParOf" srcId="{34C67D2B-0236-40EE-8FAB-F9A6A473DF10}" destId="{154BB5E4-8073-4827-A6B2-02B5ED59C12C}" srcOrd="4" destOrd="0" presId="urn:microsoft.com/office/officeart/2005/8/layout/hProcess10"/>
    <dgm:cxn modelId="{7C55F715-F12A-455E-9736-D1798F181A0B}" type="presParOf" srcId="{154BB5E4-8073-4827-A6B2-02B5ED59C12C}" destId="{2E410D6A-76F2-4E56-8A61-A8419E675D47}" srcOrd="0" destOrd="0" presId="urn:microsoft.com/office/officeart/2005/8/layout/hProcess10"/>
    <dgm:cxn modelId="{677886D1-AC6A-4DB5-BAC8-6782540A8B0D}" type="presParOf" srcId="{154BB5E4-8073-4827-A6B2-02B5ED59C12C}" destId="{6EA39727-0F37-41A0-83E3-0CA745E5B607}"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4FF648-5A99-411C-9F85-FEFC1CD6215E}"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FE0A36AE-07E5-4F5F-BCB6-99CF2714B2BE}">
      <dgm:prSet phldrT="[Text]" custT="1"/>
      <dgm:spPr/>
      <dgm:t>
        <a:bodyPr/>
        <a:lstStyle/>
        <a:p>
          <a:r>
            <a:rPr lang="hr-HR" sz="1600" b="1" dirty="0" smtClean="0">
              <a:latin typeface="Microsoft New Tai Lue" panose="020B0502040204020203" pitchFamily="34" charset="0"/>
              <a:cs typeface="Microsoft New Tai Lue" panose="020B0502040204020203" pitchFamily="34" charset="0"/>
            </a:rPr>
            <a:t>0-30</a:t>
          </a:r>
          <a:endParaRPr lang="en-US" sz="1600" b="1" dirty="0">
            <a:latin typeface="Microsoft New Tai Lue" panose="020B0502040204020203" pitchFamily="34" charset="0"/>
            <a:cs typeface="Microsoft New Tai Lue" panose="020B0502040204020203" pitchFamily="34" charset="0"/>
          </a:endParaRPr>
        </a:p>
      </dgm:t>
    </dgm:pt>
    <dgm:pt modelId="{DEDC0A52-9AE4-4BCE-9DCF-8B4277AD845A}" type="parTrans" cxnId="{D196033C-B4FD-4FE5-9CD9-B47AF508195D}">
      <dgm:prSet/>
      <dgm:spPr/>
      <dgm:t>
        <a:bodyPr/>
        <a:lstStyle/>
        <a:p>
          <a:endParaRPr lang="en-US"/>
        </a:p>
      </dgm:t>
    </dgm:pt>
    <dgm:pt modelId="{89B7F604-37E1-4C86-9B4E-B06846CD8C2A}" type="sibTrans" cxnId="{D196033C-B4FD-4FE5-9CD9-B47AF508195D}">
      <dgm:prSet/>
      <dgm:spPr/>
      <dgm:t>
        <a:bodyPr/>
        <a:lstStyle/>
        <a:p>
          <a:endParaRPr lang="en-US"/>
        </a:p>
      </dgm:t>
    </dgm:pt>
    <dgm:pt modelId="{91D3559F-A7D9-4329-962C-4F301062373D}">
      <dgm:prSet phldrT="[Text]" custT="1"/>
      <dgm:spPr/>
      <dgm:t>
        <a:bodyPr/>
        <a:lstStyle/>
        <a:p>
          <a:r>
            <a:rPr lang="bs-Latn-BA" sz="800" b="1" dirty="0" smtClean="0">
              <a:latin typeface="Microsoft New Tai Lue" panose="020B0502040204020203" pitchFamily="34" charset="0"/>
              <a:cs typeface="Microsoft New Tai Lue" panose="020B0502040204020203" pitchFamily="34" charset="0"/>
            </a:rPr>
            <a:t>DOCUMENTATION  OF TAX STRATEGY</a:t>
          </a:r>
          <a:endParaRPr lang="en-US" sz="800" b="1" dirty="0">
            <a:latin typeface="Microsoft New Tai Lue" panose="020B0502040204020203" pitchFamily="34" charset="0"/>
            <a:cs typeface="Microsoft New Tai Lue" panose="020B0502040204020203" pitchFamily="34" charset="0"/>
          </a:endParaRPr>
        </a:p>
      </dgm:t>
    </dgm:pt>
    <dgm:pt modelId="{4F435F9B-EB20-4E11-98DF-E64CB00DF9F1}" type="parTrans" cxnId="{E174A7E2-9CEE-43B1-B5D4-10FDD6B1727F}">
      <dgm:prSet/>
      <dgm:spPr/>
      <dgm:t>
        <a:bodyPr/>
        <a:lstStyle/>
        <a:p>
          <a:endParaRPr lang="en-US"/>
        </a:p>
      </dgm:t>
    </dgm:pt>
    <dgm:pt modelId="{23AF0380-2B97-4920-9FDF-B3AFDFC6A66D}" type="sibTrans" cxnId="{E174A7E2-9CEE-43B1-B5D4-10FDD6B1727F}">
      <dgm:prSet/>
      <dgm:spPr/>
      <dgm:t>
        <a:bodyPr/>
        <a:lstStyle/>
        <a:p>
          <a:endParaRPr lang="en-US"/>
        </a:p>
      </dgm:t>
    </dgm:pt>
    <dgm:pt modelId="{D74E36CB-D8BB-4780-BDE4-D915F225A21E}">
      <dgm:prSet phldrT="[Text]"/>
      <dgm:spPr/>
      <dgm:t>
        <a:bodyPr/>
        <a:lstStyle/>
        <a:p>
          <a:r>
            <a:rPr lang="hr-HR" b="1" dirty="0" smtClean="0">
              <a:latin typeface="Microsoft New Tai Lue" panose="020B0502040204020203" pitchFamily="34" charset="0"/>
              <a:cs typeface="Microsoft New Tai Lue" panose="020B0502040204020203" pitchFamily="34" charset="0"/>
            </a:rPr>
            <a:t>COMPREHENSIVE APPLICATION OF THE STRATEGY</a:t>
          </a:r>
          <a:endParaRPr lang="en-US" b="1" dirty="0">
            <a:latin typeface="Microsoft New Tai Lue" panose="020B0502040204020203" pitchFamily="34" charset="0"/>
            <a:cs typeface="Microsoft New Tai Lue" panose="020B0502040204020203" pitchFamily="34" charset="0"/>
          </a:endParaRPr>
        </a:p>
      </dgm:t>
    </dgm:pt>
    <dgm:pt modelId="{4A26C627-3BAF-443A-96FF-548A60EA7240}" type="parTrans" cxnId="{D73D95D8-C814-4672-AD38-5B8FA09F10C4}">
      <dgm:prSet/>
      <dgm:spPr/>
      <dgm:t>
        <a:bodyPr/>
        <a:lstStyle/>
        <a:p>
          <a:endParaRPr lang="en-US"/>
        </a:p>
      </dgm:t>
    </dgm:pt>
    <dgm:pt modelId="{A21A7B82-0AF8-4938-AEB2-52E458221952}" type="sibTrans" cxnId="{D73D95D8-C814-4672-AD38-5B8FA09F10C4}">
      <dgm:prSet/>
      <dgm:spPr/>
      <dgm:t>
        <a:bodyPr/>
        <a:lstStyle/>
        <a:p>
          <a:endParaRPr lang="en-US"/>
        </a:p>
      </dgm:t>
    </dgm:pt>
    <dgm:pt modelId="{9E7BCB68-4AAC-454E-8C4B-F8228E05B875}">
      <dgm:prSet phldrT="[Text]"/>
      <dgm:spPr/>
      <dgm:t>
        <a:bodyPr/>
        <a:lstStyle/>
        <a:p>
          <a:r>
            <a:rPr lang="hr-HR" b="1" dirty="0" smtClean="0">
              <a:latin typeface="Microsoft New Tai Lue" panose="020B0502040204020203" pitchFamily="34" charset="0"/>
              <a:cs typeface="Microsoft New Tai Lue" panose="020B0502040204020203" pitchFamily="34" charset="0"/>
            </a:rPr>
            <a:t>DISTRIBUTION OF RESPONSIBILITIES</a:t>
          </a:r>
          <a:endParaRPr lang="en-US" b="1" dirty="0">
            <a:latin typeface="Microsoft New Tai Lue" panose="020B0502040204020203" pitchFamily="34" charset="0"/>
            <a:cs typeface="Microsoft New Tai Lue" panose="020B0502040204020203" pitchFamily="34" charset="0"/>
          </a:endParaRPr>
        </a:p>
      </dgm:t>
    </dgm:pt>
    <dgm:pt modelId="{DF96A959-3D52-4616-AB76-6B1BB330C370}" type="parTrans" cxnId="{83E9BD53-E0E4-4ADC-ABFC-FAD502CB0EB1}">
      <dgm:prSet/>
      <dgm:spPr/>
      <dgm:t>
        <a:bodyPr/>
        <a:lstStyle/>
        <a:p>
          <a:endParaRPr lang="en-US"/>
        </a:p>
      </dgm:t>
    </dgm:pt>
    <dgm:pt modelId="{E631E1AB-4E92-4FFF-9E10-8AB8D35B16B4}" type="sibTrans" cxnId="{83E9BD53-E0E4-4ADC-ABFC-FAD502CB0EB1}">
      <dgm:prSet/>
      <dgm:spPr/>
      <dgm:t>
        <a:bodyPr/>
        <a:lstStyle/>
        <a:p>
          <a:endParaRPr lang="en-US"/>
        </a:p>
      </dgm:t>
    </dgm:pt>
    <dgm:pt modelId="{584B87AC-814D-4C4F-865D-2D5DA6699833}">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hr-HR" b="1" dirty="0" smtClean="0">
              <a:latin typeface="Microsoft New Tai Lue" panose="020B0502040204020203" pitchFamily="34" charset="0"/>
              <a:cs typeface="Microsoft New Tai Lue" panose="020B0502040204020203" pitchFamily="34" charset="0"/>
            </a:rPr>
            <a:t>DOCUMENTATION OF THE INDIRECT TAXATION MANAGEMENT</a:t>
          </a:r>
          <a:endParaRPr lang="en-US" b="1" dirty="0" smtClean="0">
            <a:latin typeface="Microsoft New Tai Lue" panose="020B0502040204020203" pitchFamily="34" charset="0"/>
            <a:cs typeface="Microsoft New Tai Lue" panose="020B0502040204020203" pitchFamily="34" charset="0"/>
          </a:endParaRPr>
        </a:p>
        <a:p>
          <a:pPr lvl="0" defTabSz="355600">
            <a:lnSpc>
              <a:spcPct val="90000"/>
            </a:lnSpc>
            <a:spcBef>
              <a:spcPct val="0"/>
            </a:spcBef>
            <a:spcAft>
              <a:spcPct val="35000"/>
            </a:spcAft>
          </a:pPr>
          <a:r>
            <a:rPr lang="hr-HR" b="1" dirty="0" smtClean="0">
              <a:latin typeface="Microsoft New Tai Lue" panose="020B0502040204020203" pitchFamily="34" charset="0"/>
              <a:cs typeface="Microsoft New Tai Lue" panose="020B0502040204020203" pitchFamily="34" charset="0"/>
            </a:rPr>
            <a:t>SYSTEM</a:t>
          </a:r>
          <a:endParaRPr lang="en-US" b="1" dirty="0">
            <a:latin typeface="Microsoft New Tai Lue" panose="020B0502040204020203" pitchFamily="34" charset="0"/>
            <a:cs typeface="Microsoft New Tai Lue" panose="020B0502040204020203" pitchFamily="34" charset="0"/>
          </a:endParaRPr>
        </a:p>
      </dgm:t>
    </dgm:pt>
    <dgm:pt modelId="{89BA1FEE-68B8-4347-B85B-C234157DC9D5}" type="parTrans" cxnId="{F494656A-A0D5-47FE-9942-9CB34159CCA5}">
      <dgm:prSet/>
      <dgm:spPr/>
      <dgm:t>
        <a:bodyPr/>
        <a:lstStyle/>
        <a:p>
          <a:endParaRPr lang="en-US"/>
        </a:p>
      </dgm:t>
    </dgm:pt>
    <dgm:pt modelId="{B9458F9B-3F97-4FCF-B2D9-6618404C1A31}" type="sibTrans" cxnId="{F494656A-A0D5-47FE-9942-9CB34159CCA5}">
      <dgm:prSet/>
      <dgm:spPr/>
      <dgm:t>
        <a:bodyPr/>
        <a:lstStyle/>
        <a:p>
          <a:endParaRPr lang="en-US"/>
        </a:p>
      </dgm:t>
    </dgm:pt>
    <dgm:pt modelId="{721D76FD-ADB5-4318-9EF6-23ABC0C50C34}">
      <dgm:prSet phldrT="[Text]" custT="1"/>
      <dgm:spPr/>
      <dgm:t>
        <a:bodyPr/>
        <a:lstStyle/>
        <a:p>
          <a:r>
            <a:rPr lang="hr-HR" sz="900" b="1" dirty="0" smtClean="0">
              <a:latin typeface="Microsoft New Tai Lue" panose="020B0502040204020203" pitchFamily="34" charset="0"/>
              <a:cs typeface="Microsoft New Tai Lue" panose="020B0502040204020203" pitchFamily="34" charset="0"/>
            </a:rPr>
            <a:t>TESTING</a:t>
          </a:r>
        </a:p>
        <a:p>
          <a:r>
            <a:rPr lang="hr-HR" sz="900" b="1" dirty="0" smtClean="0">
              <a:latin typeface="Microsoft New Tai Lue" panose="020B0502040204020203" pitchFamily="34" charset="0"/>
              <a:cs typeface="Microsoft New Tai Lue" panose="020B0502040204020203" pitchFamily="34" charset="0"/>
            </a:rPr>
            <a:t>EFFICIENCY</a:t>
          </a:r>
          <a:endParaRPr lang="en-US" sz="900" b="1" dirty="0">
            <a:latin typeface="Microsoft New Tai Lue" panose="020B0502040204020203" pitchFamily="34" charset="0"/>
            <a:cs typeface="Microsoft New Tai Lue" panose="020B0502040204020203" pitchFamily="34" charset="0"/>
          </a:endParaRPr>
        </a:p>
      </dgm:t>
    </dgm:pt>
    <dgm:pt modelId="{1A8E75D1-D9A9-45FD-A7C3-28CB89B7FA9E}" type="parTrans" cxnId="{E26A2174-836F-43BD-9E87-03F784FEEB52}">
      <dgm:prSet/>
      <dgm:spPr/>
      <dgm:t>
        <a:bodyPr/>
        <a:lstStyle/>
        <a:p>
          <a:endParaRPr lang="en-US"/>
        </a:p>
      </dgm:t>
    </dgm:pt>
    <dgm:pt modelId="{13607B7D-7B21-4E4F-A7A4-C6A834B0EE97}" type="sibTrans" cxnId="{E26A2174-836F-43BD-9E87-03F784FEEB52}">
      <dgm:prSet/>
      <dgm:spPr/>
      <dgm:t>
        <a:bodyPr/>
        <a:lstStyle/>
        <a:p>
          <a:endParaRPr lang="en-US"/>
        </a:p>
      </dgm:t>
    </dgm:pt>
    <dgm:pt modelId="{9E517B9F-5C56-4586-99EF-2511327FD35C}">
      <dgm:prSet phldrT="[Text]" custT="1"/>
      <dgm:spPr/>
      <dgm:t>
        <a:bodyPr/>
        <a:lstStyle/>
        <a:p>
          <a:r>
            <a:rPr lang="bs-Latn-BA" sz="900" b="1" dirty="0" smtClean="0">
              <a:latin typeface="Microsoft New Tai Lue" panose="020B0502040204020203" pitchFamily="34" charset="0"/>
              <a:cs typeface="Microsoft New Tai Lue" panose="020B0502040204020203" pitchFamily="34" charset="0"/>
            </a:rPr>
            <a:t>CONTROL</a:t>
          </a:r>
          <a:endParaRPr lang="en-US" sz="900" b="1" dirty="0">
            <a:latin typeface="Microsoft New Tai Lue" panose="020B0502040204020203" pitchFamily="34" charset="0"/>
            <a:cs typeface="Microsoft New Tai Lue" panose="020B0502040204020203" pitchFamily="34" charset="0"/>
          </a:endParaRPr>
        </a:p>
      </dgm:t>
    </dgm:pt>
    <dgm:pt modelId="{AE8DA9D7-DA05-4244-8077-C1CB7B2B9595}" type="parTrans" cxnId="{1A2FF49C-7B1D-4197-9FBD-9AA8E560DC70}">
      <dgm:prSet/>
      <dgm:spPr/>
      <dgm:t>
        <a:bodyPr/>
        <a:lstStyle/>
        <a:p>
          <a:endParaRPr lang="en-US"/>
        </a:p>
      </dgm:t>
    </dgm:pt>
    <dgm:pt modelId="{2B48C5AE-F3F4-48A9-AB38-A02FD3EF0FFC}" type="sibTrans" cxnId="{1A2FF49C-7B1D-4197-9FBD-9AA8E560DC70}">
      <dgm:prSet/>
      <dgm:spPr/>
      <dgm:t>
        <a:bodyPr/>
        <a:lstStyle/>
        <a:p>
          <a:endParaRPr lang="en-US"/>
        </a:p>
      </dgm:t>
    </dgm:pt>
    <dgm:pt modelId="{65DA1BDE-926E-417C-B995-DA7F39A56DBD}" type="pres">
      <dgm:prSet presAssocID="{974FF648-5A99-411C-9F85-FEFC1CD6215E}" presName="Name0" presStyleCnt="0">
        <dgm:presLayoutVars>
          <dgm:chMax val="1"/>
          <dgm:chPref val="1"/>
          <dgm:dir/>
          <dgm:animOne val="branch"/>
          <dgm:animLvl val="lvl"/>
        </dgm:presLayoutVars>
      </dgm:prSet>
      <dgm:spPr/>
      <dgm:t>
        <a:bodyPr/>
        <a:lstStyle/>
        <a:p>
          <a:endParaRPr lang="en-US"/>
        </a:p>
      </dgm:t>
    </dgm:pt>
    <dgm:pt modelId="{605C277B-60C5-497D-8004-C64E0B9AC073}" type="pres">
      <dgm:prSet presAssocID="{FE0A36AE-07E5-4F5F-BCB6-99CF2714B2BE}" presName="Parent" presStyleLbl="node0" presStyleIdx="0" presStyleCnt="1" custLinFactNeighborX="1167" custLinFactNeighborY="-567">
        <dgm:presLayoutVars>
          <dgm:chMax val="6"/>
          <dgm:chPref val="6"/>
        </dgm:presLayoutVars>
      </dgm:prSet>
      <dgm:spPr/>
      <dgm:t>
        <a:bodyPr/>
        <a:lstStyle/>
        <a:p>
          <a:endParaRPr lang="en-US"/>
        </a:p>
      </dgm:t>
    </dgm:pt>
    <dgm:pt modelId="{CC41CB8A-B1D2-4624-9D88-6C170D1DBB56}" type="pres">
      <dgm:prSet presAssocID="{91D3559F-A7D9-4329-962C-4F301062373D}" presName="Accent1" presStyleCnt="0"/>
      <dgm:spPr/>
    </dgm:pt>
    <dgm:pt modelId="{24852604-9828-4A51-AAB6-C93E55B13DA7}" type="pres">
      <dgm:prSet presAssocID="{91D3559F-A7D9-4329-962C-4F301062373D}" presName="Accent" presStyleLbl="bgShp" presStyleIdx="0" presStyleCnt="6"/>
      <dgm:spPr/>
    </dgm:pt>
    <dgm:pt modelId="{427B365F-68CC-477B-9373-3E553D35041C}" type="pres">
      <dgm:prSet presAssocID="{91D3559F-A7D9-4329-962C-4F301062373D}" presName="Child1" presStyleLbl="node1" presStyleIdx="0" presStyleCnt="6">
        <dgm:presLayoutVars>
          <dgm:chMax val="0"/>
          <dgm:chPref val="0"/>
          <dgm:bulletEnabled val="1"/>
        </dgm:presLayoutVars>
      </dgm:prSet>
      <dgm:spPr/>
      <dgm:t>
        <a:bodyPr/>
        <a:lstStyle/>
        <a:p>
          <a:endParaRPr lang="en-US"/>
        </a:p>
      </dgm:t>
    </dgm:pt>
    <dgm:pt modelId="{B9C8A9C3-CB1D-4F8A-9F25-13F8EEF0C2E7}" type="pres">
      <dgm:prSet presAssocID="{D74E36CB-D8BB-4780-BDE4-D915F225A21E}" presName="Accent2" presStyleCnt="0"/>
      <dgm:spPr/>
    </dgm:pt>
    <dgm:pt modelId="{F9760695-561E-4704-8BE2-49487631E730}" type="pres">
      <dgm:prSet presAssocID="{D74E36CB-D8BB-4780-BDE4-D915F225A21E}" presName="Accent" presStyleLbl="bgShp" presStyleIdx="1" presStyleCnt="6"/>
      <dgm:spPr/>
    </dgm:pt>
    <dgm:pt modelId="{309825B6-610A-4672-AE9E-B5FEAD42F49F}" type="pres">
      <dgm:prSet presAssocID="{D74E36CB-D8BB-4780-BDE4-D915F225A21E}" presName="Child2" presStyleLbl="node1" presStyleIdx="1" presStyleCnt="6">
        <dgm:presLayoutVars>
          <dgm:chMax val="0"/>
          <dgm:chPref val="0"/>
          <dgm:bulletEnabled val="1"/>
        </dgm:presLayoutVars>
      </dgm:prSet>
      <dgm:spPr/>
      <dgm:t>
        <a:bodyPr/>
        <a:lstStyle/>
        <a:p>
          <a:endParaRPr lang="en-US"/>
        </a:p>
      </dgm:t>
    </dgm:pt>
    <dgm:pt modelId="{97A8C4BA-DD86-40B0-8AAA-952FE8430283}" type="pres">
      <dgm:prSet presAssocID="{9E7BCB68-4AAC-454E-8C4B-F8228E05B875}" presName="Accent3" presStyleCnt="0"/>
      <dgm:spPr/>
    </dgm:pt>
    <dgm:pt modelId="{A777C46F-0C54-46F2-9033-0CC9F213B27E}" type="pres">
      <dgm:prSet presAssocID="{9E7BCB68-4AAC-454E-8C4B-F8228E05B875}" presName="Accent" presStyleLbl="bgShp" presStyleIdx="2" presStyleCnt="6"/>
      <dgm:spPr/>
    </dgm:pt>
    <dgm:pt modelId="{540B4446-39F5-4E20-9C5D-A04DACBEF636}" type="pres">
      <dgm:prSet presAssocID="{9E7BCB68-4AAC-454E-8C4B-F8228E05B875}" presName="Child3" presStyleLbl="node1" presStyleIdx="2" presStyleCnt="6">
        <dgm:presLayoutVars>
          <dgm:chMax val="0"/>
          <dgm:chPref val="0"/>
          <dgm:bulletEnabled val="1"/>
        </dgm:presLayoutVars>
      </dgm:prSet>
      <dgm:spPr/>
      <dgm:t>
        <a:bodyPr/>
        <a:lstStyle/>
        <a:p>
          <a:endParaRPr lang="en-US"/>
        </a:p>
      </dgm:t>
    </dgm:pt>
    <dgm:pt modelId="{D213E199-794A-4DF1-8FB0-827B42D32D51}" type="pres">
      <dgm:prSet presAssocID="{584B87AC-814D-4C4F-865D-2D5DA6699833}" presName="Accent4" presStyleCnt="0"/>
      <dgm:spPr/>
    </dgm:pt>
    <dgm:pt modelId="{30EDCE89-CB75-4573-BE97-97DA00807559}" type="pres">
      <dgm:prSet presAssocID="{584B87AC-814D-4C4F-865D-2D5DA6699833}" presName="Accent" presStyleLbl="bgShp" presStyleIdx="3" presStyleCnt="6"/>
      <dgm:spPr/>
    </dgm:pt>
    <dgm:pt modelId="{05394626-3DB0-44A1-8E81-CB109FDE86F5}" type="pres">
      <dgm:prSet presAssocID="{584B87AC-814D-4C4F-865D-2D5DA6699833}" presName="Child4" presStyleLbl="node1" presStyleIdx="3" presStyleCnt="6">
        <dgm:presLayoutVars>
          <dgm:chMax val="0"/>
          <dgm:chPref val="0"/>
          <dgm:bulletEnabled val="1"/>
        </dgm:presLayoutVars>
      </dgm:prSet>
      <dgm:spPr/>
      <dgm:t>
        <a:bodyPr/>
        <a:lstStyle/>
        <a:p>
          <a:endParaRPr lang="en-US"/>
        </a:p>
      </dgm:t>
    </dgm:pt>
    <dgm:pt modelId="{8E8799AE-175D-4437-864F-35AF48D98C67}" type="pres">
      <dgm:prSet presAssocID="{721D76FD-ADB5-4318-9EF6-23ABC0C50C34}" presName="Accent5" presStyleCnt="0"/>
      <dgm:spPr/>
    </dgm:pt>
    <dgm:pt modelId="{DBF32E86-0E51-4034-B58A-B6B73694245B}" type="pres">
      <dgm:prSet presAssocID="{721D76FD-ADB5-4318-9EF6-23ABC0C50C34}" presName="Accent" presStyleLbl="bgShp" presStyleIdx="4" presStyleCnt="6"/>
      <dgm:spPr/>
    </dgm:pt>
    <dgm:pt modelId="{8329A0FE-7692-4FED-91FD-4FE56A450C43}" type="pres">
      <dgm:prSet presAssocID="{721D76FD-ADB5-4318-9EF6-23ABC0C50C34}" presName="Child5" presStyleLbl="node1" presStyleIdx="4" presStyleCnt="6">
        <dgm:presLayoutVars>
          <dgm:chMax val="0"/>
          <dgm:chPref val="0"/>
          <dgm:bulletEnabled val="1"/>
        </dgm:presLayoutVars>
      </dgm:prSet>
      <dgm:spPr/>
      <dgm:t>
        <a:bodyPr/>
        <a:lstStyle/>
        <a:p>
          <a:endParaRPr lang="en-US"/>
        </a:p>
      </dgm:t>
    </dgm:pt>
    <dgm:pt modelId="{8C73484A-292A-4DBC-BC77-384C48710182}" type="pres">
      <dgm:prSet presAssocID="{9E517B9F-5C56-4586-99EF-2511327FD35C}" presName="Accent6" presStyleCnt="0"/>
      <dgm:spPr/>
    </dgm:pt>
    <dgm:pt modelId="{EE5D40BF-8FBC-4551-B191-3684AD849D47}" type="pres">
      <dgm:prSet presAssocID="{9E517B9F-5C56-4586-99EF-2511327FD35C}" presName="Accent" presStyleLbl="bgShp" presStyleIdx="5" presStyleCnt="6"/>
      <dgm:spPr/>
    </dgm:pt>
    <dgm:pt modelId="{9F132B77-9A4B-44E3-BC8F-9FF995ED6BF4}" type="pres">
      <dgm:prSet presAssocID="{9E517B9F-5C56-4586-99EF-2511327FD35C}" presName="Child6" presStyleLbl="node1" presStyleIdx="5" presStyleCnt="6">
        <dgm:presLayoutVars>
          <dgm:chMax val="0"/>
          <dgm:chPref val="0"/>
          <dgm:bulletEnabled val="1"/>
        </dgm:presLayoutVars>
      </dgm:prSet>
      <dgm:spPr/>
      <dgm:t>
        <a:bodyPr/>
        <a:lstStyle/>
        <a:p>
          <a:endParaRPr lang="en-US"/>
        </a:p>
      </dgm:t>
    </dgm:pt>
  </dgm:ptLst>
  <dgm:cxnLst>
    <dgm:cxn modelId="{0677C869-2DCB-4DA2-AA7D-54D5390408DA}" type="presOf" srcId="{721D76FD-ADB5-4318-9EF6-23ABC0C50C34}" destId="{8329A0FE-7692-4FED-91FD-4FE56A450C43}" srcOrd="0" destOrd="0" presId="urn:microsoft.com/office/officeart/2011/layout/HexagonRadial"/>
    <dgm:cxn modelId="{F494656A-A0D5-47FE-9942-9CB34159CCA5}" srcId="{FE0A36AE-07E5-4F5F-BCB6-99CF2714B2BE}" destId="{584B87AC-814D-4C4F-865D-2D5DA6699833}" srcOrd="3" destOrd="0" parTransId="{89BA1FEE-68B8-4347-B85B-C234157DC9D5}" sibTransId="{B9458F9B-3F97-4FCF-B2D9-6618404C1A31}"/>
    <dgm:cxn modelId="{B7B420AF-4EFA-4D42-8B77-0C55599BD11C}" type="presOf" srcId="{D74E36CB-D8BB-4780-BDE4-D915F225A21E}" destId="{309825B6-610A-4672-AE9E-B5FEAD42F49F}" srcOrd="0" destOrd="0" presId="urn:microsoft.com/office/officeart/2011/layout/HexagonRadial"/>
    <dgm:cxn modelId="{D196033C-B4FD-4FE5-9CD9-B47AF508195D}" srcId="{974FF648-5A99-411C-9F85-FEFC1CD6215E}" destId="{FE0A36AE-07E5-4F5F-BCB6-99CF2714B2BE}" srcOrd="0" destOrd="0" parTransId="{DEDC0A52-9AE4-4BCE-9DCF-8B4277AD845A}" sibTransId="{89B7F604-37E1-4C86-9B4E-B06846CD8C2A}"/>
    <dgm:cxn modelId="{E174A7E2-9CEE-43B1-B5D4-10FDD6B1727F}" srcId="{FE0A36AE-07E5-4F5F-BCB6-99CF2714B2BE}" destId="{91D3559F-A7D9-4329-962C-4F301062373D}" srcOrd="0" destOrd="0" parTransId="{4F435F9B-EB20-4E11-98DF-E64CB00DF9F1}" sibTransId="{23AF0380-2B97-4920-9FDF-B3AFDFC6A66D}"/>
    <dgm:cxn modelId="{486CD951-84D4-477B-8631-74468957E1DA}" type="presOf" srcId="{9E7BCB68-4AAC-454E-8C4B-F8228E05B875}" destId="{540B4446-39F5-4E20-9C5D-A04DACBEF636}" srcOrd="0" destOrd="0" presId="urn:microsoft.com/office/officeart/2011/layout/HexagonRadial"/>
    <dgm:cxn modelId="{83E9BD53-E0E4-4ADC-ABFC-FAD502CB0EB1}" srcId="{FE0A36AE-07E5-4F5F-BCB6-99CF2714B2BE}" destId="{9E7BCB68-4AAC-454E-8C4B-F8228E05B875}" srcOrd="2" destOrd="0" parTransId="{DF96A959-3D52-4616-AB76-6B1BB330C370}" sibTransId="{E631E1AB-4E92-4FFF-9E10-8AB8D35B16B4}"/>
    <dgm:cxn modelId="{3D2D1475-CF55-4BD7-ACB8-2799D7487CD9}" type="presOf" srcId="{9E517B9F-5C56-4586-99EF-2511327FD35C}" destId="{9F132B77-9A4B-44E3-BC8F-9FF995ED6BF4}" srcOrd="0" destOrd="0" presId="urn:microsoft.com/office/officeart/2011/layout/HexagonRadial"/>
    <dgm:cxn modelId="{FFE8429C-DBD2-4B89-B3F0-F44C47ACE22B}" type="presOf" srcId="{91D3559F-A7D9-4329-962C-4F301062373D}" destId="{427B365F-68CC-477B-9373-3E553D35041C}" srcOrd="0" destOrd="0" presId="urn:microsoft.com/office/officeart/2011/layout/HexagonRadial"/>
    <dgm:cxn modelId="{66437EBA-C189-432A-BE67-53546C8190CE}" type="presOf" srcId="{584B87AC-814D-4C4F-865D-2D5DA6699833}" destId="{05394626-3DB0-44A1-8E81-CB109FDE86F5}" srcOrd="0" destOrd="0" presId="urn:microsoft.com/office/officeart/2011/layout/HexagonRadial"/>
    <dgm:cxn modelId="{D73D95D8-C814-4672-AD38-5B8FA09F10C4}" srcId="{FE0A36AE-07E5-4F5F-BCB6-99CF2714B2BE}" destId="{D74E36CB-D8BB-4780-BDE4-D915F225A21E}" srcOrd="1" destOrd="0" parTransId="{4A26C627-3BAF-443A-96FF-548A60EA7240}" sibTransId="{A21A7B82-0AF8-4938-AEB2-52E458221952}"/>
    <dgm:cxn modelId="{71754E6E-B26F-4B69-8EA0-FC9259E389E0}" type="presOf" srcId="{FE0A36AE-07E5-4F5F-BCB6-99CF2714B2BE}" destId="{605C277B-60C5-497D-8004-C64E0B9AC073}" srcOrd="0" destOrd="0" presId="urn:microsoft.com/office/officeart/2011/layout/HexagonRadial"/>
    <dgm:cxn modelId="{1A2FF49C-7B1D-4197-9FBD-9AA8E560DC70}" srcId="{FE0A36AE-07E5-4F5F-BCB6-99CF2714B2BE}" destId="{9E517B9F-5C56-4586-99EF-2511327FD35C}" srcOrd="5" destOrd="0" parTransId="{AE8DA9D7-DA05-4244-8077-C1CB7B2B9595}" sibTransId="{2B48C5AE-F3F4-48A9-AB38-A02FD3EF0FFC}"/>
    <dgm:cxn modelId="{4A79612A-3927-40FD-8B7A-A4A51DDA6EA8}" type="presOf" srcId="{974FF648-5A99-411C-9F85-FEFC1CD6215E}" destId="{65DA1BDE-926E-417C-B995-DA7F39A56DBD}" srcOrd="0" destOrd="0" presId="urn:microsoft.com/office/officeart/2011/layout/HexagonRadial"/>
    <dgm:cxn modelId="{E26A2174-836F-43BD-9E87-03F784FEEB52}" srcId="{FE0A36AE-07E5-4F5F-BCB6-99CF2714B2BE}" destId="{721D76FD-ADB5-4318-9EF6-23ABC0C50C34}" srcOrd="4" destOrd="0" parTransId="{1A8E75D1-D9A9-45FD-A7C3-28CB89B7FA9E}" sibTransId="{13607B7D-7B21-4E4F-A7A4-C6A834B0EE97}"/>
    <dgm:cxn modelId="{3F6E6506-A562-4B9B-AC07-0F5C1A69548B}" type="presParOf" srcId="{65DA1BDE-926E-417C-B995-DA7F39A56DBD}" destId="{605C277B-60C5-497D-8004-C64E0B9AC073}" srcOrd="0" destOrd="0" presId="urn:microsoft.com/office/officeart/2011/layout/HexagonRadial"/>
    <dgm:cxn modelId="{C4632603-DA51-45D1-9475-56F6DCB23EC7}" type="presParOf" srcId="{65DA1BDE-926E-417C-B995-DA7F39A56DBD}" destId="{CC41CB8A-B1D2-4624-9D88-6C170D1DBB56}" srcOrd="1" destOrd="0" presId="urn:microsoft.com/office/officeart/2011/layout/HexagonRadial"/>
    <dgm:cxn modelId="{9F75149D-9D18-4F43-B914-B112A9AA54D2}" type="presParOf" srcId="{CC41CB8A-B1D2-4624-9D88-6C170D1DBB56}" destId="{24852604-9828-4A51-AAB6-C93E55B13DA7}" srcOrd="0" destOrd="0" presId="urn:microsoft.com/office/officeart/2011/layout/HexagonRadial"/>
    <dgm:cxn modelId="{8998AC1E-98CA-4042-904F-5DDECEA95A2A}" type="presParOf" srcId="{65DA1BDE-926E-417C-B995-DA7F39A56DBD}" destId="{427B365F-68CC-477B-9373-3E553D35041C}" srcOrd="2" destOrd="0" presId="urn:microsoft.com/office/officeart/2011/layout/HexagonRadial"/>
    <dgm:cxn modelId="{4E11F264-8CEB-44AF-ACB5-290F17977F73}" type="presParOf" srcId="{65DA1BDE-926E-417C-B995-DA7F39A56DBD}" destId="{B9C8A9C3-CB1D-4F8A-9F25-13F8EEF0C2E7}" srcOrd="3" destOrd="0" presId="urn:microsoft.com/office/officeart/2011/layout/HexagonRadial"/>
    <dgm:cxn modelId="{E11DF470-F97A-4D34-9E05-85D592274985}" type="presParOf" srcId="{B9C8A9C3-CB1D-4F8A-9F25-13F8EEF0C2E7}" destId="{F9760695-561E-4704-8BE2-49487631E730}" srcOrd="0" destOrd="0" presId="urn:microsoft.com/office/officeart/2011/layout/HexagonRadial"/>
    <dgm:cxn modelId="{C50D15D7-418D-43E4-85CF-CF88D6C78B40}" type="presParOf" srcId="{65DA1BDE-926E-417C-B995-DA7F39A56DBD}" destId="{309825B6-610A-4672-AE9E-B5FEAD42F49F}" srcOrd="4" destOrd="0" presId="urn:microsoft.com/office/officeart/2011/layout/HexagonRadial"/>
    <dgm:cxn modelId="{DADECB8A-0DEF-4791-A10F-64D3CCBA5A78}" type="presParOf" srcId="{65DA1BDE-926E-417C-B995-DA7F39A56DBD}" destId="{97A8C4BA-DD86-40B0-8AAA-952FE8430283}" srcOrd="5" destOrd="0" presId="urn:microsoft.com/office/officeart/2011/layout/HexagonRadial"/>
    <dgm:cxn modelId="{2E1AB468-00B3-4B02-81F4-4BFCF4007AD4}" type="presParOf" srcId="{97A8C4BA-DD86-40B0-8AAA-952FE8430283}" destId="{A777C46F-0C54-46F2-9033-0CC9F213B27E}" srcOrd="0" destOrd="0" presId="urn:microsoft.com/office/officeart/2011/layout/HexagonRadial"/>
    <dgm:cxn modelId="{AD11681E-0D75-4322-B26D-5478ADC054FE}" type="presParOf" srcId="{65DA1BDE-926E-417C-B995-DA7F39A56DBD}" destId="{540B4446-39F5-4E20-9C5D-A04DACBEF636}" srcOrd="6" destOrd="0" presId="urn:microsoft.com/office/officeart/2011/layout/HexagonRadial"/>
    <dgm:cxn modelId="{12C7EA43-3D5D-4FE4-BBDA-FC67898DB30C}" type="presParOf" srcId="{65DA1BDE-926E-417C-B995-DA7F39A56DBD}" destId="{D213E199-794A-4DF1-8FB0-827B42D32D51}" srcOrd="7" destOrd="0" presId="urn:microsoft.com/office/officeart/2011/layout/HexagonRadial"/>
    <dgm:cxn modelId="{4D1C8703-BF32-46D4-BD4C-11FF16F8C4CB}" type="presParOf" srcId="{D213E199-794A-4DF1-8FB0-827B42D32D51}" destId="{30EDCE89-CB75-4573-BE97-97DA00807559}" srcOrd="0" destOrd="0" presId="urn:microsoft.com/office/officeart/2011/layout/HexagonRadial"/>
    <dgm:cxn modelId="{B1360FB1-6A2C-41E6-93A1-50FB95ABF1DA}" type="presParOf" srcId="{65DA1BDE-926E-417C-B995-DA7F39A56DBD}" destId="{05394626-3DB0-44A1-8E81-CB109FDE86F5}" srcOrd="8" destOrd="0" presId="urn:microsoft.com/office/officeart/2011/layout/HexagonRadial"/>
    <dgm:cxn modelId="{D6068632-286A-4419-8DE6-6D8A62866FF4}" type="presParOf" srcId="{65DA1BDE-926E-417C-B995-DA7F39A56DBD}" destId="{8E8799AE-175D-4437-864F-35AF48D98C67}" srcOrd="9" destOrd="0" presId="urn:microsoft.com/office/officeart/2011/layout/HexagonRadial"/>
    <dgm:cxn modelId="{8D2BD849-9504-4F52-A1FE-728FC8303F8D}" type="presParOf" srcId="{8E8799AE-175D-4437-864F-35AF48D98C67}" destId="{DBF32E86-0E51-4034-B58A-B6B73694245B}" srcOrd="0" destOrd="0" presId="urn:microsoft.com/office/officeart/2011/layout/HexagonRadial"/>
    <dgm:cxn modelId="{BCC4DB14-F964-46A5-9522-4C350DAAD08F}" type="presParOf" srcId="{65DA1BDE-926E-417C-B995-DA7F39A56DBD}" destId="{8329A0FE-7692-4FED-91FD-4FE56A450C43}" srcOrd="10" destOrd="0" presId="urn:microsoft.com/office/officeart/2011/layout/HexagonRadial"/>
    <dgm:cxn modelId="{0ACEE657-762C-407C-BC9C-62FB6C82D666}" type="presParOf" srcId="{65DA1BDE-926E-417C-B995-DA7F39A56DBD}" destId="{8C73484A-292A-4DBC-BC77-384C48710182}" srcOrd="11" destOrd="0" presId="urn:microsoft.com/office/officeart/2011/layout/HexagonRadial"/>
    <dgm:cxn modelId="{619CA779-E354-411A-8A66-1F206ECE2469}" type="presParOf" srcId="{8C73484A-292A-4DBC-BC77-384C48710182}" destId="{EE5D40BF-8FBC-4551-B191-3684AD849D47}" srcOrd="0" destOrd="0" presId="urn:microsoft.com/office/officeart/2011/layout/HexagonRadial"/>
    <dgm:cxn modelId="{5684AFC3-8AA8-4A76-AB9D-28318C1C8B2B}" type="presParOf" srcId="{65DA1BDE-926E-417C-B995-DA7F39A56DBD}" destId="{9F132B77-9A4B-44E3-BC8F-9FF995ED6BF4}"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AF1B0E-8DE2-4A5C-B686-CC17699776A1}" type="doc">
      <dgm:prSet loTypeId="urn:microsoft.com/office/officeart/2005/8/layout/hList7" loCatId="list" qsTypeId="urn:microsoft.com/office/officeart/2005/8/quickstyle/simple1" qsCatId="simple" csTypeId="urn:microsoft.com/office/officeart/2005/8/colors/accent1_2" csCatId="accent1" phldr="1"/>
      <dgm:spPr/>
    </dgm:pt>
    <dgm:pt modelId="{DA3D31B4-0878-480E-AE15-FB5C78622058}">
      <dgm:prSet phldrT="[Text]"/>
      <dgm:spPr/>
      <dgm:t>
        <a:bodyPr/>
        <a:lstStyle/>
        <a:p>
          <a:r>
            <a:rPr lang="hr-HR" b="1" dirty="0" smtClean="0">
              <a:latin typeface="Microsoft New Tai Lue" panose="020B0502040204020203" pitchFamily="34" charset="0"/>
              <a:cs typeface="Microsoft New Tai Lue" panose="020B0502040204020203" pitchFamily="34" charset="0"/>
            </a:rPr>
            <a:t>INTERNAL CONTROL OF THE TAXPAYER</a:t>
          </a:r>
          <a:endParaRPr lang="en-US" b="1" dirty="0">
            <a:latin typeface="Microsoft New Tai Lue" panose="020B0502040204020203" pitchFamily="34" charset="0"/>
            <a:cs typeface="Microsoft New Tai Lue" panose="020B0502040204020203" pitchFamily="34" charset="0"/>
          </a:endParaRPr>
        </a:p>
      </dgm:t>
    </dgm:pt>
    <dgm:pt modelId="{87F42335-68FA-4FF3-AA60-BA9BBFDD1D54}" type="parTrans" cxnId="{34EE2F31-E866-411B-A6A5-E7CCD0EED146}">
      <dgm:prSet/>
      <dgm:spPr/>
      <dgm:t>
        <a:bodyPr/>
        <a:lstStyle/>
        <a:p>
          <a:endParaRPr lang="en-US"/>
        </a:p>
      </dgm:t>
    </dgm:pt>
    <dgm:pt modelId="{8815F79E-7B53-4AA9-B408-9FCD3CB71058}" type="sibTrans" cxnId="{34EE2F31-E866-411B-A6A5-E7CCD0EED146}">
      <dgm:prSet/>
      <dgm:spPr/>
      <dgm:t>
        <a:bodyPr/>
        <a:lstStyle/>
        <a:p>
          <a:endParaRPr lang="en-US"/>
        </a:p>
      </dgm:t>
    </dgm:pt>
    <dgm:pt modelId="{1DDCEB56-F484-4F09-B213-5204B5B1C25B}">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bs-Latn-BA" b="1" dirty="0" smtClean="0">
              <a:latin typeface="Microsoft New Tai Lue" panose="020B0502040204020203" pitchFamily="34" charset="0"/>
              <a:cs typeface="Microsoft New Tai Lue" panose="020B0502040204020203" pitchFamily="34" charset="0"/>
            </a:rPr>
            <a:t>INDIRECT TAXATION MANAGEMENT</a:t>
          </a:r>
          <a:endParaRPr lang="en-US" b="1" dirty="0" smtClean="0">
            <a:latin typeface="Microsoft New Tai Lue" panose="020B0502040204020203" pitchFamily="34" charset="0"/>
            <a:cs typeface="Microsoft New Tai Lue" panose="020B0502040204020203" pitchFamily="34" charset="0"/>
          </a:endParaRPr>
        </a:p>
        <a:p>
          <a:pPr lvl="0" defTabSz="1111250">
            <a:lnSpc>
              <a:spcPct val="90000"/>
            </a:lnSpc>
            <a:spcBef>
              <a:spcPct val="0"/>
            </a:spcBef>
            <a:spcAft>
              <a:spcPct val="35000"/>
            </a:spcAft>
          </a:pPr>
          <a:r>
            <a:rPr lang="bs-Latn-BA" b="1" dirty="0" smtClean="0">
              <a:latin typeface="Microsoft New Tai Lue" panose="020B0502040204020203" pitchFamily="34" charset="0"/>
              <a:cs typeface="Microsoft New Tai Lue" panose="020B0502040204020203" pitchFamily="34" charset="0"/>
            </a:rPr>
            <a:t>SYSTEM</a:t>
          </a:r>
          <a:endParaRPr lang="en-US" b="1" dirty="0">
            <a:latin typeface="Microsoft New Tai Lue" panose="020B0502040204020203" pitchFamily="34" charset="0"/>
            <a:cs typeface="Microsoft New Tai Lue" panose="020B0502040204020203" pitchFamily="34" charset="0"/>
          </a:endParaRPr>
        </a:p>
      </dgm:t>
    </dgm:pt>
    <dgm:pt modelId="{96247BD2-3536-416D-9DC4-5E3F447213DB}" type="parTrans" cxnId="{9CDE0ACF-53EC-43DD-ADB9-29D75A2B170B}">
      <dgm:prSet/>
      <dgm:spPr/>
      <dgm:t>
        <a:bodyPr/>
        <a:lstStyle/>
        <a:p>
          <a:endParaRPr lang="en-US"/>
        </a:p>
      </dgm:t>
    </dgm:pt>
    <dgm:pt modelId="{221E3767-1D29-4C85-B67A-880E9377C81B}" type="sibTrans" cxnId="{9CDE0ACF-53EC-43DD-ADB9-29D75A2B170B}">
      <dgm:prSet/>
      <dgm:spPr/>
      <dgm:t>
        <a:bodyPr/>
        <a:lstStyle/>
        <a:p>
          <a:endParaRPr lang="en-US"/>
        </a:p>
      </dgm:t>
    </dgm:pt>
    <dgm:pt modelId="{E0EF26F5-89EB-4FFF-87D8-AD8F54BE7F04}">
      <dgm:prSet phldrT="[Text]"/>
      <dgm:spPr/>
      <dgm:t>
        <a:bodyPr/>
        <a:lstStyle/>
        <a:p>
          <a:r>
            <a:rPr lang="hr-HR" b="1" dirty="0" smtClean="0">
              <a:latin typeface="Microsoft New Tai Lue" panose="020B0502040204020203" pitchFamily="34" charset="0"/>
              <a:cs typeface="Microsoft New Tai Lue" panose="020B0502040204020203" pitchFamily="34" charset="0"/>
            </a:rPr>
            <a:t>ASSESSMENT OF THE AGREEMENT</a:t>
          </a:r>
          <a:endParaRPr lang="en-US" b="1" dirty="0">
            <a:latin typeface="Microsoft New Tai Lue" panose="020B0502040204020203" pitchFamily="34" charset="0"/>
            <a:cs typeface="Microsoft New Tai Lue" panose="020B0502040204020203" pitchFamily="34" charset="0"/>
          </a:endParaRPr>
        </a:p>
      </dgm:t>
    </dgm:pt>
    <dgm:pt modelId="{89154F26-3773-42F6-AFF9-88ADB8927A20}" type="parTrans" cxnId="{3BA50A70-09AE-4A08-9C28-8E641FADFDFC}">
      <dgm:prSet/>
      <dgm:spPr/>
      <dgm:t>
        <a:bodyPr/>
        <a:lstStyle/>
        <a:p>
          <a:endParaRPr lang="en-US"/>
        </a:p>
      </dgm:t>
    </dgm:pt>
    <dgm:pt modelId="{2AA366AD-DD93-4FCF-9865-DF1A8E8D99AD}" type="sibTrans" cxnId="{3BA50A70-09AE-4A08-9C28-8E641FADFDFC}">
      <dgm:prSet/>
      <dgm:spPr/>
      <dgm:t>
        <a:bodyPr/>
        <a:lstStyle/>
        <a:p>
          <a:endParaRPr lang="en-US"/>
        </a:p>
      </dgm:t>
    </dgm:pt>
    <dgm:pt modelId="{D6FE48A5-0E7C-49BF-B725-5837FC78F262}" type="pres">
      <dgm:prSet presAssocID="{0FAF1B0E-8DE2-4A5C-B686-CC17699776A1}" presName="Name0" presStyleCnt="0">
        <dgm:presLayoutVars>
          <dgm:dir/>
          <dgm:resizeHandles val="exact"/>
        </dgm:presLayoutVars>
      </dgm:prSet>
      <dgm:spPr/>
    </dgm:pt>
    <dgm:pt modelId="{A92FABCF-0624-4F25-8099-396B3C1CEB52}" type="pres">
      <dgm:prSet presAssocID="{0FAF1B0E-8DE2-4A5C-B686-CC17699776A1}" presName="fgShape" presStyleLbl="fgShp" presStyleIdx="0" presStyleCnt="1"/>
      <dgm:spPr/>
    </dgm:pt>
    <dgm:pt modelId="{BA9EB268-3A33-4523-BB85-184174C93951}" type="pres">
      <dgm:prSet presAssocID="{0FAF1B0E-8DE2-4A5C-B686-CC17699776A1}" presName="linComp" presStyleCnt="0"/>
      <dgm:spPr/>
    </dgm:pt>
    <dgm:pt modelId="{1B36B476-A5DC-4DAB-9136-731F0B9C5B01}" type="pres">
      <dgm:prSet presAssocID="{DA3D31B4-0878-480E-AE15-FB5C78622058}" presName="compNode" presStyleCnt="0"/>
      <dgm:spPr/>
    </dgm:pt>
    <dgm:pt modelId="{968B5644-A5C1-4CFE-BA89-3B0D703E0578}" type="pres">
      <dgm:prSet presAssocID="{DA3D31B4-0878-480E-AE15-FB5C78622058}" presName="bkgdShape" presStyleLbl="node1" presStyleIdx="0" presStyleCnt="3"/>
      <dgm:spPr/>
      <dgm:t>
        <a:bodyPr/>
        <a:lstStyle/>
        <a:p>
          <a:endParaRPr lang="en-US"/>
        </a:p>
      </dgm:t>
    </dgm:pt>
    <dgm:pt modelId="{0F055166-256F-40FC-A3C5-9861B5062C61}" type="pres">
      <dgm:prSet presAssocID="{DA3D31B4-0878-480E-AE15-FB5C78622058}" presName="nodeTx" presStyleLbl="node1" presStyleIdx="0" presStyleCnt="3">
        <dgm:presLayoutVars>
          <dgm:bulletEnabled val="1"/>
        </dgm:presLayoutVars>
      </dgm:prSet>
      <dgm:spPr/>
      <dgm:t>
        <a:bodyPr/>
        <a:lstStyle/>
        <a:p>
          <a:endParaRPr lang="en-US"/>
        </a:p>
      </dgm:t>
    </dgm:pt>
    <dgm:pt modelId="{F4F9F4F7-EE3F-4B5B-9673-E93ADFA3FC81}" type="pres">
      <dgm:prSet presAssocID="{DA3D31B4-0878-480E-AE15-FB5C78622058}" presName="invisiNode" presStyleLbl="node1" presStyleIdx="0" presStyleCnt="3"/>
      <dgm:spPr/>
    </dgm:pt>
    <dgm:pt modelId="{51E1087E-CABA-4CC8-9C41-B8793A5A4808}" type="pres">
      <dgm:prSet presAssocID="{DA3D31B4-0878-480E-AE15-FB5C78622058}"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dgm:spPr>
    </dgm:pt>
    <dgm:pt modelId="{073A93C5-ADB0-4FF4-97F7-3EEB7DF745B1}" type="pres">
      <dgm:prSet presAssocID="{8815F79E-7B53-4AA9-B408-9FCD3CB71058}" presName="sibTrans" presStyleLbl="sibTrans2D1" presStyleIdx="0" presStyleCnt="0"/>
      <dgm:spPr/>
      <dgm:t>
        <a:bodyPr/>
        <a:lstStyle/>
        <a:p>
          <a:endParaRPr lang="en-US"/>
        </a:p>
      </dgm:t>
    </dgm:pt>
    <dgm:pt modelId="{CF737941-31C9-47A4-9A4F-1D468D0D7D30}" type="pres">
      <dgm:prSet presAssocID="{1DDCEB56-F484-4F09-B213-5204B5B1C25B}" presName="compNode" presStyleCnt="0"/>
      <dgm:spPr/>
    </dgm:pt>
    <dgm:pt modelId="{B06C67F7-D9B0-464C-8E91-192E267EFCA3}" type="pres">
      <dgm:prSet presAssocID="{1DDCEB56-F484-4F09-B213-5204B5B1C25B}" presName="bkgdShape" presStyleLbl="node1" presStyleIdx="1" presStyleCnt="3" custAng="0" custLinFactNeighborX="-1021"/>
      <dgm:spPr/>
      <dgm:t>
        <a:bodyPr/>
        <a:lstStyle/>
        <a:p>
          <a:endParaRPr lang="en-US"/>
        </a:p>
      </dgm:t>
    </dgm:pt>
    <dgm:pt modelId="{0AE200FC-2D48-40D7-9387-A826D691039D}" type="pres">
      <dgm:prSet presAssocID="{1DDCEB56-F484-4F09-B213-5204B5B1C25B}" presName="nodeTx" presStyleLbl="node1" presStyleIdx="1" presStyleCnt="3">
        <dgm:presLayoutVars>
          <dgm:bulletEnabled val="1"/>
        </dgm:presLayoutVars>
      </dgm:prSet>
      <dgm:spPr/>
      <dgm:t>
        <a:bodyPr/>
        <a:lstStyle/>
        <a:p>
          <a:endParaRPr lang="en-US"/>
        </a:p>
      </dgm:t>
    </dgm:pt>
    <dgm:pt modelId="{CA43D6A4-559B-4B90-AE2D-09EACD95447E}" type="pres">
      <dgm:prSet presAssocID="{1DDCEB56-F484-4F09-B213-5204B5B1C25B}" presName="invisiNode" presStyleLbl="node1" presStyleIdx="1" presStyleCnt="3"/>
      <dgm:spPr/>
    </dgm:pt>
    <dgm:pt modelId="{7DD2500C-A848-4785-9305-2F8D438CBC20}" type="pres">
      <dgm:prSet presAssocID="{1DDCEB56-F484-4F09-B213-5204B5B1C25B}"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pt>
    <dgm:pt modelId="{2E3DB78D-6755-49D8-BE01-2D3A693C087C}" type="pres">
      <dgm:prSet presAssocID="{221E3767-1D29-4C85-B67A-880E9377C81B}" presName="sibTrans" presStyleLbl="sibTrans2D1" presStyleIdx="0" presStyleCnt="0"/>
      <dgm:spPr/>
      <dgm:t>
        <a:bodyPr/>
        <a:lstStyle/>
        <a:p>
          <a:endParaRPr lang="en-US"/>
        </a:p>
      </dgm:t>
    </dgm:pt>
    <dgm:pt modelId="{E9C0D4B2-5D08-45AC-8236-FCCC7CE2C94C}" type="pres">
      <dgm:prSet presAssocID="{E0EF26F5-89EB-4FFF-87D8-AD8F54BE7F04}" presName="compNode" presStyleCnt="0"/>
      <dgm:spPr/>
    </dgm:pt>
    <dgm:pt modelId="{1B7651D2-AA02-4A2C-A345-4A3B57295CB6}" type="pres">
      <dgm:prSet presAssocID="{E0EF26F5-89EB-4FFF-87D8-AD8F54BE7F04}" presName="bkgdShape" presStyleLbl="node1" presStyleIdx="2" presStyleCnt="3" custLinFactNeighborX="-1979"/>
      <dgm:spPr/>
      <dgm:t>
        <a:bodyPr/>
        <a:lstStyle/>
        <a:p>
          <a:endParaRPr lang="en-US"/>
        </a:p>
      </dgm:t>
    </dgm:pt>
    <dgm:pt modelId="{09A8A3A1-0106-4300-ACA9-813FC00F22BD}" type="pres">
      <dgm:prSet presAssocID="{E0EF26F5-89EB-4FFF-87D8-AD8F54BE7F04}" presName="nodeTx" presStyleLbl="node1" presStyleIdx="2" presStyleCnt="3">
        <dgm:presLayoutVars>
          <dgm:bulletEnabled val="1"/>
        </dgm:presLayoutVars>
      </dgm:prSet>
      <dgm:spPr/>
      <dgm:t>
        <a:bodyPr/>
        <a:lstStyle/>
        <a:p>
          <a:endParaRPr lang="en-US"/>
        </a:p>
      </dgm:t>
    </dgm:pt>
    <dgm:pt modelId="{6149C2BB-B9ED-4B10-A9A8-3E141189A2B8}" type="pres">
      <dgm:prSet presAssocID="{E0EF26F5-89EB-4FFF-87D8-AD8F54BE7F04}" presName="invisiNode" presStyleLbl="node1" presStyleIdx="2" presStyleCnt="3"/>
      <dgm:spPr/>
    </dgm:pt>
    <dgm:pt modelId="{F7E35960-DC98-426D-A764-EE62F206CAB6}" type="pres">
      <dgm:prSet presAssocID="{E0EF26F5-89EB-4FFF-87D8-AD8F54BE7F04}"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Lst>
  <dgm:cxnLst>
    <dgm:cxn modelId="{EEF7C3C2-45AF-4128-ABD2-119D52C7E8FC}" type="presOf" srcId="{DA3D31B4-0878-480E-AE15-FB5C78622058}" destId="{0F055166-256F-40FC-A3C5-9861B5062C61}" srcOrd="1" destOrd="0" presId="urn:microsoft.com/office/officeart/2005/8/layout/hList7"/>
    <dgm:cxn modelId="{8C32CC83-A30B-44E9-A3B6-76C66B98F72E}" type="presOf" srcId="{1DDCEB56-F484-4F09-B213-5204B5B1C25B}" destId="{B06C67F7-D9B0-464C-8E91-192E267EFCA3}" srcOrd="0" destOrd="0" presId="urn:microsoft.com/office/officeart/2005/8/layout/hList7"/>
    <dgm:cxn modelId="{D07B5A71-90D0-4454-B11E-1858D474A6E1}" type="presOf" srcId="{1DDCEB56-F484-4F09-B213-5204B5B1C25B}" destId="{0AE200FC-2D48-40D7-9387-A826D691039D}" srcOrd="1" destOrd="0" presId="urn:microsoft.com/office/officeart/2005/8/layout/hList7"/>
    <dgm:cxn modelId="{34EE2F31-E866-411B-A6A5-E7CCD0EED146}" srcId="{0FAF1B0E-8DE2-4A5C-B686-CC17699776A1}" destId="{DA3D31B4-0878-480E-AE15-FB5C78622058}" srcOrd="0" destOrd="0" parTransId="{87F42335-68FA-4FF3-AA60-BA9BBFDD1D54}" sibTransId="{8815F79E-7B53-4AA9-B408-9FCD3CB71058}"/>
    <dgm:cxn modelId="{CD878762-45F5-4B9B-BC88-8E89A802A82B}" type="presOf" srcId="{0FAF1B0E-8DE2-4A5C-B686-CC17699776A1}" destId="{D6FE48A5-0E7C-49BF-B725-5837FC78F262}" srcOrd="0" destOrd="0" presId="urn:microsoft.com/office/officeart/2005/8/layout/hList7"/>
    <dgm:cxn modelId="{3BA50A70-09AE-4A08-9C28-8E641FADFDFC}" srcId="{0FAF1B0E-8DE2-4A5C-B686-CC17699776A1}" destId="{E0EF26F5-89EB-4FFF-87D8-AD8F54BE7F04}" srcOrd="2" destOrd="0" parTransId="{89154F26-3773-42F6-AFF9-88ADB8927A20}" sibTransId="{2AA366AD-DD93-4FCF-9865-DF1A8E8D99AD}"/>
    <dgm:cxn modelId="{764F7DD6-8FA7-48C8-AC85-CD8B44B6B6F6}" type="presOf" srcId="{221E3767-1D29-4C85-B67A-880E9377C81B}" destId="{2E3DB78D-6755-49D8-BE01-2D3A693C087C}" srcOrd="0" destOrd="0" presId="urn:microsoft.com/office/officeart/2005/8/layout/hList7"/>
    <dgm:cxn modelId="{A788AF36-EF2E-4743-B72B-09B7CF4EE1AB}" type="presOf" srcId="{8815F79E-7B53-4AA9-B408-9FCD3CB71058}" destId="{073A93C5-ADB0-4FF4-97F7-3EEB7DF745B1}" srcOrd="0" destOrd="0" presId="urn:microsoft.com/office/officeart/2005/8/layout/hList7"/>
    <dgm:cxn modelId="{D87E932C-22C8-4508-843E-E26E8F794F10}" type="presOf" srcId="{DA3D31B4-0878-480E-AE15-FB5C78622058}" destId="{968B5644-A5C1-4CFE-BA89-3B0D703E0578}" srcOrd="0" destOrd="0" presId="urn:microsoft.com/office/officeart/2005/8/layout/hList7"/>
    <dgm:cxn modelId="{113DF2C2-8138-4B56-A5B0-E264AE48D49A}" type="presOf" srcId="{E0EF26F5-89EB-4FFF-87D8-AD8F54BE7F04}" destId="{09A8A3A1-0106-4300-ACA9-813FC00F22BD}" srcOrd="1" destOrd="0" presId="urn:microsoft.com/office/officeart/2005/8/layout/hList7"/>
    <dgm:cxn modelId="{9CDE0ACF-53EC-43DD-ADB9-29D75A2B170B}" srcId="{0FAF1B0E-8DE2-4A5C-B686-CC17699776A1}" destId="{1DDCEB56-F484-4F09-B213-5204B5B1C25B}" srcOrd="1" destOrd="0" parTransId="{96247BD2-3536-416D-9DC4-5E3F447213DB}" sibTransId="{221E3767-1D29-4C85-B67A-880E9377C81B}"/>
    <dgm:cxn modelId="{4D83DC0F-CB65-40A1-B264-A970576A6336}" type="presOf" srcId="{E0EF26F5-89EB-4FFF-87D8-AD8F54BE7F04}" destId="{1B7651D2-AA02-4A2C-A345-4A3B57295CB6}" srcOrd="0" destOrd="0" presId="urn:microsoft.com/office/officeart/2005/8/layout/hList7"/>
    <dgm:cxn modelId="{9AF5A930-CBB2-4647-A521-1C959373389F}" type="presParOf" srcId="{D6FE48A5-0E7C-49BF-B725-5837FC78F262}" destId="{A92FABCF-0624-4F25-8099-396B3C1CEB52}" srcOrd="0" destOrd="0" presId="urn:microsoft.com/office/officeart/2005/8/layout/hList7"/>
    <dgm:cxn modelId="{A8ED4089-3AC3-4875-9C56-01F58BC76CB5}" type="presParOf" srcId="{D6FE48A5-0E7C-49BF-B725-5837FC78F262}" destId="{BA9EB268-3A33-4523-BB85-184174C93951}" srcOrd="1" destOrd="0" presId="urn:microsoft.com/office/officeart/2005/8/layout/hList7"/>
    <dgm:cxn modelId="{23BBFA98-7570-4483-BBE9-77C1C3C0FFCC}" type="presParOf" srcId="{BA9EB268-3A33-4523-BB85-184174C93951}" destId="{1B36B476-A5DC-4DAB-9136-731F0B9C5B01}" srcOrd="0" destOrd="0" presId="urn:microsoft.com/office/officeart/2005/8/layout/hList7"/>
    <dgm:cxn modelId="{23C29112-6CB4-4C9B-B699-75323309B32E}" type="presParOf" srcId="{1B36B476-A5DC-4DAB-9136-731F0B9C5B01}" destId="{968B5644-A5C1-4CFE-BA89-3B0D703E0578}" srcOrd="0" destOrd="0" presId="urn:microsoft.com/office/officeart/2005/8/layout/hList7"/>
    <dgm:cxn modelId="{8E426A82-21C9-4F01-B686-668E4FA69D8D}" type="presParOf" srcId="{1B36B476-A5DC-4DAB-9136-731F0B9C5B01}" destId="{0F055166-256F-40FC-A3C5-9861B5062C61}" srcOrd="1" destOrd="0" presId="urn:microsoft.com/office/officeart/2005/8/layout/hList7"/>
    <dgm:cxn modelId="{37313282-2118-4FC2-B490-3555B7382590}" type="presParOf" srcId="{1B36B476-A5DC-4DAB-9136-731F0B9C5B01}" destId="{F4F9F4F7-EE3F-4B5B-9673-E93ADFA3FC81}" srcOrd="2" destOrd="0" presId="urn:microsoft.com/office/officeart/2005/8/layout/hList7"/>
    <dgm:cxn modelId="{84EF9BAD-2EB9-4B93-AB14-4F4A1F4D6F90}" type="presParOf" srcId="{1B36B476-A5DC-4DAB-9136-731F0B9C5B01}" destId="{51E1087E-CABA-4CC8-9C41-B8793A5A4808}" srcOrd="3" destOrd="0" presId="urn:microsoft.com/office/officeart/2005/8/layout/hList7"/>
    <dgm:cxn modelId="{6DF4403C-B53F-47BB-ACAF-0445A63C3496}" type="presParOf" srcId="{BA9EB268-3A33-4523-BB85-184174C93951}" destId="{073A93C5-ADB0-4FF4-97F7-3EEB7DF745B1}" srcOrd="1" destOrd="0" presId="urn:microsoft.com/office/officeart/2005/8/layout/hList7"/>
    <dgm:cxn modelId="{CCFFBAEE-B66F-4960-A48E-A64B2E8EA034}" type="presParOf" srcId="{BA9EB268-3A33-4523-BB85-184174C93951}" destId="{CF737941-31C9-47A4-9A4F-1D468D0D7D30}" srcOrd="2" destOrd="0" presId="urn:microsoft.com/office/officeart/2005/8/layout/hList7"/>
    <dgm:cxn modelId="{BED8AE9D-56E6-496C-9980-17F6123E98ED}" type="presParOf" srcId="{CF737941-31C9-47A4-9A4F-1D468D0D7D30}" destId="{B06C67F7-D9B0-464C-8E91-192E267EFCA3}" srcOrd="0" destOrd="0" presId="urn:microsoft.com/office/officeart/2005/8/layout/hList7"/>
    <dgm:cxn modelId="{4D9F1FE0-B0C1-46DA-A2F3-9DD3136F9654}" type="presParOf" srcId="{CF737941-31C9-47A4-9A4F-1D468D0D7D30}" destId="{0AE200FC-2D48-40D7-9387-A826D691039D}" srcOrd="1" destOrd="0" presId="urn:microsoft.com/office/officeart/2005/8/layout/hList7"/>
    <dgm:cxn modelId="{B99180D9-99FA-4CE6-8176-56D9DA3AB002}" type="presParOf" srcId="{CF737941-31C9-47A4-9A4F-1D468D0D7D30}" destId="{CA43D6A4-559B-4B90-AE2D-09EACD95447E}" srcOrd="2" destOrd="0" presId="urn:microsoft.com/office/officeart/2005/8/layout/hList7"/>
    <dgm:cxn modelId="{8269D773-7C7D-4BB0-82E5-BAF45602B603}" type="presParOf" srcId="{CF737941-31C9-47A4-9A4F-1D468D0D7D30}" destId="{7DD2500C-A848-4785-9305-2F8D438CBC20}" srcOrd="3" destOrd="0" presId="urn:microsoft.com/office/officeart/2005/8/layout/hList7"/>
    <dgm:cxn modelId="{E195E234-3F76-4FCC-B24A-422111A92F0B}" type="presParOf" srcId="{BA9EB268-3A33-4523-BB85-184174C93951}" destId="{2E3DB78D-6755-49D8-BE01-2D3A693C087C}" srcOrd="3" destOrd="0" presId="urn:microsoft.com/office/officeart/2005/8/layout/hList7"/>
    <dgm:cxn modelId="{B26D81EE-59D1-4E50-986B-9F688C743A3B}" type="presParOf" srcId="{BA9EB268-3A33-4523-BB85-184174C93951}" destId="{E9C0D4B2-5D08-45AC-8236-FCCC7CE2C94C}" srcOrd="4" destOrd="0" presId="urn:microsoft.com/office/officeart/2005/8/layout/hList7"/>
    <dgm:cxn modelId="{0D5B4E62-73CC-4E0E-90EF-9DA879650ADE}" type="presParOf" srcId="{E9C0D4B2-5D08-45AC-8236-FCCC7CE2C94C}" destId="{1B7651D2-AA02-4A2C-A345-4A3B57295CB6}" srcOrd="0" destOrd="0" presId="urn:microsoft.com/office/officeart/2005/8/layout/hList7"/>
    <dgm:cxn modelId="{0F87FF3D-849D-469A-9E24-D6C263687DF9}" type="presParOf" srcId="{E9C0D4B2-5D08-45AC-8236-FCCC7CE2C94C}" destId="{09A8A3A1-0106-4300-ACA9-813FC00F22BD}" srcOrd="1" destOrd="0" presId="urn:microsoft.com/office/officeart/2005/8/layout/hList7"/>
    <dgm:cxn modelId="{813BA6A0-23EE-4904-82A1-476FAC84CC88}" type="presParOf" srcId="{E9C0D4B2-5D08-45AC-8236-FCCC7CE2C94C}" destId="{6149C2BB-B9ED-4B10-A9A8-3E141189A2B8}" srcOrd="2" destOrd="0" presId="urn:microsoft.com/office/officeart/2005/8/layout/hList7"/>
    <dgm:cxn modelId="{3D361BD1-B867-4555-8DE3-2BD6EB175204}" type="presParOf" srcId="{E9C0D4B2-5D08-45AC-8236-FCCC7CE2C94C}" destId="{F7E35960-DC98-426D-A764-EE62F206CAB6}"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DFD20-D8B8-409A-B5E8-9C85C0BF9A90}">
      <dsp:nvSpPr>
        <dsp:cNvPr id="0" name=""/>
        <dsp:cNvSpPr/>
      </dsp:nvSpPr>
      <dsp:spPr>
        <a:xfrm>
          <a:off x="3048002" y="4"/>
          <a:ext cx="1726630" cy="11223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latin typeface="Microsoft New Tai Lue" panose="020B0502040204020203" pitchFamily="34" charset="0"/>
              <a:cs typeface="Microsoft New Tai Lue" panose="020B0502040204020203" pitchFamily="34" charset="0"/>
            </a:rPr>
            <a:t>VOLUNTARY FULFILLMENT OF INDIRECT TAXES OBLIGATIONS</a:t>
          </a:r>
          <a:endParaRPr lang="en-US" sz="1200" b="1" kern="1200" dirty="0">
            <a:latin typeface="Microsoft New Tai Lue" panose="020B0502040204020203" pitchFamily="34" charset="0"/>
            <a:cs typeface="Microsoft New Tai Lue" panose="020B0502040204020203" pitchFamily="34" charset="0"/>
          </a:endParaRPr>
        </a:p>
      </dsp:txBody>
      <dsp:txXfrm>
        <a:off x="3102789" y="54791"/>
        <a:ext cx="1617056" cy="1012735"/>
      </dsp:txXfrm>
    </dsp:sp>
    <dsp:sp modelId="{5DC41EB2-D96A-499C-9C4D-43DDE8F0BCDB}">
      <dsp:nvSpPr>
        <dsp:cNvPr id="0" name=""/>
        <dsp:cNvSpPr/>
      </dsp:nvSpPr>
      <dsp:spPr>
        <a:xfrm>
          <a:off x="1637841" y="544210"/>
          <a:ext cx="4486192" cy="4486192"/>
        </a:xfrm>
        <a:custGeom>
          <a:avLst/>
          <a:gdLst/>
          <a:ahLst/>
          <a:cxnLst/>
          <a:rect l="0" t="0" r="0" b="0"/>
          <a:pathLst>
            <a:path>
              <a:moveTo>
                <a:pt x="3148999" y="191068"/>
              </a:moveTo>
              <a:arcTo wR="2243096" hR="2243096" stAng="17629194" swAng="203317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065495B-66ED-47B9-9E58-307CADA7EF6A}">
      <dsp:nvSpPr>
        <dsp:cNvPr id="0" name=""/>
        <dsp:cNvSpPr/>
      </dsp:nvSpPr>
      <dsp:spPr>
        <a:xfrm>
          <a:off x="5181607" y="1600196"/>
          <a:ext cx="1726630" cy="11223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latin typeface="Microsoft New Tai Lue" panose="020B0502040204020203" pitchFamily="34" charset="0"/>
              <a:cs typeface="Microsoft New Tai Lue" panose="020B0502040204020203" pitchFamily="34" charset="0"/>
            </a:rPr>
            <a:t>TRANSPARENCY</a:t>
          </a:r>
          <a:endParaRPr lang="en-US" sz="1300" b="1" kern="1200" dirty="0">
            <a:latin typeface="Microsoft New Tai Lue" panose="020B0502040204020203" pitchFamily="34" charset="0"/>
            <a:cs typeface="Microsoft New Tai Lue" panose="020B0502040204020203" pitchFamily="34" charset="0"/>
          </a:endParaRPr>
        </a:p>
      </dsp:txBody>
      <dsp:txXfrm>
        <a:off x="5236394" y="1654983"/>
        <a:ext cx="1617056" cy="1012735"/>
      </dsp:txXfrm>
    </dsp:sp>
    <dsp:sp modelId="{430F2EA1-E5AF-40DC-A960-94089E686C57}">
      <dsp:nvSpPr>
        <dsp:cNvPr id="0" name=""/>
        <dsp:cNvSpPr/>
      </dsp:nvSpPr>
      <dsp:spPr>
        <a:xfrm>
          <a:off x="1656217" y="596137"/>
          <a:ext cx="4486192" cy="4486192"/>
        </a:xfrm>
        <a:custGeom>
          <a:avLst/>
          <a:gdLst/>
          <a:ahLst/>
          <a:cxnLst/>
          <a:rect l="0" t="0" r="0" b="0"/>
          <a:pathLst>
            <a:path>
              <a:moveTo>
                <a:pt x="4483831" y="2140209"/>
              </a:moveTo>
              <a:arcTo wR="2243096" hR="2243096" stAng="21442262" swAng="211668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E6D1A00-B121-49FC-A1D4-71EE4C7660C6}">
      <dsp:nvSpPr>
        <dsp:cNvPr id="0" name=""/>
        <dsp:cNvSpPr/>
      </dsp:nvSpPr>
      <dsp:spPr>
        <a:xfrm>
          <a:off x="4375475" y="4061015"/>
          <a:ext cx="1726630" cy="11223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latin typeface="Microsoft New Tai Lue" panose="020B0502040204020203" pitchFamily="34" charset="0"/>
              <a:cs typeface="Microsoft New Tai Lue" panose="020B0502040204020203" pitchFamily="34" charset="0"/>
            </a:rPr>
            <a:t>UNDERSTANDING</a:t>
          </a:r>
          <a:endParaRPr lang="en-US" sz="1300" b="1" kern="1200" dirty="0">
            <a:latin typeface="Microsoft New Tai Lue" panose="020B0502040204020203" pitchFamily="34" charset="0"/>
            <a:cs typeface="Microsoft New Tai Lue" panose="020B0502040204020203" pitchFamily="34" charset="0"/>
          </a:endParaRPr>
        </a:p>
      </dsp:txBody>
      <dsp:txXfrm>
        <a:off x="4430262" y="4115802"/>
        <a:ext cx="1617056" cy="1012735"/>
      </dsp:txXfrm>
    </dsp:sp>
    <dsp:sp modelId="{389AE57D-E72F-4642-B167-270AF01C8775}">
      <dsp:nvSpPr>
        <dsp:cNvPr id="0" name=""/>
        <dsp:cNvSpPr/>
      </dsp:nvSpPr>
      <dsp:spPr>
        <a:xfrm>
          <a:off x="1677235" y="564371"/>
          <a:ext cx="4486192" cy="4486192"/>
        </a:xfrm>
        <a:custGeom>
          <a:avLst/>
          <a:gdLst/>
          <a:ahLst/>
          <a:cxnLst/>
          <a:rect l="0" t="0" r="0" b="0"/>
          <a:pathLst>
            <a:path>
              <a:moveTo>
                <a:pt x="2689322" y="4441359"/>
              </a:moveTo>
              <a:arcTo wR="2243096" hR="2243096" stAng="4711525" swAng="137695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F607113-F650-4B07-9651-D417BB29E6E7}">
      <dsp:nvSpPr>
        <dsp:cNvPr id="0" name=""/>
        <dsp:cNvSpPr/>
      </dsp:nvSpPr>
      <dsp:spPr>
        <a:xfrm>
          <a:off x="1738557" y="4061015"/>
          <a:ext cx="1726630" cy="11223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latin typeface="Microsoft New Tai Lue" panose="020B0502040204020203" pitchFamily="34" charset="0"/>
              <a:cs typeface="Microsoft New Tai Lue" panose="020B0502040204020203" pitchFamily="34" charset="0"/>
            </a:rPr>
            <a:t>ACTING IN GOOD FAITH</a:t>
          </a:r>
          <a:endParaRPr lang="en-US" sz="1300" b="1" kern="1200" dirty="0">
            <a:latin typeface="Microsoft New Tai Lue" panose="020B0502040204020203" pitchFamily="34" charset="0"/>
            <a:cs typeface="Microsoft New Tai Lue" panose="020B0502040204020203" pitchFamily="34" charset="0"/>
          </a:endParaRPr>
        </a:p>
      </dsp:txBody>
      <dsp:txXfrm>
        <a:off x="1793344" y="4115802"/>
        <a:ext cx="1617056" cy="1012735"/>
      </dsp:txXfrm>
    </dsp:sp>
    <dsp:sp modelId="{7D7081E4-9866-483C-A04D-7DA9A605FD00}">
      <dsp:nvSpPr>
        <dsp:cNvPr id="0" name=""/>
        <dsp:cNvSpPr/>
      </dsp:nvSpPr>
      <dsp:spPr>
        <a:xfrm>
          <a:off x="1660801" y="540323"/>
          <a:ext cx="4486192" cy="4486192"/>
        </a:xfrm>
        <a:custGeom>
          <a:avLst/>
          <a:gdLst/>
          <a:ahLst/>
          <a:cxnLst/>
          <a:rect l="0" t="0" r="0" b="0"/>
          <a:pathLst>
            <a:path>
              <a:moveTo>
                <a:pt x="391069" y="3508590"/>
              </a:moveTo>
              <a:arcTo wR="2243096" hR="2243096" stAng="8739306" swAng="224843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FC10CBF-E959-46AA-9E3E-1CB885ADED12}">
      <dsp:nvSpPr>
        <dsp:cNvPr id="0" name=""/>
        <dsp:cNvSpPr/>
      </dsp:nvSpPr>
      <dsp:spPr>
        <a:xfrm>
          <a:off x="914405" y="1524004"/>
          <a:ext cx="1726630" cy="11223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latin typeface="Microsoft New Tai Lue" panose="020B0502040204020203" pitchFamily="34" charset="0"/>
              <a:cs typeface="Microsoft New Tai Lue" panose="020B0502040204020203" pitchFamily="34" charset="0"/>
            </a:rPr>
            <a:t>TRUST</a:t>
          </a:r>
          <a:endParaRPr lang="en-US" sz="1300" b="1" kern="1200" dirty="0">
            <a:latin typeface="Microsoft New Tai Lue" panose="020B0502040204020203" pitchFamily="34" charset="0"/>
            <a:cs typeface="Microsoft New Tai Lue" panose="020B0502040204020203" pitchFamily="34" charset="0"/>
          </a:endParaRPr>
        </a:p>
      </dsp:txBody>
      <dsp:txXfrm>
        <a:off x="969192" y="1578791"/>
        <a:ext cx="1617056" cy="1012735"/>
      </dsp:txXfrm>
    </dsp:sp>
    <dsp:sp modelId="{4AD63116-AD40-4CED-B690-7EBA003376E1}">
      <dsp:nvSpPr>
        <dsp:cNvPr id="0" name=""/>
        <dsp:cNvSpPr/>
      </dsp:nvSpPr>
      <dsp:spPr>
        <a:xfrm>
          <a:off x="1649845" y="572214"/>
          <a:ext cx="4486192" cy="4486192"/>
        </a:xfrm>
        <a:custGeom>
          <a:avLst/>
          <a:gdLst/>
          <a:ahLst/>
          <a:cxnLst/>
          <a:rect l="0" t="0" r="0" b="0"/>
          <a:pathLst>
            <a:path>
              <a:moveTo>
                <a:pt x="416277" y="941476"/>
              </a:moveTo>
              <a:arcTo wR="2243096" hR="2243096" stAng="12928206" swAng="192471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313D4-455F-430D-A2AE-69C5A93A58D5}">
      <dsp:nvSpPr>
        <dsp:cNvPr id="0" name=""/>
        <dsp:cNvSpPr/>
      </dsp:nvSpPr>
      <dsp:spPr>
        <a:xfrm>
          <a:off x="2037808" y="5328"/>
          <a:ext cx="1980563" cy="198086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6B2164-FD5C-4CC8-9BEA-90404602AEA5}">
      <dsp:nvSpPr>
        <dsp:cNvPr id="0" name=""/>
        <dsp:cNvSpPr/>
      </dsp:nvSpPr>
      <dsp:spPr>
        <a:xfrm>
          <a:off x="2465735" y="715152"/>
          <a:ext cx="1100560" cy="550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bg1"/>
              </a:solidFill>
              <a:latin typeface="Microsoft New Tai Lue" panose="020B0502040204020203" pitchFamily="34" charset="0"/>
              <a:cs typeface="Microsoft New Tai Lue" panose="020B0502040204020203" pitchFamily="34" charset="0"/>
            </a:rPr>
            <a:t>APPLICANT STATUS</a:t>
          </a:r>
          <a:endParaRPr lang="en-US" sz="1100" b="1" kern="1200" dirty="0">
            <a:solidFill>
              <a:schemeClr val="bg1"/>
            </a:solidFill>
            <a:latin typeface="Microsoft New Tai Lue" panose="020B0502040204020203" pitchFamily="34" charset="0"/>
            <a:cs typeface="Microsoft New Tai Lue" panose="020B0502040204020203" pitchFamily="34" charset="0"/>
          </a:endParaRPr>
        </a:p>
      </dsp:txBody>
      <dsp:txXfrm>
        <a:off x="2465735" y="715152"/>
        <a:ext cx="1100560" cy="550148"/>
      </dsp:txXfrm>
    </dsp:sp>
    <dsp:sp modelId="{F7CBD76A-B4DB-4C85-9B7E-6FB53BE69921}">
      <dsp:nvSpPr>
        <dsp:cNvPr id="0" name=""/>
        <dsp:cNvSpPr/>
      </dsp:nvSpPr>
      <dsp:spPr>
        <a:xfrm>
          <a:off x="1477871" y="1138153"/>
          <a:ext cx="1980563" cy="198086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6CE0F1-991D-4672-9ECB-4B81F869B77F}">
      <dsp:nvSpPr>
        <dsp:cNvPr id="0" name=""/>
        <dsp:cNvSpPr/>
      </dsp:nvSpPr>
      <dsp:spPr>
        <a:xfrm>
          <a:off x="1917872" y="1859889"/>
          <a:ext cx="1100560" cy="550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bg1"/>
              </a:solidFill>
              <a:latin typeface="Microsoft New Tai Lue" panose="020B0502040204020203" pitchFamily="34" charset="0"/>
              <a:cs typeface="Microsoft New Tai Lue" panose="020B0502040204020203" pitchFamily="34" charset="0"/>
            </a:rPr>
            <a:t>CONDUCTIVITY </a:t>
          </a:r>
          <a:r>
            <a:rPr lang="bs-Latn-BA" sz="1100" b="1" kern="1200" dirty="0" smtClean="0">
              <a:solidFill>
                <a:schemeClr val="bg1"/>
              </a:solidFill>
              <a:latin typeface="Microsoft New Tai Lue" panose="020B0502040204020203" pitchFamily="34" charset="0"/>
              <a:cs typeface="Microsoft New Tai Lue" panose="020B0502040204020203" pitchFamily="34" charset="0"/>
            </a:rPr>
            <a:t>ASSESSMENT</a:t>
          </a:r>
          <a:endParaRPr lang="en-US" sz="1100" b="1" kern="1200" dirty="0">
            <a:solidFill>
              <a:schemeClr val="bg1"/>
            </a:solidFill>
            <a:latin typeface="Microsoft New Tai Lue" panose="020B0502040204020203" pitchFamily="34" charset="0"/>
            <a:cs typeface="Microsoft New Tai Lue" panose="020B0502040204020203" pitchFamily="34" charset="0"/>
          </a:endParaRPr>
        </a:p>
      </dsp:txBody>
      <dsp:txXfrm>
        <a:off x="1917872" y="1859889"/>
        <a:ext cx="1100560" cy="550148"/>
      </dsp:txXfrm>
    </dsp:sp>
    <dsp:sp modelId="{1AB8A933-82ED-4016-86C3-4DF7687456F8}">
      <dsp:nvSpPr>
        <dsp:cNvPr id="0" name=""/>
        <dsp:cNvSpPr/>
      </dsp:nvSpPr>
      <dsp:spPr>
        <a:xfrm>
          <a:off x="2168929" y="2412507"/>
          <a:ext cx="1701610" cy="1702292"/>
        </a:xfrm>
        <a:prstGeom prst="blockArc">
          <a:avLst>
            <a:gd name="adj1" fmla="val 13500000"/>
            <a:gd name="adj2" fmla="val 108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6F4A48-CB59-4621-A6A7-29B6CB398241}">
      <dsp:nvSpPr>
        <dsp:cNvPr id="0" name=""/>
        <dsp:cNvSpPr/>
      </dsp:nvSpPr>
      <dsp:spPr>
        <a:xfrm>
          <a:off x="2468338" y="3006272"/>
          <a:ext cx="1100560" cy="550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bg1"/>
              </a:solidFill>
              <a:latin typeface="Microsoft New Tai Lue" panose="020B0502040204020203" pitchFamily="34" charset="0"/>
              <a:cs typeface="Microsoft New Tai Lue" panose="020B0502040204020203" pitchFamily="34" charset="0"/>
            </a:rPr>
            <a:t>AGREEMENT CONCLUSION</a:t>
          </a:r>
          <a:endParaRPr lang="en-US" sz="1100" b="1" kern="1200" dirty="0">
            <a:solidFill>
              <a:schemeClr val="bg1"/>
            </a:solidFill>
            <a:latin typeface="Microsoft New Tai Lue" panose="020B0502040204020203" pitchFamily="34" charset="0"/>
            <a:cs typeface="Microsoft New Tai Lue" panose="020B0502040204020203" pitchFamily="34" charset="0"/>
          </a:endParaRPr>
        </a:p>
      </dsp:txBody>
      <dsp:txXfrm>
        <a:off x="2468338" y="3006272"/>
        <a:ext cx="1100560" cy="5501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71529-A404-4C7E-8DB6-D75BD5C3867A}">
      <dsp:nvSpPr>
        <dsp:cNvPr id="0" name=""/>
        <dsp:cNvSpPr/>
      </dsp:nvSpPr>
      <dsp:spPr>
        <a:xfrm>
          <a:off x="2501" y="811550"/>
          <a:ext cx="1814289" cy="181428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F9D9DE-4097-4857-8E8D-7F344484EE09}">
      <dsp:nvSpPr>
        <dsp:cNvPr id="0" name=""/>
        <dsp:cNvSpPr/>
      </dsp:nvSpPr>
      <dsp:spPr>
        <a:xfrm>
          <a:off x="152698" y="1929152"/>
          <a:ext cx="2094687" cy="18142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i="1" kern="1200" dirty="0" smtClean="0"/>
            <a:t>* </a:t>
          </a:r>
          <a:r>
            <a:rPr lang="en-GB" sz="1500" i="1" kern="1200" noProof="0" dirty="0" smtClean="0"/>
            <a:t>Headquarters in BiH</a:t>
          </a:r>
        </a:p>
        <a:p>
          <a:pPr lvl="0" algn="l" defTabSz="666750">
            <a:lnSpc>
              <a:spcPct val="90000"/>
            </a:lnSpc>
            <a:spcBef>
              <a:spcPct val="0"/>
            </a:spcBef>
            <a:spcAft>
              <a:spcPct val="35000"/>
            </a:spcAft>
          </a:pPr>
          <a:r>
            <a:rPr lang="en-GB" sz="1500" i="1" kern="1200" noProof="0" dirty="0" smtClean="0"/>
            <a:t>* No criminal offenses</a:t>
          </a:r>
          <a:endParaRPr lang="en-GB" sz="1500" i="1" kern="1200" noProof="0" dirty="0"/>
        </a:p>
      </dsp:txBody>
      <dsp:txXfrm>
        <a:off x="205837" y="1982291"/>
        <a:ext cx="1988409" cy="1708011"/>
      </dsp:txXfrm>
    </dsp:sp>
    <dsp:sp modelId="{432B98CC-9E95-4346-B5A0-34D1ABE22956}">
      <dsp:nvSpPr>
        <dsp:cNvPr id="0" name=""/>
        <dsp:cNvSpPr/>
      </dsp:nvSpPr>
      <dsp:spPr>
        <a:xfrm>
          <a:off x="2215332" y="1500720"/>
          <a:ext cx="398541" cy="4359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215332" y="1587910"/>
        <a:ext cx="278979" cy="261568"/>
      </dsp:txXfrm>
    </dsp:sp>
    <dsp:sp modelId="{63ED1CFD-A3A2-4B17-89AB-3A56FBC41CD2}">
      <dsp:nvSpPr>
        <dsp:cNvPr id="0" name=""/>
        <dsp:cNvSpPr/>
      </dsp:nvSpPr>
      <dsp:spPr>
        <a:xfrm>
          <a:off x="2955482" y="811550"/>
          <a:ext cx="1814289" cy="1814289"/>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2000" r="-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8F33FE-FEF5-4EE6-AB9E-2423719C26B6}">
      <dsp:nvSpPr>
        <dsp:cNvPr id="0" name=""/>
        <dsp:cNvSpPr/>
      </dsp:nvSpPr>
      <dsp:spPr>
        <a:xfrm>
          <a:off x="3107956" y="1900123"/>
          <a:ext cx="2100039" cy="18142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hr-HR" sz="1800" i="1" kern="1200" dirty="0" smtClean="0"/>
            <a:t>* </a:t>
          </a:r>
          <a:r>
            <a:rPr lang="en-US" sz="1500" i="1" kern="1200" dirty="0" smtClean="0"/>
            <a:t>Positive audit report</a:t>
          </a:r>
          <a:endParaRPr lang="hr-HR" sz="1500" i="1" kern="1200" dirty="0" smtClean="0"/>
        </a:p>
        <a:p>
          <a:pPr lvl="0" algn="l" defTabSz="800100">
            <a:lnSpc>
              <a:spcPct val="90000"/>
            </a:lnSpc>
            <a:spcBef>
              <a:spcPct val="0"/>
            </a:spcBef>
            <a:spcAft>
              <a:spcPct val="35000"/>
            </a:spcAft>
          </a:pPr>
          <a:r>
            <a:rPr lang="hr-HR" sz="1500" i="1" kern="1200" dirty="0" smtClean="0"/>
            <a:t>* </a:t>
          </a:r>
          <a:r>
            <a:rPr lang="en-US" sz="1500" i="1" kern="1200" dirty="0" smtClean="0"/>
            <a:t>Internal control system </a:t>
          </a:r>
          <a:r>
            <a:rPr lang="bs-Latn-BA" sz="1500" i="1" kern="1200" dirty="0" smtClean="0"/>
            <a:t>in force</a:t>
          </a:r>
          <a:r>
            <a:rPr lang="en-US" sz="1500" i="1" kern="1200" dirty="0" smtClean="0"/>
            <a:t> </a:t>
          </a:r>
          <a:endParaRPr lang="en-US" sz="1500" i="1" kern="1200" dirty="0"/>
        </a:p>
      </dsp:txBody>
      <dsp:txXfrm>
        <a:off x="3161095" y="1953262"/>
        <a:ext cx="1993761" cy="1708011"/>
      </dsp:txXfrm>
    </dsp:sp>
    <dsp:sp modelId="{BAB214AC-D8BA-4B98-8A17-32B668385F21}">
      <dsp:nvSpPr>
        <dsp:cNvPr id="0" name=""/>
        <dsp:cNvSpPr/>
      </dsp:nvSpPr>
      <dsp:spPr>
        <a:xfrm>
          <a:off x="5169249" y="1500720"/>
          <a:ext cx="399478" cy="4359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5169249" y="1587910"/>
        <a:ext cx="279635" cy="261568"/>
      </dsp:txXfrm>
    </dsp:sp>
    <dsp:sp modelId="{2E410D6A-76F2-4E56-8A61-A8419E675D47}">
      <dsp:nvSpPr>
        <dsp:cNvPr id="0" name=""/>
        <dsp:cNvSpPr/>
      </dsp:nvSpPr>
      <dsp:spPr>
        <a:xfrm>
          <a:off x="5911138" y="811550"/>
          <a:ext cx="1814289" cy="181428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A39727-0F37-41A0-83E3-0CA745E5B607}">
      <dsp:nvSpPr>
        <dsp:cNvPr id="0" name=""/>
        <dsp:cNvSpPr/>
      </dsp:nvSpPr>
      <dsp:spPr>
        <a:xfrm>
          <a:off x="6000167" y="1900123"/>
          <a:ext cx="2226931" cy="18142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hr-HR" sz="1600" i="1" kern="1200" dirty="0" smtClean="0"/>
            <a:t>* </a:t>
          </a:r>
          <a:r>
            <a:rPr lang="en-GB" sz="1500" i="1" kern="1200" noProof="0" dirty="0" smtClean="0"/>
            <a:t>Compliance with obligations for  indirect taxes</a:t>
          </a:r>
        </a:p>
        <a:p>
          <a:pPr lvl="0" algn="l" defTabSz="711200">
            <a:lnSpc>
              <a:spcPct val="90000"/>
            </a:lnSpc>
            <a:spcBef>
              <a:spcPct val="0"/>
            </a:spcBef>
            <a:spcAft>
              <a:spcPct val="35000"/>
            </a:spcAft>
          </a:pPr>
          <a:r>
            <a:rPr lang="en-GB" sz="1500" i="1" kern="1200" noProof="0" dirty="0" smtClean="0"/>
            <a:t>* Is not in an appeal procedure and / or an administrative dispute against the ITA</a:t>
          </a:r>
          <a:endParaRPr lang="en-GB" sz="1500" i="1" kern="1200" noProof="0" dirty="0"/>
        </a:p>
      </dsp:txBody>
      <dsp:txXfrm>
        <a:off x="6053306" y="1953262"/>
        <a:ext cx="2120653" cy="17080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277B-60C5-497D-8004-C64E0B9AC073}">
      <dsp:nvSpPr>
        <dsp:cNvPr id="0" name=""/>
        <dsp:cNvSpPr/>
      </dsp:nvSpPr>
      <dsp:spPr>
        <a:xfrm>
          <a:off x="3208331" y="1450973"/>
          <a:ext cx="1855819" cy="160535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hr-HR" sz="1600" b="1" kern="1200" dirty="0" smtClean="0">
              <a:latin typeface="Microsoft New Tai Lue" panose="020B0502040204020203" pitchFamily="34" charset="0"/>
              <a:cs typeface="Microsoft New Tai Lue" panose="020B0502040204020203" pitchFamily="34" charset="0"/>
            </a:rPr>
            <a:t>0-30</a:t>
          </a:r>
          <a:endParaRPr lang="en-US" sz="1600" b="1" kern="1200" dirty="0">
            <a:latin typeface="Microsoft New Tai Lue" panose="020B0502040204020203" pitchFamily="34" charset="0"/>
            <a:cs typeface="Microsoft New Tai Lue" panose="020B0502040204020203" pitchFamily="34" charset="0"/>
          </a:endParaRPr>
        </a:p>
      </dsp:txBody>
      <dsp:txXfrm>
        <a:off x="3515866" y="1717004"/>
        <a:ext cx="1240749" cy="1073297"/>
      </dsp:txXfrm>
    </dsp:sp>
    <dsp:sp modelId="{F9760695-561E-4704-8BE2-49487631E730}">
      <dsp:nvSpPr>
        <dsp:cNvPr id="0" name=""/>
        <dsp:cNvSpPr/>
      </dsp:nvSpPr>
      <dsp:spPr>
        <a:xfrm>
          <a:off x="4348774" y="692019"/>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7B365F-68CC-477B-9373-3E553D35041C}">
      <dsp:nvSpPr>
        <dsp:cNvPr id="0" name=""/>
        <dsp:cNvSpPr/>
      </dsp:nvSpPr>
      <dsp:spPr>
        <a:xfrm>
          <a:off x="3357622" y="0"/>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bs-Latn-BA" sz="800" b="1" kern="1200" dirty="0" smtClean="0">
              <a:latin typeface="Microsoft New Tai Lue" panose="020B0502040204020203" pitchFamily="34" charset="0"/>
              <a:cs typeface="Microsoft New Tai Lue" panose="020B0502040204020203" pitchFamily="34" charset="0"/>
            </a:rPr>
            <a:t>DOCUMENTATION  OF TAX STRATEGY</a:t>
          </a:r>
          <a:endParaRPr lang="en-US" sz="800" b="1" kern="1200" dirty="0">
            <a:latin typeface="Microsoft New Tai Lue" panose="020B0502040204020203" pitchFamily="34" charset="0"/>
            <a:cs typeface="Microsoft New Tai Lue" panose="020B0502040204020203" pitchFamily="34" charset="0"/>
          </a:endParaRPr>
        </a:p>
      </dsp:txBody>
      <dsp:txXfrm>
        <a:off x="3609656" y="218039"/>
        <a:ext cx="1016763" cy="879619"/>
      </dsp:txXfrm>
    </dsp:sp>
    <dsp:sp modelId="{A777C46F-0C54-46F2-9033-0CC9F213B27E}">
      <dsp:nvSpPr>
        <dsp:cNvPr id="0" name=""/>
        <dsp:cNvSpPr/>
      </dsp:nvSpPr>
      <dsp:spPr>
        <a:xfrm>
          <a:off x="5165956" y="1819889"/>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9825B6-610A-4672-AE9E-B5FEAD42F49F}">
      <dsp:nvSpPr>
        <dsp:cNvPr id="0" name=""/>
        <dsp:cNvSpPr/>
      </dsp:nvSpPr>
      <dsp:spPr>
        <a:xfrm>
          <a:off x="4752400" y="809242"/>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hr-HR" sz="800" b="1" kern="1200" dirty="0" smtClean="0">
              <a:latin typeface="Microsoft New Tai Lue" panose="020B0502040204020203" pitchFamily="34" charset="0"/>
              <a:cs typeface="Microsoft New Tai Lue" panose="020B0502040204020203" pitchFamily="34" charset="0"/>
            </a:rPr>
            <a:t>COMPREHENSIVE APPLICATION OF THE STRATEGY</a:t>
          </a:r>
          <a:endParaRPr lang="en-US" sz="800" b="1" kern="1200" dirty="0">
            <a:latin typeface="Microsoft New Tai Lue" panose="020B0502040204020203" pitchFamily="34" charset="0"/>
            <a:cs typeface="Microsoft New Tai Lue" panose="020B0502040204020203" pitchFamily="34" charset="0"/>
          </a:endParaRPr>
        </a:p>
      </dsp:txBody>
      <dsp:txXfrm>
        <a:off x="5004434" y="1027281"/>
        <a:ext cx="1016763" cy="879619"/>
      </dsp:txXfrm>
    </dsp:sp>
    <dsp:sp modelId="{30EDCE89-CB75-4573-BE97-97DA00807559}">
      <dsp:nvSpPr>
        <dsp:cNvPr id="0" name=""/>
        <dsp:cNvSpPr/>
      </dsp:nvSpPr>
      <dsp:spPr>
        <a:xfrm>
          <a:off x="4598288" y="3093043"/>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0B4446-39F5-4E20-9C5D-A04DACBEF636}">
      <dsp:nvSpPr>
        <dsp:cNvPr id="0" name=""/>
        <dsp:cNvSpPr/>
      </dsp:nvSpPr>
      <dsp:spPr>
        <a:xfrm>
          <a:off x="4752400" y="2400118"/>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hr-HR" sz="800" b="1" kern="1200" dirty="0" smtClean="0">
              <a:latin typeface="Microsoft New Tai Lue" panose="020B0502040204020203" pitchFamily="34" charset="0"/>
              <a:cs typeface="Microsoft New Tai Lue" panose="020B0502040204020203" pitchFamily="34" charset="0"/>
            </a:rPr>
            <a:t>DISTRIBUTION OF RESPONSIBILITIES</a:t>
          </a:r>
          <a:endParaRPr lang="en-US" sz="800" b="1" kern="1200" dirty="0">
            <a:latin typeface="Microsoft New Tai Lue" panose="020B0502040204020203" pitchFamily="34" charset="0"/>
            <a:cs typeface="Microsoft New Tai Lue" panose="020B0502040204020203" pitchFamily="34" charset="0"/>
          </a:endParaRPr>
        </a:p>
      </dsp:txBody>
      <dsp:txXfrm>
        <a:off x="5004434" y="2618157"/>
        <a:ext cx="1016763" cy="879619"/>
      </dsp:txXfrm>
    </dsp:sp>
    <dsp:sp modelId="{DBF32E86-0E51-4034-B58A-B6B73694245B}">
      <dsp:nvSpPr>
        <dsp:cNvPr id="0" name=""/>
        <dsp:cNvSpPr/>
      </dsp:nvSpPr>
      <dsp:spPr>
        <a:xfrm>
          <a:off x="3190127" y="3225201"/>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394626-3DB0-44A1-8E81-CB109FDE86F5}">
      <dsp:nvSpPr>
        <dsp:cNvPr id="0" name=""/>
        <dsp:cNvSpPr/>
      </dsp:nvSpPr>
      <dsp:spPr>
        <a:xfrm>
          <a:off x="3357622" y="3210265"/>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hr-HR" sz="800" b="1" kern="1200" dirty="0" smtClean="0">
              <a:latin typeface="Microsoft New Tai Lue" panose="020B0502040204020203" pitchFamily="34" charset="0"/>
              <a:cs typeface="Microsoft New Tai Lue" panose="020B0502040204020203" pitchFamily="34" charset="0"/>
            </a:rPr>
            <a:t>DOCUMENTATION OF THE INDIRECT TAXATION MANAGEMENT</a:t>
          </a:r>
          <a:endParaRPr lang="en-US" sz="800" b="1" kern="1200" dirty="0" smtClean="0">
            <a:latin typeface="Microsoft New Tai Lue" panose="020B0502040204020203" pitchFamily="34" charset="0"/>
            <a:cs typeface="Microsoft New Tai Lue" panose="020B0502040204020203" pitchFamily="34" charset="0"/>
          </a:endParaRPr>
        </a:p>
        <a:p>
          <a:pPr lvl="0" algn="ctr" defTabSz="355600">
            <a:lnSpc>
              <a:spcPct val="90000"/>
            </a:lnSpc>
            <a:spcBef>
              <a:spcPct val="0"/>
            </a:spcBef>
            <a:spcAft>
              <a:spcPct val="35000"/>
            </a:spcAft>
          </a:pPr>
          <a:r>
            <a:rPr lang="hr-HR" sz="800" b="1" kern="1200" dirty="0" smtClean="0">
              <a:latin typeface="Microsoft New Tai Lue" panose="020B0502040204020203" pitchFamily="34" charset="0"/>
              <a:cs typeface="Microsoft New Tai Lue" panose="020B0502040204020203" pitchFamily="34" charset="0"/>
            </a:rPr>
            <a:t>SYSTEM</a:t>
          </a:r>
          <a:endParaRPr lang="en-US" sz="800" b="1" kern="1200" dirty="0">
            <a:latin typeface="Microsoft New Tai Lue" panose="020B0502040204020203" pitchFamily="34" charset="0"/>
            <a:cs typeface="Microsoft New Tai Lue" panose="020B0502040204020203" pitchFamily="34" charset="0"/>
          </a:endParaRPr>
        </a:p>
      </dsp:txBody>
      <dsp:txXfrm>
        <a:off x="3609656" y="3428304"/>
        <a:ext cx="1016763" cy="879619"/>
      </dsp:txXfrm>
    </dsp:sp>
    <dsp:sp modelId="{EE5D40BF-8FBC-4551-B191-3684AD849D47}">
      <dsp:nvSpPr>
        <dsp:cNvPr id="0" name=""/>
        <dsp:cNvSpPr/>
      </dsp:nvSpPr>
      <dsp:spPr>
        <a:xfrm>
          <a:off x="2359563" y="2097783"/>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29A0FE-7692-4FED-91FD-4FE56A450C43}">
      <dsp:nvSpPr>
        <dsp:cNvPr id="0" name=""/>
        <dsp:cNvSpPr/>
      </dsp:nvSpPr>
      <dsp:spPr>
        <a:xfrm>
          <a:off x="1956368" y="2401023"/>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hr-HR" sz="900" b="1" kern="1200" dirty="0" smtClean="0">
              <a:latin typeface="Microsoft New Tai Lue" panose="020B0502040204020203" pitchFamily="34" charset="0"/>
              <a:cs typeface="Microsoft New Tai Lue" panose="020B0502040204020203" pitchFamily="34" charset="0"/>
            </a:rPr>
            <a:t>TESTING</a:t>
          </a:r>
        </a:p>
        <a:p>
          <a:pPr lvl="0" algn="ctr" defTabSz="400050">
            <a:lnSpc>
              <a:spcPct val="90000"/>
            </a:lnSpc>
            <a:spcBef>
              <a:spcPct val="0"/>
            </a:spcBef>
            <a:spcAft>
              <a:spcPct val="35000"/>
            </a:spcAft>
          </a:pPr>
          <a:r>
            <a:rPr lang="hr-HR" sz="900" b="1" kern="1200" dirty="0" smtClean="0">
              <a:latin typeface="Microsoft New Tai Lue" panose="020B0502040204020203" pitchFamily="34" charset="0"/>
              <a:cs typeface="Microsoft New Tai Lue" panose="020B0502040204020203" pitchFamily="34" charset="0"/>
            </a:rPr>
            <a:t>EFFICIENCY</a:t>
          </a:r>
          <a:endParaRPr lang="en-US" sz="900" b="1" kern="1200" dirty="0">
            <a:latin typeface="Microsoft New Tai Lue" panose="020B0502040204020203" pitchFamily="34" charset="0"/>
            <a:cs typeface="Microsoft New Tai Lue" panose="020B0502040204020203" pitchFamily="34" charset="0"/>
          </a:endParaRPr>
        </a:p>
      </dsp:txBody>
      <dsp:txXfrm>
        <a:off x="2208402" y="2619062"/>
        <a:ext cx="1016763" cy="879619"/>
      </dsp:txXfrm>
    </dsp:sp>
    <dsp:sp modelId="{9F132B77-9A4B-44E3-BC8F-9FF995ED6BF4}">
      <dsp:nvSpPr>
        <dsp:cNvPr id="0" name=""/>
        <dsp:cNvSpPr/>
      </dsp:nvSpPr>
      <dsp:spPr>
        <a:xfrm>
          <a:off x="1956368" y="807431"/>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bs-Latn-BA" sz="900" b="1" kern="1200" dirty="0" smtClean="0">
              <a:latin typeface="Microsoft New Tai Lue" panose="020B0502040204020203" pitchFamily="34" charset="0"/>
              <a:cs typeface="Microsoft New Tai Lue" panose="020B0502040204020203" pitchFamily="34" charset="0"/>
            </a:rPr>
            <a:t>CONTROL</a:t>
          </a:r>
          <a:endParaRPr lang="en-US" sz="900" b="1" kern="1200" dirty="0">
            <a:latin typeface="Microsoft New Tai Lue" panose="020B0502040204020203" pitchFamily="34" charset="0"/>
            <a:cs typeface="Microsoft New Tai Lue" panose="020B0502040204020203" pitchFamily="34" charset="0"/>
          </a:endParaRPr>
        </a:p>
      </dsp:txBody>
      <dsp:txXfrm>
        <a:off x="2208402" y="1025470"/>
        <a:ext cx="1016763" cy="8796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B5644-A5C1-4CFE-BA89-3B0D703E0578}">
      <dsp:nvSpPr>
        <dsp:cNvPr id="0" name=""/>
        <dsp:cNvSpPr/>
      </dsp:nvSpPr>
      <dsp:spPr>
        <a:xfrm>
          <a:off x="1727" y="0"/>
          <a:ext cx="2688282"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hr-HR" sz="2200" b="1" kern="1200" dirty="0" smtClean="0">
              <a:latin typeface="Microsoft New Tai Lue" panose="020B0502040204020203" pitchFamily="34" charset="0"/>
              <a:cs typeface="Microsoft New Tai Lue" panose="020B0502040204020203" pitchFamily="34" charset="0"/>
            </a:rPr>
            <a:t>INTERNAL CONTROL OF THE TAXPAYER</a:t>
          </a:r>
          <a:endParaRPr lang="en-US" sz="2200" b="1" kern="1200" dirty="0">
            <a:latin typeface="Microsoft New Tai Lue" panose="020B0502040204020203" pitchFamily="34" charset="0"/>
            <a:cs typeface="Microsoft New Tai Lue" panose="020B0502040204020203" pitchFamily="34" charset="0"/>
          </a:endParaRPr>
        </a:p>
      </dsp:txBody>
      <dsp:txXfrm>
        <a:off x="1727" y="1810385"/>
        <a:ext cx="2688282" cy="1810385"/>
      </dsp:txXfrm>
    </dsp:sp>
    <dsp:sp modelId="{51E1087E-CABA-4CC8-9C41-B8793A5A4808}">
      <dsp:nvSpPr>
        <dsp:cNvPr id="0" name=""/>
        <dsp:cNvSpPr/>
      </dsp:nvSpPr>
      <dsp:spPr>
        <a:xfrm>
          <a:off x="592296" y="271557"/>
          <a:ext cx="1507145" cy="15071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6C67F7-D9B0-464C-8E91-192E267EFCA3}">
      <dsp:nvSpPr>
        <dsp:cNvPr id="0" name=""/>
        <dsp:cNvSpPr/>
      </dsp:nvSpPr>
      <dsp:spPr>
        <a:xfrm>
          <a:off x="2743211" y="0"/>
          <a:ext cx="2688282"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bs-Latn-BA" sz="2200" b="1" kern="1200" dirty="0" smtClean="0">
              <a:latin typeface="Microsoft New Tai Lue" panose="020B0502040204020203" pitchFamily="34" charset="0"/>
              <a:cs typeface="Microsoft New Tai Lue" panose="020B0502040204020203" pitchFamily="34" charset="0"/>
            </a:rPr>
            <a:t>INDIRECT TAXATION MANAGEMENT</a:t>
          </a:r>
          <a:endParaRPr lang="en-US" sz="2200" b="1" kern="1200" dirty="0" smtClean="0">
            <a:latin typeface="Microsoft New Tai Lue" panose="020B0502040204020203" pitchFamily="34" charset="0"/>
            <a:cs typeface="Microsoft New Tai Lue" panose="020B0502040204020203" pitchFamily="34" charset="0"/>
          </a:endParaRPr>
        </a:p>
        <a:p>
          <a:pPr lvl="0" algn="ctr" defTabSz="1111250">
            <a:lnSpc>
              <a:spcPct val="90000"/>
            </a:lnSpc>
            <a:spcBef>
              <a:spcPct val="0"/>
            </a:spcBef>
            <a:spcAft>
              <a:spcPct val="35000"/>
            </a:spcAft>
          </a:pPr>
          <a:r>
            <a:rPr lang="bs-Latn-BA" sz="2200" b="1" kern="1200" dirty="0" smtClean="0">
              <a:latin typeface="Microsoft New Tai Lue" panose="020B0502040204020203" pitchFamily="34" charset="0"/>
              <a:cs typeface="Microsoft New Tai Lue" panose="020B0502040204020203" pitchFamily="34" charset="0"/>
            </a:rPr>
            <a:t>SYSTEM</a:t>
          </a:r>
          <a:endParaRPr lang="en-US" sz="2200" b="1" kern="1200" dirty="0">
            <a:latin typeface="Microsoft New Tai Lue" panose="020B0502040204020203" pitchFamily="34" charset="0"/>
            <a:cs typeface="Microsoft New Tai Lue" panose="020B0502040204020203" pitchFamily="34" charset="0"/>
          </a:endParaRPr>
        </a:p>
      </dsp:txBody>
      <dsp:txXfrm>
        <a:off x="2743211" y="1810385"/>
        <a:ext cx="2688282" cy="1810385"/>
      </dsp:txXfrm>
    </dsp:sp>
    <dsp:sp modelId="{7DD2500C-A848-4785-9305-2F8D438CBC20}">
      <dsp:nvSpPr>
        <dsp:cNvPr id="0" name=""/>
        <dsp:cNvSpPr/>
      </dsp:nvSpPr>
      <dsp:spPr>
        <a:xfrm>
          <a:off x="3361227" y="271557"/>
          <a:ext cx="1507145" cy="150714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7651D2-AA02-4A2C-A345-4A3B57295CB6}">
      <dsp:nvSpPr>
        <dsp:cNvPr id="0" name=""/>
        <dsp:cNvSpPr/>
      </dsp:nvSpPr>
      <dsp:spPr>
        <a:xfrm>
          <a:off x="5486388" y="0"/>
          <a:ext cx="2688282"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hr-HR" sz="2200" b="1" kern="1200" dirty="0" smtClean="0">
              <a:latin typeface="Microsoft New Tai Lue" panose="020B0502040204020203" pitchFamily="34" charset="0"/>
              <a:cs typeface="Microsoft New Tai Lue" panose="020B0502040204020203" pitchFamily="34" charset="0"/>
            </a:rPr>
            <a:t>ASSESSMENT OF THE AGREEMENT</a:t>
          </a:r>
          <a:endParaRPr lang="en-US" sz="2200" b="1" kern="1200" dirty="0">
            <a:latin typeface="Microsoft New Tai Lue" panose="020B0502040204020203" pitchFamily="34" charset="0"/>
            <a:cs typeface="Microsoft New Tai Lue" panose="020B0502040204020203" pitchFamily="34" charset="0"/>
          </a:endParaRPr>
        </a:p>
      </dsp:txBody>
      <dsp:txXfrm>
        <a:off x="5486388" y="1810385"/>
        <a:ext cx="2688282" cy="1810385"/>
      </dsp:txXfrm>
    </dsp:sp>
    <dsp:sp modelId="{F7E35960-DC98-426D-A764-EE62F206CAB6}">
      <dsp:nvSpPr>
        <dsp:cNvPr id="0" name=""/>
        <dsp:cNvSpPr/>
      </dsp:nvSpPr>
      <dsp:spPr>
        <a:xfrm>
          <a:off x="6130158" y="271557"/>
          <a:ext cx="1507145" cy="150714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2FABCF-0624-4F25-8099-396B3C1CEB52}">
      <dsp:nvSpPr>
        <dsp:cNvPr id="0" name=""/>
        <dsp:cNvSpPr/>
      </dsp:nvSpPr>
      <dsp:spPr>
        <a:xfrm>
          <a:off x="329183" y="3620770"/>
          <a:ext cx="7571232" cy="678894"/>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5B8DFF-3B96-41A0-9B28-6E55A2E48E01}" type="datetimeFigureOut">
              <a:rPr lang="en-US" smtClean="0"/>
              <a:pPr/>
              <a:t>9/24/2018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DAC6CA-E053-4EC7-B801-A64BBB9841B3}" type="slidenum">
              <a:rPr lang="en-US" smtClean="0"/>
              <a:pPr/>
              <a:t>‹#›</a:t>
            </a:fld>
            <a:endParaRPr lang="en-US" dirty="0"/>
          </a:p>
        </p:txBody>
      </p:sp>
    </p:spTree>
    <p:extLst>
      <p:ext uri="{BB962C8B-B14F-4D97-AF65-F5344CB8AC3E}">
        <p14:creationId xmlns:p14="http://schemas.microsoft.com/office/powerpoint/2010/main" val="2932717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ree-power-point-templates.com/"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800" y="4648200"/>
            <a:ext cx="6223000" cy="1066800"/>
          </a:xfrm>
        </p:spPr>
        <p:txBody>
          <a:bodyPr>
            <a:noAutofit/>
          </a:bodyPr>
          <a:lstStyle>
            <a:lvl1pPr algn="ctr">
              <a:defRPr sz="4800" baseline="0">
                <a:solidFill>
                  <a:schemeClr val="bg1"/>
                </a:solidFill>
              </a:defRPr>
            </a:lvl1pPr>
          </a:lstStyle>
          <a:p>
            <a:r>
              <a:rPr lang="en-US" dirty="0" smtClean="0"/>
              <a:t>Your Master Title</a:t>
            </a:r>
            <a:endParaRPr lang="en-US" dirty="0"/>
          </a:p>
        </p:txBody>
      </p:sp>
      <p:sp>
        <p:nvSpPr>
          <p:cNvPr id="3" name="Subtitle 2"/>
          <p:cNvSpPr>
            <a:spLocks noGrp="1"/>
          </p:cNvSpPr>
          <p:nvPr>
            <p:ph type="subTitle" idx="1"/>
          </p:nvPr>
        </p:nvSpPr>
        <p:spPr>
          <a:xfrm>
            <a:off x="685800" y="5715000"/>
            <a:ext cx="4953000" cy="533400"/>
          </a:xfrm>
        </p:spPr>
        <p:txBody>
          <a:bodyPr>
            <a:normAutofit/>
          </a:bodyP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8130"/>
            <a:ext cx="6553200" cy="11430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1443835"/>
            <a:ext cx="8229600" cy="4525963"/>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
        <p:nvSpPr>
          <p:cNvPr id="7" name="Title 1"/>
          <p:cNvSpPr>
            <a:spLocks noGrp="1"/>
          </p:cNvSpPr>
          <p:nvPr>
            <p:ph type="title"/>
          </p:nvPr>
        </p:nvSpPr>
        <p:spPr>
          <a:xfrm>
            <a:off x="1066800" y="148130"/>
            <a:ext cx="7848599" cy="11430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8" name="Content Placeholder 2"/>
          <p:cNvSpPr>
            <a:spLocks noGrp="1"/>
          </p:cNvSpPr>
          <p:nvPr>
            <p:ph idx="1"/>
          </p:nvPr>
        </p:nvSpPr>
        <p:spPr>
          <a:xfrm>
            <a:off x="1066800" y="1443835"/>
            <a:ext cx="7840118" cy="5261765"/>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157787"/>
            <a:ext cx="6324600" cy="1166813"/>
          </a:xfrm>
        </p:spPr>
        <p:txBody>
          <a:bodyPr anchor="t"/>
          <a:lstStyle>
            <a:lvl1pPr algn="ctr">
              <a:defRPr sz="4000" b="1"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0" y="4572000"/>
            <a:ext cx="6324600" cy="585787"/>
          </a:xfrm>
        </p:spPr>
        <p:txBody>
          <a:bodyPr anchor="b"/>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47800"/>
            <a:ext cx="4038600" cy="48768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0"/>
            <a:ext cx="4038600" cy="48768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8130"/>
            <a:ext cx="6629400" cy="11430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24000"/>
            <a:ext cx="4040188"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53862"/>
            <a:ext cx="4040188" cy="379858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24000"/>
            <a:ext cx="4041775"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53862"/>
            <a:ext cx="4041775" cy="379858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553200" cy="1143000"/>
          </a:xfrm>
        </p:spPr>
        <p:txBody>
          <a:bodyPr/>
          <a:lstStyle>
            <a:lvl1pPr>
              <a:defRPr>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bg1"/>
                </a:solidFill>
              </a:defRPr>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bg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553200" cy="1143000"/>
          </a:xfrm>
        </p:spPr>
        <p:txBody>
          <a:bodyPr/>
          <a:lstStyle>
            <a:lvl1pPr>
              <a:defRPr>
                <a:solidFill>
                  <a:schemeClr val="bg1"/>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82CCC60-E8CD-4174-8B1A-7DF615B22EEF}" type="slidenum">
              <a:rPr lang="en-US" smtClean="0"/>
              <a:pPr/>
              <a:t>‹#›</a:t>
            </a:fld>
            <a:endParaRPr lang="en-US" dirty="0"/>
          </a:p>
        </p:txBody>
      </p:sp>
      <p:pic>
        <p:nvPicPr>
          <p:cNvPr id="7" name="Picture 6" descr="E:\websites\free-power-point-templates\2012\logos.png">
            <a:hlinkClick r:id="rId2"/>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498455" y="3101616"/>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Experience 4">
    <p:bg>
      <p:bgPr>
        <a:solidFill>
          <a:schemeClr val="bg1"/>
        </a:solidFill>
        <a:effectLst/>
      </p:bgPr>
    </p:bg>
    <p:spTree>
      <p:nvGrpSpPr>
        <p:cNvPr id="1" name=""/>
        <p:cNvGrpSpPr/>
        <p:nvPr/>
      </p:nvGrpSpPr>
      <p:grpSpPr>
        <a:xfrm>
          <a:off x="0" y="0"/>
          <a:ext cx="0" cy="0"/>
          <a:chOff x="0" y="0"/>
          <a:chExt cx="0" cy="0"/>
        </a:xfrm>
      </p:grpSpPr>
      <p:sp>
        <p:nvSpPr>
          <p:cNvPr id="13" name="Freeform 5"/>
          <p:cNvSpPr>
            <a:spLocks/>
          </p:cNvSpPr>
          <p:nvPr userDrawn="1"/>
        </p:nvSpPr>
        <p:spPr bwMode="auto">
          <a:xfrm rot="16200000">
            <a:off x="-303292" y="3379738"/>
            <a:ext cx="6851673" cy="101601"/>
          </a:xfrm>
          <a:custGeom>
            <a:avLst/>
            <a:gdLst>
              <a:gd name="T0" fmla="*/ 5760 w 5760"/>
              <a:gd name="T1" fmla="*/ 0 h 61"/>
              <a:gd name="T2" fmla="*/ 996 w 5760"/>
              <a:gd name="T3" fmla="*/ 0 h 61"/>
              <a:gd name="T4" fmla="*/ 945 w 5760"/>
              <a:gd name="T5" fmla="*/ 61 h 61"/>
              <a:gd name="T6" fmla="*/ 888 w 5760"/>
              <a:gd name="T7" fmla="*/ 0 h 61"/>
              <a:gd name="T8" fmla="*/ 0 w 5760"/>
              <a:gd name="T9" fmla="*/ 0 h 61"/>
              <a:gd name="connsiteX0" fmla="*/ 8208 w 8208"/>
              <a:gd name="connsiteY0" fmla="*/ 0 h 10246"/>
              <a:gd name="connsiteX1" fmla="*/ 1729 w 8208"/>
              <a:gd name="connsiteY1" fmla="*/ 246 h 10246"/>
              <a:gd name="connsiteX2" fmla="*/ 1641 w 8208"/>
              <a:gd name="connsiteY2" fmla="*/ 10246 h 10246"/>
              <a:gd name="connsiteX3" fmla="*/ 1542 w 8208"/>
              <a:gd name="connsiteY3" fmla="*/ 246 h 10246"/>
              <a:gd name="connsiteX4" fmla="*/ 0 w 8208"/>
              <a:gd name="connsiteY4" fmla="*/ 246 h 10246"/>
              <a:gd name="connsiteX0" fmla="*/ 8265 w 8265"/>
              <a:gd name="connsiteY0" fmla="*/ 0 h 10000"/>
              <a:gd name="connsiteX1" fmla="*/ 2106 w 8265"/>
              <a:gd name="connsiteY1" fmla="*/ 240 h 10000"/>
              <a:gd name="connsiteX2" fmla="*/ 1999 w 8265"/>
              <a:gd name="connsiteY2" fmla="*/ 10000 h 10000"/>
              <a:gd name="connsiteX3" fmla="*/ 1879 w 8265"/>
              <a:gd name="connsiteY3" fmla="*/ 240 h 10000"/>
              <a:gd name="connsiteX4" fmla="*/ 0 w 8265"/>
              <a:gd name="connsiteY4" fmla="*/ 240 h 10000"/>
              <a:gd name="connsiteX0" fmla="*/ 7374 w 7374"/>
              <a:gd name="connsiteY0" fmla="*/ 0 h 10000"/>
              <a:gd name="connsiteX1" fmla="*/ 2548 w 7374"/>
              <a:gd name="connsiteY1" fmla="*/ 240 h 10000"/>
              <a:gd name="connsiteX2" fmla="*/ 2419 w 7374"/>
              <a:gd name="connsiteY2" fmla="*/ 10000 h 10000"/>
              <a:gd name="connsiteX3" fmla="*/ 2273 w 7374"/>
              <a:gd name="connsiteY3" fmla="*/ 240 h 10000"/>
              <a:gd name="connsiteX4" fmla="*/ 0 w 7374"/>
              <a:gd name="connsiteY4" fmla="*/ 240 h 10000"/>
              <a:gd name="connsiteX0" fmla="*/ 8928 w 8928"/>
              <a:gd name="connsiteY0" fmla="*/ 0 h 10240"/>
              <a:gd name="connsiteX1" fmla="*/ 3455 w 8928"/>
              <a:gd name="connsiteY1" fmla="*/ 480 h 10240"/>
              <a:gd name="connsiteX2" fmla="*/ 3280 w 8928"/>
              <a:gd name="connsiteY2" fmla="*/ 10240 h 10240"/>
              <a:gd name="connsiteX3" fmla="*/ 3082 w 8928"/>
              <a:gd name="connsiteY3" fmla="*/ 480 h 10240"/>
              <a:gd name="connsiteX4" fmla="*/ 0 w 8928"/>
              <a:gd name="connsiteY4" fmla="*/ 480 h 10240"/>
              <a:gd name="connsiteX0" fmla="*/ 11411 w 11411"/>
              <a:gd name="connsiteY0" fmla="*/ 0 h 10000"/>
              <a:gd name="connsiteX1" fmla="*/ 5281 w 11411"/>
              <a:gd name="connsiteY1" fmla="*/ 469 h 10000"/>
              <a:gd name="connsiteX2" fmla="*/ 5085 w 11411"/>
              <a:gd name="connsiteY2" fmla="*/ 10000 h 10000"/>
              <a:gd name="connsiteX3" fmla="*/ 4863 w 11411"/>
              <a:gd name="connsiteY3" fmla="*/ 469 h 10000"/>
              <a:gd name="connsiteX4" fmla="*/ 0 w 11411"/>
              <a:gd name="connsiteY4" fmla="*/ 469 h 10000"/>
              <a:gd name="connsiteX0" fmla="*/ 12583 w 12583"/>
              <a:gd name="connsiteY0" fmla="*/ 0 h 10000"/>
              <a:gd name="connsiteX1" fmla="*/ 6453 w 12583"/>
              <a:gd name="connsiteY1" fmla="*/ 469 h 10000"/>
              <a:gd name="connsiteX2" fmla="*/ 6257 w 12583"/>
              <a:gd name="connsiteY2" fmla="*/ 10000 h 10000"/>
              <a:gd name="connsiteX3" fmla="*/ 6035 w 12583"/>
              <a:gd name="connsiteY3" fmla="*/ 469 h 10000"/>
              <a:gd name="connsiteX4" fmla="*/ 0 w 12583"/>
              <a:gd name="connsiteY4" fmla="*/ 469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3" h="10000">
                <a:moveTo>
                  <a:pt x="12583" y="0"/>
                </a:moveTo>
                <a:lnTo>
                  <a:pt x="6453" y="469"/>
                </a:lnTo>
                <a:cubicBezTo>
                  <a:pt x="6389" y="3646"/>
                  <a:pt x="6323" y="6823"/>
                  <a:pt x="6257" y="10000"/>
                </a:cubicBezTo>
                <a:cubicBezTo>
                  <a:pt x="6183" y="6823"/>
                  <a:pt x="6110" y="3646"/>
                  <a:pt x="6035" y="469"/>
                </a:cubicBezTo>
                <a:lnTo>
                  <a:pt x="0" y="469"/>
                </a:lnTo>
              </a:path>
            </a:pathLst>
          </a:custGeom>
          <a:noFill/>
          <a:ln w="7938" cap="rnd">
            <a:solidFill>
              <a:srgbClr val="E1301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1800" dirty="0">
              <a:solidFill>
                <a:prstClr val="black"/>
              </a:solidFill>
            </a:endParaRPr>
          </a:p>
        </p:txBody>
      </p:sp>
      <p:sp>
        <p:nvSpPr>
          <p:cNvPr id="2" name="Title 1"/>
          <p:cNvSpPr>
            <a:spLocks noGrp="1"/>
          </p:cNvSpPr>
          <p:nvPr>
            <p:ph type="title" hasCustomPrompt="1"/>
          </p:nvPr>
        </p:nvSpPr>
        <p:spPr>
          <a:xfrm>
            <a:off x="309564" y="1950186"/>
            <a:ext cx="2653643" cy="820737"/>
          </a:xfrm>
        </p:spPr>
        <p:txBody>
          <a:bodyPr anchor="t"/>
          <a:lstStyle>
            <a:lvl1pPr algn="l">
              <a:lnSpc>
                <a:spcPct val="100000"/>
              </a:lnSpc>
              <a:defRPr sz="2000" b="0" cap="none">
                <a:solidFill>
                  <a:schemeClr val="tx1"/>
                </a:solidFill>
                <a:latin typeface="+mj-lt"/>
              </a:defRPr>
            </a:lvl1pPr>
          </a:lstStyle>
          <a:p>
            <a:r>
              <a:rPr lang="en-US" dirty="0" smtClean="0"/>
              <a:t>Click to edit master title</a:t>
            </a:r>
            <a:endParaRPr lang="en-US" dirty="0"/>
          </a:p>
        </p:txBody>
      </p:sp>
      <p:sp>
        <p:nvSpPr>
          <p:cNvPr id="3" name="Text Placeholder 2"/>
          <p:cNvSpPr>
            <a:spLocks noGrp="1"/>
          </p:cNvSpPr>
          <p:nvPr>
            <p:ph type="body" idx="1"/>
          </p:nvPr>
        </p:nvSpPr>
        <p:spPr>
          <a:xfrm>
            <a:off x="309563" y="3736948"/>
            <a:ext cx="2445006" cy="221599"/>
          </a:xfrm>
        </p:spPr>
        <p:txBody>
          <a:bodyPr anchor="t" anchorCtr="0"/>
          <a:lstStyle>
            <a:lvl1pPr marL="0" indent="0" algn="l">
              <a:lnSpc>
                <a:spcPct val="120000"/>
              </a:lnSpc>
              <a:spcBef>
                <a:spcPts val="0"/>
              </a:spcBef>
              <a:buFont typeface="Wingdings" panose="05000000000000000000" pitchFamily="2" charset="2"/>
              <a:buNone/>
              <a:defRPr sz="900" cap="none" baseline="0">
                <a:solidFill>
                  <a:schemeClr val="tx1"/>
                </a:solidFill>
                <a:latin typeface="+mn-lt"/>
              </a:defRPr>
            </a:lvl1pPr>
            <a:lvl2pPr marL="457067" indent="0">
              <a:buNone/>
              <a:defRPr sz="1800">
                <a:solidFill>
                  <a:schemeClr val="tx1">
                    <a:tint val="75000"/>
                  </a:schemeClr>
                </a:solidFill>
              </a:defRPr>
            </a:lvl2pPr>
            <a:lvl3pPr marL="914134" indent="0">
              <a:buNone/>
              <a:defRPr sz="1599">
                <a:solidFill>
                  <a:schemeClr val="tx1">
                    <a:tint val="75000"/>
                  </a:schemeClr>
                </a:solidFill>
              </a:defRPr>
            </a:lvl3pPr>
            <a:lvl4pPr marL="1371200" indent="0">
              <a:buNone/>
              <a:defRPr sz="1400">
                <a:solidFill>
                  <a:schemeClr val="tx1">
                    <a:tint val="75000"/>
                  </a:schemeClr>
                </a:solidFill>
              </a:defRPr>
            </a:lvl4pPr>
            <a:lvl5pPr marL="1828267" indent="0">
              <a:buNone/>
              <a:defRPr sz="1400">
                <a:solidFill>
                  <a:schemeClr val="tx1">
                    <a:tint val="75000"/>
                  </a:schemeClr>
                </a:solidFill>
              </a:defRPr>
            </a:lvl5pPr>
            <a:lvl6pPr marL="2285333" indent="0">
              <a:buNone/>
              <a:defRPr sz="1400">
                <a:solidFill>
                  <a:schemeClr val="tx1">
                    <a:tint val="75000"/>
                  </a:schemeClr>
                </a:solidFill>
              </a:defRPr>
            </a:lvl6pPr>
            <a:lvl7pPr marL="2742400" indent="0">
              <a:buNone/>
              <a:defRPr sz="1400">
                <a:solidFill>
                  <a:schemeClr val="tx1">
                    <a:tint val="75000"/>
                  </a:schemeClr>
                </a:solidFill>
              </a:defRPr>
            </a:lvl7pPr>
            <a:lvl8pPr marL="3199466" indent="0">
              <a:buNone/>
              <a:defRPr sz="1400">
                <a:solidFill>
                  <a:schemeClr val="tx1">
                    <a:tint val="75000"/>
                  </a:schemeClr>
                </a:solidFill>
              </a:defRPr>
            </a:lvl8pPr>
            <a:lvl9pPr marL="3656533" indent="0">
              <a:buNone/>
              <a:defRPr sz="1400">
                <a:solidFill>
                  <a:schemeClr val="tx1">
                    <a:tint val="75000"/>
                  </a:schemeClr>
                </a:solidFill>
              </a:defRPr>
            </a:lvl9pPr>
          </a:lstStyle>
          <a:p>
            <a:pPr lvl="0"/>
            <a:r>
              <a:rPr lang="en-US" dirty="0" err="1" smtClean="0"/>
              <a:t>Textmasterformat</a:t>
            </a:r>
            <a:r>
              <a:rPr lang="en-US" dirty="0" smtClean="0"/>
              <a:t> </a:t>
            </a:r>
            <a:r>
              <a:rPr lang="en-US" dirty="0" err="1" smtClean="0"/>
              <a:t>bearbeiten</a:t>
            </a:r>
            <a:endParaRPr lang="en-US" dirty="0" smtClean="0"/>
          </a:p>
        </p:txBody>
      </p:sp>
      <p:cxnSp>
        <p:nvCxnSpPr>
          <p:cNvPr id="9" name="Straight Connector 8"/>
          <p:cNvCxnSpPr/>
          <p:nvPr userDrawn="1"/>
        </p:nvCxnSpPr>
        <p:spPr>
          <a:xfrm>
            <a:off x="6077669" y="586684"/>
            <a:ext cx="0" cy="5738491"/>
          </a:xfrm>
          <a:prstGeom prst="line">
            <a:avLst/>
          </a:prstGeom>
          <a:ln w="9525">
            <a:solidFill>
              <a:srgbClr val="CCCCCC"/>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white">
          <a:xfrm rot="16200000">
            <a:off x="596503" y="3171370"/>
            <a:ext cx="0" cy="569119"/>
          </a:xfrm>
          <a:prstGeom prst="line">
            <a:avLst/>
          </a:prstGeom>
          <a:ln w="95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772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65532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47800"/>
            <a:ext cx="8229600" cy="4678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defRPr>
            </a:lvl1pPr>
          </a:lstStyle>
          <a:p>
            <a:fld id="{53074F12-AA26-4AC8-9962-C36BB8F32554}" type="datetimeFigureOut">
              <a:rPr lang="en-US" smtClean="0"/>
              <a:pPr/>
              <a:t>9/24/2018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l" defTabSz="914400" rtl="0" eaLnBrk="1" latinLnBrk="0" hangingPunct="1">
        <a:spcBef>
          <a:spcPct val="0"/>
        </a:spcBef>
        <a:buNone/>
        <a:defRPr sz="3600" b="1" kern="1200">
          <a:solidFill>
            <a:schemeClr val="bg1"/>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bg1"/>
          </a:solidFill>
          <a:latin typeface="Microsoft New Tai Lue" pitchFamily="34" charset="0"/>
          <a:ea typeface="+mn-ea"/>
          <a:cs typeface="Microsoft New Tai Lue" pitchFamily="34" charset="0"/>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Microsoft New Tai Lue" pitchFamily="34" charset="0"/>
          <a:ea typeface="+mn-ea"/>
          <a:cs typeface="Microsoft New Tai Lue"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Microsoft New Tai Lue" pitchFamily="34" charset="0"/>
          <a:ea typeface="+mn-ea"/>
          <a:cs typeface="Microsoft New Tai Lue" pitchFamily="34" charset="0"/>
        </a:defRPr>
      </a:lvl3pPr>
      <a:lvl4pPr marL="1600200" indent="-228600" algn="l" defTabSz="914400" rtl="0" eaLnBrk="1" latinLnBrk="0" hangingPunct="1">
        <a:spcBef>
          <a:spcPct val="20000"/>
        </a:spcBef>
        <a:buFont typeface="Arial" pitchFamily="34" charset="0"/>
        <a:buChar char="–"/>
        <a:defRPr sz="1800" kern="1200">
          <a:solidFill>
            <a:schemeClr val="bg1"/>
          </a:solidFill>
          <a:latin typeface="Microsoft New Tai Lue" pitchFamily="34" charset="0"/>
          <a:ea typeface="+mn-ea"/>
          <a:cs typeface="Microsoft New Tai Lue" pitchFamily="34" charset="0"/>
        </a:defRPr>
      </a:lvl4pPr>
      <a:lvl5pPr marL="2057400" indent="-228600" algn="l" defTabSz="914400" rtl="0" eaLnBrk="1" latinLnBrk="0" hangingPunct="1">
        <a:spcBef>
          <a:spcPct val="20000"/>
        </a:spcBef>
        <a:buFont typeface="Arial" pitchFamily="34" charset="0"/>
        <a:buChar char="»"/>
        <a:defRPr sz="1800" kern="1200">
          <a:solidFill>
            <a:schemeClr val="bg1"/>
          </a:solidFill>
          <a:latin typeface="Microsoft New Tai Lue" pitchFamily="34" charset="0"/>
          <a:ea typeface="+mn-ea"/>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gif"/><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dejan.radic@uino.gov.b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572000"/>
            <a:ext cx="6223000" cy="1066800"/>
          </a:xfrm>
        </p:spPr>
        <p:txBody>
          <a:bodyPr/>
          <a:lstStyle/>
          <a:p>
            <a:r>
              <a:rPr lang="sr-Latn-BA" sz="4000" i="1" dirty="0" smtClean="0"/>
              <a:t/>
            </a:r>
            <a:br>
              <a:rPr lang="sr-Latn-BA" sz="4000" i="1" dirty="0" smtClean="0"/>
            </a:br>
            <a:r>
              <a:rPr lang="en-GB" sz="4000" i="1" dirty="0" smtClean="0"/>
              <a:t>Horizontal monitoring in Bosnia </a:t>
            </a:r>
            <a:r>
              <a:rPr lang="hr-HR" sz="4000" i="1" dirty="0" smtClean="0"/>
              <a:t>&amp; Herzegovina</a:t>
            </a:r>
            <a:endParaRPr lang="en-GB" sz="4000" i="1" dirty="0"/>
          </a:p>
        </p:txBody>
      </p:sp>
    </p:spTree>
    <p:extLst>
      <p:ext uri="{BB962C8B-B14F-4D97-AF65-F5344CB8AC3E}">
        <p14:creationId xmlns:p14="http://schemas.microsoft.com/office/powerpoint/2010/main" val="3639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smtClean="0"/>
              <a:t>Horizontal Monitoring</a:t>
            </a:r>
            <a:endParaRPr lang="en-GB" i="1" dirty="0"/>
          </a:p>
        </p:txBody>
      </p:sp>
      <p:sp>
        <p:nvSpPr>
          <p:cNvPr id="3" name="Content Placeholder 2"/>
          <p:cNvSpPr>
            <a:spLocks noGrp="1"/>
          </p:cNvSpPr>
          <p:nvPr>
            <p:ph idx="1"/>
          </p:nvPr>
        </p:nvSpPr>
        <p:spPr>
          <a:xfrm>
            <a:off x="483973" y="2133600"/>
            <a:ext cx="8068965" cy="3661565"/>
          </a:xfrm>
        </p:spPr>
        <p:txBody>
          <a:bodyPr>
            <a:normAutofit/>
          </a:bodyPr>
          <a:lstStyle/>
          <a:p>
            <a:r>
              <a:rPr lang="en-GB" i="1" dirty="0" smtClean="0"/>
              <a:t>Preventive measure of the tax supervision with the aim that:</a:t>
            </a:r>
          </a:p>
          <a:p>
            <a:pPr lvl="1">
              <a:buFontTx/>
              <a:buChar char="-"/>
            </a:pPr>
            <a:r>
              <a:rPr lang="en-GB" i="1" dirty="0" smtClean="0"/>
              <a:t>the ITA can rely on voluntary compliance of obligations for indirect taxes,</a:t>
            </a:r>
          </a:p>
          <a:p>
            <a:pPr lvl="1">
              <a:buFontTx/>
              <a:buChar char="-"/>
            </a:pPr>
            <a:r>
              <a:rPr lang="en-GB" i="1" dirty="0" smtClean="0"/>
              <a:t>the ITA provides to the large taxpayer of indirect taxes a tax certainty in respect to his tax position which he possesses and reduces administrative burden in terms of tax supervision</a:t>
            </a:r>
            <a:endParaRPr lang="en-GB" i="1" dirty="0"/>
          </a:p>
        </p:txBody>
      </p:sp>
    </p:spTree>
    <p:extLst>
      <p:ext uri="{BB962C8B-B14F-4D97-AF65-F5344CB8AC3E}">
        <p14:creationId xmlns:p14="http://schemas.microsoft.com/office/powerpoint/2010/main" val="4103309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8319" y="300835"/>
            <a:ext cx="7848599" cy="1143000"/>
          </a:xfrm>
        </p:spPr>
        <p:txBody>
          <a:bodyPr/>
          <a:lstStyle/>
          <a:p>
            <a:r>
              <a:rPr lang="en-US" i="1" dirty="0" smtClean="0"/>
              <a:t>Fundamental principles</a:t>
            </a:r>
            <a:endParaRPr lang="en-US" i="1" dirty="0"/>
          </a:p>
        </p:txBody>
      </p:sp>
      <p:sp>
        <p:nvSpPr>
          <p:cNvPr id="5" name="Content Placeholder 4"/>
          <p:cNvSpPr>
            <a:spLocks noGrp="1"/>
          </p:cNvSpPr>
          <p:nvPr>
            <p:ph idx="1"/>
          </p:nvPr>
        </p:nvSpPr>
        <p:spPr>
          <a:xfrm>
            <a:off x="1371600" y="2667000"/>
            <a:ext cx="7382918" cy="2670965"/>
          </a:xfrm>
        </p:spPr>
        <p:txBody>
          <a:bodyPr/>
          <a:lstStyle/>
          <a:p>
            <a:pPr lvl="0"/>
            <a:r>
              <a:rPr lang="en-GB" i="1" dirty="0" smtClean="0"/>
              <a:t>The principle of voluntary fulfilment of indirect taxes obligations</a:t>
            </a:r>
          </a:p>
          <a:p>
            <a:pPr lvl="0"/>
            <a:r>
              <a:rPr lang="en-GB" i="1" dirty="0" smtClean="0"/>
              <a:t>The principle of reducing the administrative burden of tax supervision</a:t>
            </a:r>
            <a:endParaRPr lang="en-GB" i="1" dirty="0"/>
          </a:p>
        </p:txBody>
      </p:sp>
    </p:spTree>
    <p:extLst>
      <p:ext uri="{BB962C8B-B14F-4D97-AF65-F5344CB8AC3E}">
        <p14:creationId xmlns:p14="http://schemas.microsoft.com/office/powerpoint/2010/main" val="1101633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952759296"/>
              </p:ext>
            </p:extLst>
          </p:nvPr>
        </p:nvGraphicFramePr>
        <p:xfrm>
          <a:off x="1066800" y="838200"/>
          <a:ext cx="7840663" cy="5260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15448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Horizontal monitoring phases</a:t>
            </a:r>
            <a:endParaRPr lang="sr-Latn-BA" i="1" dirty="0"/>
          </a:p>
        </p:txBody>
      </p:sp>
      <p:sp>
        <p:nvSpPr>
          <p:cNvPr id="3" name="Content Placeholder 2"/>
          <p:cNvSpPr>
            <a:spLocks noGrp="1"/>
          </p:cNvSpPr>
          <p:nvPr>
            <p:ph sz="half" idx="1"/>
          </p:nvPr>
        </p:nvSpPr>
        <p:spPr>
          <a:xfrm>
            <a:off x="473676" y="2286000"/>
            <a:ext cx="7620000" cy="3657600"/>
          </a:xfrm>
        </p:spPr>
        <p:txBody>
          <a:bodyPr>
            <a:normAutofit/>
          </a:bodyPr>
          <a:lstStyle/>
          <a:p>
            <a:pPr marL="0" indent="0">
              <a:buNone/>
            </a:pPr>
            <a:r>
              <a:rPr lang="en-US" i="1" dirty="0"/>
              <a:t>1. </a:t>
            </a:r>
            <a:r>
              <a:rPr lang="en-GB" i="1" dirty="0" smtClean="0"/>
              <a:t>Procedure for granting of applicant status</a:t>
            </a:r>
          </a:p>
          <a:p>
            <a:pPr marL="0" indent="0">
              <a:buNone/>
            </a:pPr>
            <a:r>
              <a:rPr lang="en-GB" i="1" dirty="0" smtClean="0"/>
              <a:t>2. Procedure of an assessment of enforceability of horizontal monitoring</a:t>
            </a:r>
          </a:p>
          <a:p>
            <a:pPr marL="0" indent="0">
              <a:buNone/>
            </a:pPr>
            <a:r>
              <a:rPr lang="en-GB" i="1" dirty="0" smtClean="0"/>
              <a:t>3. Procedure of the conclusion and application of the horizontal monitoring agreement</a:t>
            </a:r>
          </a:p>
          <a:p>
            <a:pPr marL="0" indent="0">
              <a:buNone/>
            </a:pPr>
            <a:r>
              <a:rPr lang="en-GB" i="1" dirty="0" smtClean="0"/>
              <a:t>4. Supervision over the enforceability of the Agreement on horizontal monitoring</a:t>
            </a:r>
            <a:endParaRPr lang="en-GB" sz="2000" i="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162800" cy="795338"/>
          </a:xfrm>
        </p:spPr>
        <p:txBody>
          <a:bodyPr/>
          <a:lstStyle/>
          <a:p>
            <a:r>
              <a:rPr lang="en-US" sz="3600" i="1" dirty="0" smtClean="0"/>
              <a:t>Horizontal monitoring cycle</a:t>
            </a:r>
            <a:endParaRPr lang="en-US" sz="3600" i="1" dirty="0"/>
          </a:p>
        </p:txBody>
      </p:sp>
      <p:graphicFrame>
        <p:nvGraphicFramePr>
          <p:cNvPr id="5" name="Content Placeholder 4"/>
          <p:cNvGraphicFramePr>
            <a:graphicFrameLocks noGrp="1"/>
          </p:cNvGraphicFramePr>
          <p:nvPr>
            <p:ph type="pic" idx="1"/>
            <p:extLst>
              <p:ext uri="{D42A27DB-BD31-4B8C-83A1-F6EECF244321}">
                <p14:modId xmlns:p14="http://schemas.microsoft.com/office/powerpoint/2010/main" val="1467619114"/>
              </p:ext>
            </p:extLst>
          </p:nvPr>
        </p:nvGraphicFramePr>
        <p:xfrm>
          <a:off x="-609600" y="1828800"/>
          <a:ext cx="5486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p:cNvSpPr>
            <a:spLocks noGrp="1"/>
          </p:cNvSpPr>
          <p:nvPr>
            <p:ph type="body" sz="half" idx="2"/>
          </p:nvPr>
        </p:nvSpPr>
        <p:spPr>
          <a:xfrm>
            <a:off x="4495800" y="2209800"/>
            <a:ext cx="2782888" cy="3962400"/>
          </a:xfrm>
        </p:spPr>
        <p:txBody>
          <a:bodyPr/>
          <a:lstStyle/>
          <a:p>
            <a:endParaRPr lang="en-US" dirty="0"/>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78338" y="2209800"/>
            <a:ext cx="2800350" cy="3352800"/>
          </a:xfrm>
          <a:prstGeom prst="rect">
            <a:avLst/>
          </a:prstGeom>
        </p:spPr>
      </p:pic>
    </p:spTree>
    <p:extLst>
      <p:ext uri="{BB962C8B-B14F-4D97-AF65-F5344CB8AC3E}">
        <p14:creationId xmlns:p14="http://schemas.microsoft.com/office/powerpoint/2010/main" val="2822501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Procedure for granting applicant status</a:t>
            </a:r>
            <a:endParaRPr lang="sr-Latn-BA" i="1" dirty="0"/>
          </a:p>
        </p:txBody>
      </p:sp>
      <p:sp>
        <p:nvSpPr>
          <p:cNvPr id="3" name="Content Placeholder 2"/>
          <p:cNvSpPr>
            <a:spLocks noGrp="1"/>
          </p:cNvSpPr>
          <p:nvPr>
            <p:ph idx="1"/>
          </p:nvPr>
        </p:nvSpPr>
        <p:spPr>
          <a:xfrm>
            <a:off x="457200" y="2667000"/>
            <a:ext cx="8145165" cy="2823365"/>
          </a:xfrm>
        </p:spPr>
        <p:txBody>
          <a:bodyPr/>
          <a:lstStyle/>
          <a:p>
            <a:pPr marL="514350" indent="-514350">
              <a:buAutoNum type="alphaLcPeriod"/>
            </a:pPr>
            <a:r>
              <a:rPr lang="en-GB" i="1" dirty="0" smtClean="0"/>
              <a:t>Submitting a request for an assessment of the enforceability of horizontal monitoring,</a:t>
            </a:r>
          </a:p>
          <a:p>
            <a:pPr marL="514350" indent="-514350">
              <a:buAutoNum type="alphaLcPeriod"/>
            </a:pPr>
            <a:r>
              <a:rPr lang="en-GB" i="1" dirty="0" smtClean="0"/>
              <a:t>Reviewing requirements for assessing the enforceability of horizontal monitoring and </a:t>
            </a:r>
          </a:p>
          <a:p>
            <a:pPr marL="514350" indent="-514350">
              <a:buAutoNum type="alphaLcPeriod"/>
            </a:pPr>
            <a:r>
              <a:rPr lang="en-GB" i="1" dirty="0" smtClean="0"/>
              <a:t>Decision on the status of the applicant.</a:t>
            </a:r>
          </a:p>
          <a:p>
            <a:pPr marL="514350" indent="-514350">
              <a:buAutoNum type="alphaLcPeriod"/>
            </a:pPr>
            <a:endParaRPr lang="sr-Latn-BA"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i="1" dirty="0" smtClean="0"/>
              <a:t>Requirements for status of an </a:t>
            </a:r>
            <a:br>
              <a:rPr lang="en-GB" i="1" dirty="0" smtClean="0"/>
            </a:br>
            <a:r>
              <a:rPr lang="en-GB" i="1" dirty="0" smtClean="0"/>
              <a:t>applicant</a:t>
            </a:r>
            <a:endParaRPr lang="en-GB"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70157943"/>
              </p:ext>
            </p:extLst>
          </p:nvPr>
        </p:nvGraphicFramePr>
        <p:xfrm>
          <a:off x="449263" y="1444625"/>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9675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153400" cy="1299670"/>
          </a:xfrm>
        </p:spPr>
        <p:txBody>
          <a:bodyPr>
            <a:normAutofit fontScale="90000"/>
          </a:bodyPr>
          <a:lstStyle/>
          <a:p>
            <a:r>
              <a:rPr lang="en-GB" i="1" dirty="0" smtClean="0"/>
              <a:t>Procedure of assessing the enforceability of horizontal monitoring</a:t>
            </a:r>
            <a:endParaRPr lang="en-GB" i="1" dirty="0"/>
          </a:p>
        </p:txBody>
      </p:sp>
      <p:sp>
        <p:nvSpPr>
          <p:cNvPr id="3" name="Content Placeholder 2"/>
          <p:cNvSpPr>
            <a:spLocks noGrp="1"/>
          </p:cNvSpPr>
          <p:nvPr>
            <p:ph idx="1"/>
          </p:nvPr>
        </p:nvSpPr>
        <p:spPr>
          <a:xfrm>
            <a:off x="457200" y="2286000"/>
            <a:ext cx="7992765" cy="3737765"/>
          </a:xfrm>
        </p:spPr>
        <p:txBody>
          <a:bodyPr/>
          <a:lstStyle/>
          <a:p>
            <a:r>
              <a:rPr lang="en-GB" i="1" dirty="0" smtClean="0"/>
              <a:t>Continuous monitoring,</a:t>
            </a:r>
          </a:p>
          <a:p>
            <a:r>
              <a:rPr lang="en-GB" i="1" dirty="0" smtClean="0"/>
              <a:t>Creating a tax profile,</a:t>
            </a:r>
          </a:p>
          <a:p>
            <a:r>
              <a:rPr lang="en-GB" i="1" dirty="0" smtClean="0"/>
              <a:t>Assessment of the tax control framework (TCF),</a:t>
            </a:r>
          </a:p>
          <a:p>
            <a:r>
              <a:rPr lang="en-GB" i="1" dirty="0" smtClean="0"/>
              <a:t>The interview with the applicant,</a:t>
            </a:r>
          </a:p>
          <a:p>
            <a:r>
              <a:rPr lang="en-GB" i="1" dirty="0" smtClean="0"/>
              <a:t>Preparation for the horizontal monitoring agreement conclusion.</a:t>
            </a:r>
          </a:p>
          <a:p>
            <a:endParaRPr lang="sr-Latn-BA"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Continuous </a:t>
            </a:r>
            <a:r>
              <a:rPr lang="bs-Latn-BA" i="1" dirty="0" smtClean="0"/>
              <a:t>monitoring</a:t>
            </a:r>
            <a:endParaRPr lang="en-US" i="1" dirty="0"/>
          </a:p>
        </p:txBody>
      </p:sp>
      <p:sp>
        <p:nvSpPr>
          <p:cNvPr id="3" name="Content Placeholder 2"/>
          <p:cNvSpPr>
            <a:spLocks noGrp="1"/>
          </p:cNvSpPr>
          <p:nvPr>
            <p:ph idx="1"/>
          </p:nvPr>
        </p:nvSpPr>
        <p:spPr/>
        <p:txBody>
          <a:bodyPr>
            <a:normAutofit fontScale="62500" lnSpcReduction="20000"/>
          </a:bodyPr>
          <a:lstStyle/>
          <a:p>
            <a:pPr marL="0" indent="0">
              <a:buNone/>
            </a:pPr>
            <a:r>
              <a:rPr lang="en-GB" i="1" dirty="0" smtClean="0"/>
              <a:t>Electronic exchange and data processing</a:t>
            </a:r>
          </a:p>
          <a:p>
            <a:pPr marL="0" indent="0">
              <a:buNone/>
            </a:pPr>
            <a:endParaRPr lang="en-GB" i="1" dirty="0" smtClean="0"/>
          </a:p>
          <a:p>
            <a:r>
              <a:rPr lang="en-GB" i="1" dirty="0" smtClean="0"/>
              <a:t>Excerpt from the General Ledger (analytics with separated opening balance, current turnover and closing balance);</a:t>
            </a:r>
          </a:p>
          <a:p>
            <a:r>
              <a:rPr lang="en-GB" i="1" dirty="0" smtClean="0"/>
              <a:t>Review of customers and suppliers, if they are not within the Trial balance;</a:t>
            </a:r>
          </a:p>
          <a:p>
            <a:r>
              <a:rPr lang="en-GB" i="1" dirty="0" smtClean="0"/>
              <a:t>KUF (Book of incoming invoices);</a:t>
            </a:r>
          </a:p>
          <a:p>
            <a:r>
              <a:rPr lang="en-GB" i="1" dirty="0" smtClean="0"/>
              <a:t>KIF (Book of outgoing invoices);</a:t>
            </a:r>
          </a:p>
          <a:p>
            <a:r>
              <a:rPr lang="en-GB" i="1" dirty="0" smtClean="0"/>
              <a:t>VAT return;</a:t>
            </a:r>
          </a:p>
          <a:p>
            <a:r>
              <a:rPr lang="en-GB" i="1" dirty="0" smtClean="0"/>
              <a:t>Overview of the inventory of finished products, raw materials, materials and intermediate goods from material accounting books per all warehouses and per all periods;</a:t>
            </a:r>
          </a:p>
          <a:p>
            <a:r>
              <a:rPr lang="en-GB" i="1" dirty="0" smtClean="0"/>
              <a:t>Overview of excise goods inventory from material accounting books per all warehouses (excise taxpayers only); </a:t>
            </a:r>
          </a:p>
          <a:p>
            <a:r>
              <a:rPr lang="en-GB" i="1" dirty="0" smtClean="0"/>
              <a:t>Review of the status of charged, discharged and excise stamps in inventory, by serial numbers (excise taxpayers only);</a:t>
            </a:r>
            <a:endParaRPr lang="en-GB" i="1" dirty="0"/>
          </a:p>
        </p:txBody>
      </p:sp>
    </p:spTree>
    <p:extLst>
      <p:ext uri="{BB962C8B-B14F-4D97-AF65-F5344CB8AC3E}">
        <p14:creationId xmlns:p14="http://schemas.microsoft.com/office/powerpoint/2010/main" val="3286052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i="1" dirty="0" smtClean="0"/>
              <a:t>Tax profile</a:t>
            </a:r>
            <a:endParaRPr lang="en-US" i="1" dirty="0"/>
          </a:p>
        </p:txBody>
      </p:sp>
      <p:sp>
        <p:nvSpPr>
          <p:cNvPr id="5" name="Content Placeholder 4"/>
          <p:cNvSpPr>
            <a:spLocks noGrp="1"/>
          </p:cNvSpPr>
          <p:nvPr>
            <p:ph idx="1"/>
          </p:nvPr>
        </p:nvSpPr>
        <p:spPr>
          <a:xfrm>
            <a:off x="448965" y="1443835"/>
            <a:ext cx="8229600" cy="2289965"/>
          </a:xfrm>
        </p:spPr>
        <p:txBody>
          <a:bodyPr>
            <a:normAutofit lnSpcReduction="10000"/>
          </a:bodyPr>
          <a:lstStyle/>
          <a:p>
            <a:endParaRPr lang="hr-HR" i="1" dirty="0" smtClean="0"/>
          </a:p>
          <a:p>
            <a:r>
              <a:rPr lang="en-GB" i="1" dirty="0" smtClean="0"/>
              <a:t>The applicant‘s tax profile allows to the ITA to estimate the expectation that the applicant will fulfil the obligations of indirect taxes during the validity of the horizontal monitoring agreement.</a:t>
            </a:r>
          </a:p>
          <a:p>
            <a:endParaRPr lang="en-GB" i="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3886505"/>
            <a:ext cx="3429000" cy="2571750"/>
          </a:xfrm>
          <a:prstGeom prst="rect">
            <a:avLst/>
          </a:prstGeom>
        </p:spPr>
      </p:pic>
    </p:spTree>
    <p:extLst>
      <p:ext uri="{BB962C8B-B14F-4D97-AF65-F5344CB8AC3E}">
        <p14:creationId xmlns:p14="http://schemas.microsoft.com/office/powerpoint/2010/main" val="189290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602663" cy="1143000"/>
          </a:xfrm>
        </p:spPr>
        <p:txBody>
          <a:bodyPr>
            <a:normAutofit/>
          </a:bodyPr>
          <a:lstStyle/>
          <a:p>
            <a:r>
              <a:rPr lang="en-GB" i="1" dirty="0" smtClean="0"/>
              <a:t>Assessment of the TCF</a:t>
            </a:r>
            <a:endParaRPr lang="en-GB" i="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93475599"/>
              </p:ext>
            </p:extLst>
          </p:nvPr>
        </p:nvGraphicFramePr>
        <p:xfrm>
          <a:off x="449263" y="1444625"/>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3839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i="1" dirty="0" smtClean="0"/>
              <a:t>Interview with the applicant</a:t>
            </a:r>
            <a:endParaRPr lang="en-US" i="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4600" y="4495800"/>
            <a:ext cx="2362200" cy="2110233"/>
          </a:xfrm>
        </p:spPr>
      </p:pic>
      <p:sp>
        <p:nvSpPr>
          <p:cNvPr id="5" name="TextBox 4"/>
          <p:cNvSpPr txBox="1"/>
          <p:nvPr/>
        </p:nvSpPr>
        <p:spPr>
          <a:xfrm>
            <a:off x="609600" y="1695150"/>
            <a:ext cx="4572000"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2000" b="0" i="1" u="none" strike="noStrike" kern="1200" cap="none" spc="0" normalizeH="0" baseline="0" noProof="0" dirty="0" smtClean="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0" i="1" u="none" strike="noStrike" kern="1200" cap="none" spc="0" normalizeH="0" baseline="0" noProof="0" dirty="0" smtClean="0">
                <a:ln>
                  <a:noFill/>
                </a:ln>
                <a:solidFill>
                  <a:prstClr val="white"/>
                </a:solidFill>
                <a:effectLst/>
                <a:uLnTx/>
                <a:uFillTx/>
                <a:latin typeface="Calibri"/>
                <a:ea typeface="+mn-ea"/>
                <a:cs typeface="+mn-cs"/>
              </a:rPr>
              <a:t>Objectives: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dirty="0" smtClean="0">
                <a:ln>
                  <a:noFill/>
                </a:ln>
                <a:solidFill>
                  <a:prstClr val="white"/>
                </a:solidFill>
                <a:effectLst/>
                <a:uLnTx/>
                <a:uFillTx/>
                <a:latin typeface="Calibri"/>
                <a:ea typeface="+mn-ea"/>
                <a:cs typeface="+mn-cs"/>
              </a:rPr>
              <a:t>Assessment of the justification and the purposefulness of concluding horizontal monitoring agreement;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dirty="0" smtClean="0">
                <a:ln>
                  <a:noFill/>
                </a:ln>
                <a:solidFill>
                  <a:prstClr val="white"/>
                </a:solidFill>
                <a:effectLst/>
                <a:uLnTx/>
                <a:uFillTx/>
                <a:latin typeface="Calibri"/>
                <a:ea typeface="+mn-ea"/>
                <a:cs typeface="+mn-cs"/>
              </a:rPr>
              <a:t>Getting to know the applicant‘s and the ITA‘s expectations in relation to further assessment of the enforceability of horizontal monitoring, as well as eliminating eventual irregularities and deficiencies identified during the implementation of phases in the procedure</a:t>
            </a:r>
            <a:r>
              <a:rPr kumimoji="0" lang="en-GB" sz="2000" b="0" i="1" u="none" strike="noStrike" kern="1200" cap="none" spc="0" normalizeH="0" dirty="0" smtClean="0">
                <a:ln>
                  <a:noFill/>
                </a:ln>
                <a:solidFill>
                  <a:prstClr val="white"/>
                </a:solidFill>
                <a:effectLst/>
                <a:uLnTx/>
                <a:uFillTx/>
                <a:latin typeface="Calibri"/>
                <a:ea typeface="+mn-ea"/>
                <a:cs typeface="+mn-cs"/>
              </a:rPr>
              <a:t> of assessing enforceability</a:t>
            </a:r>
            <a:r>
              <a:rPr kumimoji="0" lang="en-GB" sz="2000" b="0" i="1" u="none" strike="noStrike" kern="1200" cap="none" spc="0" normalizeH="0" baseline="0" dirty="0" smtClean="0">
                <a:ln>
                  <a:noFill/>
                </a:ln>
                <a:solidFill>
                  <a:prstClr val="white"/>
                </a:solidFill>
                <a:effectLst/>
                <a:uLnTx/>
                <a:uFillTx/>
                <a:latin typeface="Calibri"/>
                <a:ea typeface="+mn-ea"/>
                <a:cs typeface="+mn-cs"/>
              </a:rPr>
              <a:t>.  </a:t>
            </a:r>
            <a:endParaRPr kumimoji="0" lang="en-GB" sz="2000" b="0" i="1" u="none" strike="noStrike" kern="1200" cap="none" spc="0" normalizeH="0" baseline="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893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i="1" dirty="0" smtClean="0"/>
              <a:t>Completion of the assessment procedure</a:t>
            </a:r>
            <a:endParaRPr lang="en-GB" sz="3200" i="1" dirty="0"/>
          </a:p>
        </p:txBody>
      </p:sp>
      <p:sp>
        <p:nvSpPr>
          <p:cNvPr id="3" name="Content Placeholder 2"/>
          <p:cNvSpPr>
            <a:spLocks noGrp="1"/>
          </p:cNvSpPr>
          <p:nvPr>
            <p:ph sz="half" idx="1"/>
          </p:nvPr>
        </p:nvSpPr>
        <p:spPr/>
        <p:txBody>
          <a:bodyPr>
            <a:normAutofit/>
          </a:bodyPr>
          <a:lstStyle/>
          <a:p>
            <a:r>
              <a:rPr lang="en-GB" i="1" dirty="0" smtClean="0"/>
              <a:t>Successful</a:t>
            </a:r>
          </a:p>
          <a:p>
            <a:endParaRPr lang="en-GB" i="1" dirty="0" smtClean="0"/>
          </a:p>
          <a:p>
            <a:pPr marL="0" indent="0">
              <a:buNone/>
            </a:pPr>
            <a:r>
              <a:rPr lang="en-GB" i="1" dirty="0" smtClean="0"/>
              <a:t>- Report on the assessment of the enforceability of horizontal monitoring</a:t>
            </a:r>
          </a:p>
          <a:p>
            <a:pPr marL="0" indent="0">
              <a:buNone/>
            </a:pPr>
            <a:r>
              <a:rPr lang="en-GB" i="1" dirty="0" smtClean="0"/>
              <a:t>- Proposal for conclusion of the horizontal monitoring agreement</a:t>
            </a:r>
          </a:p>
          <a:p>
            <a:endParaRPr lang="en-GB" i="1" dirty="0"/>
          </a:p>
        </p:txBody>
      </p:sp>
      <p:sp>
        <p:nvSpPr>
          <p:cNvPr id="4" name="Content Placeholder 3"/>
          <p:cNvSpPr>
            <a:spLocks noGrp="1"/>
          </p:cNvSpPr>
          <p:nvPr>
            <p:ph sz="half" idx="2"/>
          </p:nvPr>
        </p:nvSpPr>
        <p:spPr/>
        <p:txBody>
          <a:bodyPr>
            <a:normAutofit/>
          </a:bodyPr>
          <a:lstStyle/>
          <a:p>
            <a:r>
              <a:rPr lang="en-GB" i="1" dirty="0" smtClean="0"/>
              <a:t>Unsuccessful</a:t>
            </a:r>
          </a:p>
          <a:p>
            <a:endParaRPr lang="en-GB" i="1" dirty="0" smtClean="0"/>
          </a:p>
          <a:p>
            <a:pPr marL="0" indent="0">
              <a:buNone/>
            </a:pPr>
            <a:r>
              <a:rPr lang="en-GB" i="1" dirty="0" smtClean="0"/>
              <a:t>- Possibility to eliminate deficiencies and submit a new request for assessment of enforceability</a:t>
            </a:r>
            <a:endParaRPr lang="en-GB" i="1" dirty="0"/>
          </a:p>
        </p:txBody>
      </p:sp>
    </p:spTree>
    <p:extLst>
      <p:ext uri="{BB962C8B-B14F-4D97-AF65-F5344CB8AC3E}">
        <p14:creationId xmlns:p14="http://schemas.microsoft.com/office/powerpoint/2010/main" val="1811376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BA" i="1" dirty="0" smtClean="0"/>
              <a:t>Conclusion and application of the </a:t>
            </a:r>
            <a:r>
              <a:rPr lang="en-US" i="1" dirty="0" smtClean="0"/>
              <a:t>a</a:t>
            </a:r>
            <a:r>
              <a:rPr lang="sr-Latn-BA" i="1" dirty="0" smtClean="0"/>
              <a:t>greement</a:t>
            </a:r>
            <a:endParaRPr lang="sr-Latn-BA" i="1" dirty="0"/>
          </a:p>
        </p:txBody>
      </p:sp>
      <p:sp>
        <p:nvSpPr>
          <p:cNvPr id="3" name="Content Placeholder 2"/>
          <p:cNvSpPr>
            <a:spLocks noGrp="1"/>
          </p:cNvSpPr>
          <p:nvPr>
            <p:ph idx="1"/>
          </p:nvPr>
        </p:nvSpPr>
        <p:spPr>
          <a:xfrm>
            <a:off x="533400" y="2895600"/>
            <a:ext cx="7992765" cy="2137565"/>
          </a:xfrm>
        </p:spPr>
        <p:txBody>
          <a:bodyPr/>
          <a:lstStyle/>
          <a:p>
            <a:r>
              <a:rPr lang="en-GB" i="1" dirty="0" smtClean="0"/>
              <a:t>Contractual obligations of the taxpayer</a:t>
            </a:r>
          </a:p>
          <a:p>
            <a:r>
              <a:rPr lang="en-GB" i="1" dirty="0" smtClean="0"/>
              <a:t>Contractual obligations of the ITA</a:t>
            </a:r>
          </a:p>
          <a:p>
            <a:r>
              <a:rPr lang="en-GB" i="1" dirty="0" smtClean="0"/>
              <a:t>Cancellation and termination of the Agreement</a:t>
            </a:r>
          </a:p>
        </p:txBody>
      </p:sp>
    </p:spTree>
    <p:extLst>
      <p:ext uri="{BB962C8B-B14F-4D97-AF65-F5344CB8AC3E}">
        <p14:creationId xmlns:p14="http://schemas.microsoft.com/office/powerpoint/2010/main" val="42302993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BA" i="1" dirty="0" smtClean="0"/>
              <a:t>Supervision over the application of the Agreement</a:t>
            </a:r>
            <a:endParaRPr lang="sr-Latn-BA" i="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03733445"/>
              </p:ext>
            </p:extLst>
          </p:nvPr>
        </p:nvGraphicFramePr>
        <p:xfrm>
          <a:off x="457200" y="19050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95842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BA" i="1" dirty="0" smtClean="0"/>
              <a:t>Number </a:t>
            </a:r>
            <a:r>
              <a:rPr lang="sr-Latn-BA" i="1" dirty="0" smtClean="0"/>
              <a:t>of </a:t>
            </a:r>
            <a:r>
              <a:rPr lang="sr-Latn-BA" i="1" dirty="0" smtClean="0"/>
              <a:t>agreements</a:t>
            </a:r>
            <a:endParaRPr lang="sr-Latn-BA" i="1" dirty="0"/>
          </a:p>
        </p:txBody>
      </p:sp>
      <p:sp>
        <p:nvSpPr>
          <p:cNvPr id="3" name="Content Placeholder 2"/>
          <p:cNvSpPr>
            <a:spLocks noGrp="1"/>
          </p:cNvSpPr>
          <p:nvPr>
            <p:ph idx="1"/>
          </p:nvPr>
        </p:nvSpPr>
        <p:spPr>
          <a:xfrm>
            <a:off x="381000" y="2362200"/>
            <a:ext cx="8145165" cy="2975765"/>
          </a:xfrm>
        </p:spPr>
        <p:txBody>
          <a:bodyPr>
            <a:normAutofit/>
          </a:bodyPr>
          <a:lstStyle/>
          <a:p>
            <a:r>
              <a:rPr lang="en-GB" i="1" dirty="0" smtClean="0"/>
              <a:t>40 agreements until the end of year 2020  </a:t>
            </a:r>
          </a:p>
          <a:p>
            <a:r>
              <a:rPr lang="en-GB" i="1" dirty="0" smtClean="0"/>
              <a:t>RC Sarajevo – 14</a:t>
            </a:r>
          </a:p>
          <a:p>
            <a:r>
              <a:rPr lang="en-GB" i="1" dirty="0" smtClean="0"/>
              <a:t>RC Banja Luka – 10</a:t>
            </a:r>
          </a:p>
          <a:p>
            <a:r>
              <a:rPr lang="en-GB" i="1" dirty="0" smtClean="0"/>
              <a:t>RC Tuzla – 10</a:t>
            </a:r>
          </a:p>
          <a:p>
            <a:r>
              <a:rPr lang="en-GB" i="1" dirty="0" smtClean="0"/>
              <a:t>RC Mostar - 6</a:t>
            </a:r>
            <a:endParaRPr lang="en-GB" i="1" dirty="0"/>
          </a:p>
        </p:txBody>
      </p:sp>
    </p:spTree>
    <p:extLst>
      <p:ext uri="{BB962C8B-B14F-4D97-AF65-F5344CB8AC3E}">
        <p14:creationId xmlns:p14="http://schemas.microsoft.com/office/powerpoint/2010/main" val="3292148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Latn-BA" sz="3600" i="1" dirty="0" smtClean="0"/>
              <a:t>Thank you for your attention!</a:t>
            </a:r>
            <a:endParaRPr lang="sr-Latn-BA" sz="3600" i="1" dirty="0"/>
          </a:p>
        </p:txBody>
      </p:sp>
      <p:sp>
        <p:nvSpPr>
          <p:cNvPr id="3" name="Subtitle 2"/>
          <p:cNvSpPr>
            <a:spLocks noGrp="1"/>
          </p:cNvSpPr>
          <p:nvPr>
            <p:ph type="subTitle" idx="1"/>
          </p:nvPr>
        </p:nvSpPr>
        <p:spPr/>
        <p:txBody>
          <a:bodyPr>
            <a:normAutofit fontScale="77500" lnSpcReduction="20000"/>
          </a:bodyPr>
          <a:lstStyle/>
          <a:p>
            <a:r>
              <a:rPr lang="sr-Latn-BA" dirty="0" smtClean="0"/>
              <a:t>Dejan Radić</a:t>
            </a:r>
          </a:p>
          <a:p>
            <a:r>
              <a:rPr lang="sr-Latn-BA" dirty="0" smtClean="0">
                <a:hlinkClick r:id="rId2"/>
              </a:rPr>
              <a:t>dejan.radic</a:t>
            </a:r>
            <a:r>
              <a:rPr lang="en-US" dirty="0" smtClean="0">
                <a:hlinkClick r:id="rId2"/>
              </a:rPr>
              <a:t>@uino.gov.ba</a:t>
            </a:r>
            <a:r>
              <a:rPr lang="bs-Latn-BA" dirty="0" smtClean="0"/>
              <a:t> </a:t>
            </a:r>
            <a:endParaRPr lang="sr-Latn-BA" dirty="0"/>
          </a:p>
        </p:txBody>
      </p:sp>
    </p:spTree>
    <p:extLst>
      <p:ext uri="{BB962C8B-B14F-4D97-AF65-F5344CB8AC3E}">
        <p14:creationId xmlns:p14="http://schemas.microsoft.com/office/powerpoint/2010/main" val="3570061804"/>
      </p:ext>
    </p:extLst>
  </p:cSld>
  <p:clrMapOvr>
    <a:masterClrMapping/>
  </p:clrMapOvr>
</p:sld>
</file>

<file path=ppt/theme/theme1.xml><?xml version="1.0" encoding="utf-8"?>
<a:theme xmlns:a="http://schemas.openxmlformats.org/drawingml/2006/main" name="20041-iphone-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20041-iphone-ppt-template</Template>
  <TotalTime>1103</TotalTime>
  <Words>634</Words>
  <Application>Microsoft Office PowerPoint</Application>
  <PresentationFormat>On-screen Show (4:3)</PresentationFormat>
  <Paragraphs>94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Microsoft Himalaya</vt:lpstr>
      <vt:lpstr>Microsoft New Tai Lue</vt:lpstr>
      <vt:lpstr>Wingdings</vt:lpstr>
      <vt:lpstr>20041-iphone-ppt-template</vt:lpstr>
      <vt:lpstr> Horizontal monitoring in Bosnia &amp; Herzegovina</vt:lpstr>
      <vt:lpstr>Horizontal Monitoring</vt:lpstr>
      <vt:lpstr>Fundamental principles</vt:lpstr>
      <vt:lpstr>PowerPoint Presentation</vt:lpstr>
      <vt:lpstr>Horizontal monitoring phases</vt:lpstr>
      <vt:lpstr>Horizontal monitoring cycle</vt:lpstr>
      <vt:lpstr>Procedure for granting applicant status</vt:lpstr>
      <vt:lpstr>Requirements for status of an  applicant</vt:lpstr>
      <vt:lpstr>Procedure of assessing the enforceability of horizontal monitoring</vt:lpstr>
      <vt:lpstr>Continuous monitoring</vt:lpstr>
      <vt:lpstr>Tax profile</vt:lpstr>
      <vt:lpstr>Assessment of the TCF</vt:lpstr>
      <vt:lpstr>Interview with the applicant</vt:lpstr>
      <vt:lpstr>Completion of the assessment procedure</vt:lpstr>
      <vt:lpstr>Conclusion and application of the agreement</vt:lpstr>
      <vt:lpstr>Supervision over the application of the Agreement</vt:lpstr>
      <vt:lpstr>Number of agreements</vt:lpstr>
      <vt:lpstr>Thank you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Lemuel Conde</dc:creator>
  <cp:lastModifiedBy>Dejan Radić</cp:lastModifiedBy>
  <cp:revision>82</cp:revision>
  <dcterms:created xsi:type="dcterms:W3CDTF">2014-01-21T04:35:43Z</dcterms:created>
  <dcterms:modified xsi:type="dcterms:W3CDTF">2018-09-24T12:21:51Z</dcterms:modified>
</cp:coreProperties>
</file>