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 id="2147483666" r:id="rId3"/>
  </p:sldMasterIdLst>
  <p:notesMasterIdLst>
    <p:notesMasterId r:id="rId15"/>
  </p:notesMasterIdLst>
  <p:sldIdLst>
    <p:sldId id="261" r:id="rId4"/>
    <p:sldId id="258" r:id="rId5"/>
    <p:sldId id="259" r:id="rId6"/>
    <p:sldId id="262" r:id="rId7"/>
    <p:sldId id="269" r:id="rId8"/>
    <p:sldId id="263" r:id="rId9"/>
    <p:sldId id="264" r:id="rId10"/>
    <p:sldId id="266" r:id="rId11"/>
    <p:sldId id="267" r:id="rId12"/>
    <p:sldId id="268" r:id="rId13"/>
    <p:sldId id="270" r:id="rId14"/>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AFC419-B222-49C8-8406-08AB28E4F13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70AE2A4D-FD08-4410-A9F3-12963757EDC7}">
      <dgm:prSet phldrT="[Tekst]"/>
      <dgm:spPr/>
      <dgm:t>
        <a:bodyPr/>
        <a:lstStyle/>
        <a:p>
          <a:r>
            <a:rPr lang="pl-PL" dirty="0" err="1"/>
            <a:t>Constitutional</a:t>
          </a:r>
          <a:r>
            <a:rPr lang="pl-PL" dirty="0"/>
            <a:t> </a:t>
          </a:r>
          <a:r>
            <a:rPr lang="pl-PL" dirty="0" err="1"/>
            <a:t>provisions</a:t>
          </a:r>
          <a:endParaRPr lang="pl-PL" dirty="0"/>
        </a:p>
      </dgm:t>
    </dgm:pt>
    <dgm:pt modelId="{8886780F-B45B-43CE-9059-571677F93B0D}" type="parTrans" cxnId="{94E2A6D2-3942-4597-BF31-D2E46BBB59F4}">
      <dgm:prSet/>
      <dgm:spPr/>
      <dgm:t>
        <a:bodyPr/>
        <a:lstStyle/>
        <a:p>
          <a:endParaRPr lang="pl-PL"/>
        </a:p>
      </dgm:t>
    </dgm:pt>
    <dgm:pt modelId="{02EA5EDE-2E71-4E40-8E42-275F160DB542}" type="sibTrans" cxnId="{94E2A6D2-3942-4597-BF31-D2E46BBB59F4}">
      <dgm:prSet/>
      <dgm:spPr/>
      <dgm:t>
        <a:bodyPr/>
        <a:lstStyle/>
        <a:p>
          <a:endParaRPr lang="pl-PL"/>
        </a:p>
      </dgm:t>
    </dgm:pt>
    <dgm:pt modelId="{2A22ECA4-0C61-46EB-ADF8-D59EC08CAD42}">
      <dgm:prSet phldrT="[Tekst]" phldr="1"/>
      <dgm:spPr/>
      <dgm:t>
        <a:bodyPr/>
        <a:lstStyle/>
        <a:p>
          <a:endParaRPr lang="pl-PL"/>
        </a:p>
      </dgm:t>
    </dgm:pt>
    <dgm:pt modelId="{83CE14C5-B167-4A72-8BFC-A1EB8F318684}" type="parTrans" cxnId="{B119AE3C-49C1-4CD3-A5D7-CBF4BEBCFDAB}">
      <dgm:prSet/>
      <dgm:spPr/>
      <dgm:t>
        <a:bodyPr/>
        <a:lstStyle/>
        <a:p>
          <a:endParaRPr lang="pl-PL"/>
        </a:p>
      </dgm:t>
    </dgm:pt>
    <dgm:pt modelId="{72B0E251-4164-4817-83CE-16F81B7BA0ED}" type="sibTrans" cxnId="{B119AE3C-49C1-4CD3-A5D7-CBF4BEBCFDAB}">
      <dgm:prSet/>
      <dgm:spPr/>
      <dgm:t>
        <a:bodyPr/>
        <a:lstStyle/>
        <a:p>
          <a:endParaRPr lang="pl-PL"/>
        </a:p>
      </dgm:t>
    </dgm:pt>
    <dgm:pt modelId="{F168D413-FF8C-4F8E-A064-6FB459DDCD25}">
      <dgm:prSet phldrT="[Tekst]"/>
      <dgm:spPr/>
      <dgm:t>
        <a:bodyPr/>
        <a:lstStyle/>
        <a:p>
          <a:r>
            <a:rPr lang="pl-PL" dirty="0" err="1"/>
            <a:t>Procedural</a:t>
          </a:r>
          <a:r>
            <a:rPr lang="pl-PL" dirty="0"/>
            <a:t> </a:t>
          </a:r>
          <a:r>
            <a:rPr lang="pl-PL" dirty="0" err="1"/>
            <a:t>principles</a:t>
          </a:r>
          <a:endParaRPr lang="pl-PL" dirty="0"/>
        </a:p>
      </dgm:t>
    </dgm:pt>
    <dgm:pt modelId="{08826701-5F78-49A9-815B-5349CFECC7A3}" type="parTrans" cxnId="{396B13FD-BE33-467E-BA85-CE40FF03234A}">
      <dgm:prSet/>
      <dgm:spPr/>
      <dgm:t>
        <a:bodyPr/>
        <a:lstStyle/>
        <a:p>
          <a:endParaRPr lang="pl-PL"/>
        </a:p>
      </dgm:t>
    </dgm:pt>
    <dgm:pt modelId="{36EDD012-D550-442B-9547-58486750276A}" type="sibTrans" cxnId="{396B13FD-BE33-467E-BA85-CE40FF03234A}">
      <dgm:prSet/>
      <dgm:spPr/>
      <dgm:t>
        <a:bodyPr/>
        <a:lstStyle/>
        <a:p>
          <a:endParaRPr lang="pl-PL"/>
        </a:p>
      </dgm:t>
    </dgm:pt>
    <dgm:pt modelId="{78DCB915-C243-4517-853A-6EF30A3E2A56}">
      <dgm:prSet phldrT="[Tekst]" phldr="1"/>
      <dgm:spPr/>
      <dgm:t>
        <a:bodyPr/>
        <a:lstStyle/>
        <a:p>
          <a:endParaRPr lang="pl-PL" dirty="0"/>
        </a:p>
      </dgm:t>
    </dgm:pt>
    <dgm:pt modelId="{2603620E-C058-41EC-ACF5-4DF16CF8A928}" type="parTrans" cxnId="{BED2C17A-AF9A-4327-AD0C-31327721BD76}">
      <dgm:prSet/>
      <dgm:spPr/>
      <dgm:t>
        <a:bodyPr/>
        <a:lstStyle/>
        <a:p>
          <a:endParaRPr lang="pl-PL"/>
        </a:p>
      </dgm:t>
    </dgm:pt>
    <dgm:pt modelId="{415EF1FE-6BC9-41C1-9766-0A7D04C4AB80}" type="sibTrans" cxnId="{BED2C17A-AF9A-4327-AD0C-31327721BD76}">
      <dgm:prSet/>
      <dgm:spPr/>
      <dgm:t>
        <a:bodyPr/>
        <a:lstStyle/>
        <a:p>
          <a:endParaRPr lang="pl-PL"/>
        </a:p>
      </dgm:t>
    </dgm:pt>
    <dgm:pt modelId="{A4178D8E-5E74-4A12-88D1-490B23741512}">
      <dgm:prSet/>
      <dgm:spPr/>
      <dgm:t>
        <a:bodyPr/>
        <a:lstStyle/>
        <a:p>
          <a:r>
            <a:rPr lang="pl-PL" dirty="0" err="1"/>
            <a:t>Others</a:t>
          </a:r>
          <a:endParaRPr lang="pl-PL" dirty="0"/>
        </a:p>
      </dgm:t>
    </dgm:pt>
    <dgm:pt modelId="{3F11DBB3-7C55-4ADE-B206-AFE5A7EDA706}" type="parTrans" cxnId="{4E4477BC-FE4C-4DDC-B3BA-D5001981DFAF}">
      <dgm:prSet/>
      <dgm:spPr/>
      <dgm:t>
        <a:bodyPr/>
        <a:lstStyle/>
        <a:p>
          <a:endParaRPr lang="pl-PL"/>
        </a:p>
      </dgm:t>
    </dgm:pt>
    <dgm:pt modelId="{429B56AF-4C1C-4B6D-A1DC-A60235FBD993}" type="sibTrans" cxnId="{4E4477BC-FE4C-4DDC-B3BA-D5001981DFAF}">
      <dgm:prSet/>
      <dgm:spPr/>
      <dgm:t>
        <a:bodyPr/>
        <a:lstStyle/>
        <a:p>
          <a:endParaRPr lang="pl-PL"/>
        </a:p>
      </dgm:t>
    </dgm:pt>
    <dgm:pt modelId="{EA2ED9D8-AC61-4FDA-A98E-1418DFF0EC09}">
      <dgm:prSet/>
      <dgm:spPr/>
      <dgm:t>
        <a:bodyPr/>
        <a:lstStyle/>
        <a:p>
          <a:r>
            <a:rPr lang="pl-PL" dirty="0" err="1"/>
            <a:t>Judicial</a:t>
          </a:r>
          <a:r>
            <a:rPr lang="pl-PL" dirty="0"/>
            <a:t> </a:t>
          </a:r>
          <a:r>
            <a:rPr lang="pl-PL" dirty="0" err="1"/>
            <a:t>protection</a:t>
          </a:r>
          <a:endParaRPr lang="pl-PL" dirty="0"/>
        </a:p>
      </dgm:t>
    </dgm:pt>
    <dgm:pt modelId="{C1EE342E-5CDF-48DE-8623-C3A458228D1B}" type="parTrans" cxnId="{1B8D7758-10A0-4036-BB54-D5B910BE56DD}">
      <dgm:prSet/>
      <dgm:spPr/>
      <dgm:t>
        <a:bodyPr/>
        <a:lstStyle/>
        <a:p>
          <a:endParaRPr lang="pl-PL"/>
        </a:p>
      </dgm:t>
    </dgm:pt>
    <dgm:pt modelId="{CD06B417-827A-4081-87BE-C15B1B99ECF0}" type="sibTrans" cxnId="{1B8D7758-10A0-4036-BB54-D5B910BE56DD}">
      <dgm:prSet/>
      <dgm:spPr/>
      <dgm:t>
        <a:bodyPr/>
        <a:lstStyle/>
        <a:p>
          <a:endParaRPr lang="pl-PL"/>
        </a:p>
      </dgm:t>
    </dgm:pt>
    <dgm:pt modelId="{9A7F820B-8C8A-4293-A98D-7CC0093FD454}">
      <dgm:prSet/>
      <dgm:spPr/>
      <dgm:t>
        <a:bodyPr/>
        <a:lstStyle/>
        <a:p>
          <a:endParaRPr lang="pl-PL"/>
        </a:p>
      </dgm:t>
    </dgm:pt>
    <dgm:pt modelId="{1FACF450-7602-4411-A8CE-23824D68DADB}" type="parTrans" cxnId="{88C48872-A612-42C3-AAB4-7AE2CEE24F83}">
      <dgm:prSet/>
      <dgm:spPr/>
      <dgm:t>
        <a:bodyPr/>
        <a:lstStyle/>
        <a:p>
          <a:endParaRPr lang="pl-PL"/>
        </a:p>
      </dgm:t>
    </dgm:pt>
    <dgm:pt modelId="{1A9AE170-6ACE-47E8-A442-F835F73DE74A}" type="sibTrans" cxnId="{88C48872-A612-42C3-AAB4-7AE2CEE24F83}">
      <dgm:prSet/>
      <dgm:spPr/>
      <dgm:t>
        <a:bodyPr/>
        <a:lstStyle/>
        <a:p>
          <a:endParaRPr lang="pl-PL"/>
        </a:p>
      </dgm:t>
    </dgm:pt>
    <dgm:pt modelId="{8634E11A-20EB-4BF6-8991-4E59FE9C657D}" type="pres">
      <dgm:prSet presAssocID="{E2AFC419-B222-49C8-8406-08AB28E4F136}" presName="linear" presStyleCnt="0">
        <dgm:presLayoutVars>
          <dgm:animLvl val="lvl"/>
          <dgm:resizeHandles val="exact"/>
        </dgm:presLayoutVars>
      </dgm:prSet>
      <dgm:spPr/>
    </dgm:pt>
    <dgm:pt modelId="{612B6042-09D4-42B1-93AB-44F4E8D3C228}" type="pres">
      <dgm:prSet presAssocID="{70AE2A4D-FD08-4410-A9F3-12963757EDC7}" presName="parentText" presStyleLbl="node1" presStyleIdx="0" presStyleCnt="4">
        <dgm:presLayoutVars>
          <dgm:chMax val="0"/>
          <dgm:bulletEnabled val="1"/>
        </dgm:presLayoutVars>
      </dgm:prSet>
      <dgm:spPr/>
    </dgm:pt>
    <dgm:pt modelId="{C5A05066-6DA8-4DAD-BE14-52838D1F1F7F}" type="pres">
      <dgm:prSet presAssocID="{70AE2A4D-FD08-4410-A9F3-12963757EDC7}" presName="childText" presStyleLbl="revTx" presStyleIdx="0" presStyleCnt="3">
        <dgm:presLayoutVars>
          <dgm:bulletEnabled val="1"/>
        </dgm:presLayoutVars>
      </dgm:prSet>
      <dgm:spPr/>
    </dgm:pt>
    <dgm:pt modelId="{79BE50C3-77E1-4EC2-9B45-34C860C13FA8}" type="pres">
      <dgm:prSet presAssocID="{EA2ED9D8-AC61-4FDA-A98E-1418DFF0EC09}" presName="parentText" presStyleLbl="node1" presStyleIdx="1" presStyleCnt="4">
        <dgm:presLayoutVars>
          <dgm:chMax val="0"/>
          <dgm:bulletEnabled val="1"/>
        </dgm:presLayoutVars>
      </dgm:prSet>
      <dgm:spPr/>
    </dgm:pt>
    <dgm:pt modelId="{CD06A14A-23BA-4A3B-A611-194BEBD8796C}" type="pres">
      <dgm:prSet presAssocID="{EA2ED9D8-AC61-4FDA-A98E-1418DFF0EC09}" presName="childText" presStyleLbl="revTx" presStyleIdx="1" presStyleCnt="3">
        <dgm:presLayoutVars>
          <dgm:bulletEnabled val="1"/>
        </dgm:presLayoutVars>
      </dgm:prSet>
      <dgm:spPr/>
    </dgm:pt>
    <dgm:pt modelId="{A4509BC1-FF6E-46DE-9A04-3A945C41B1BA}" type="pres">
      <dgm:prSet presAssocID="{F168D413-FF8C-4F8E-A064-6FB459DDCD25}" presName="parentText" presStyleLbl="node1" presStyleIdx="2" presStyleCnt="4">
        <dgm:presLayoutVars>
          <dgm:chMax val="0"/>
          <dgm:bulletEnabled val="1"/>
        </dgm:presLayoutVars>
      </dgm:prSet>
      <dgm:spPr/>
    </dgm:pt>
    <dgm:pt modelId="{83C53AB8-080D-4885-BA7D-17FE399AC757}" type="pres">
      <dgm:prSet presAssocID="{F168D413-FF8C-4F8E-A064-6FB459DDCD25}" presName="childText" presStyleLbl="revTx" presStyleIdx="2" presStyleCnt="3">
        <dgm:presLayoutVars>
          <dgm:bulletEnabled val="1"/>
        </dgm:presLayoutVars>
      </dgm:prSet>
      <dgm:spPr/>
    </dgm:pt>
    <dgm:pt modelId="{6144F947-A53B-4329-BDEC-DB13232F39F8}" type="pres">
      <dgm:prSet presAssocID="{A4178D8E-5E74-4A12-88D1-490B23741512}" presName="parentText" presStyleLbl="node1" presStyleIdx="3" presStyleCnt="4">
        <dgm:presLayoutVars>
          <dgm:chMax val="0"/>
          <dgm:bulletEnabled val="1"/>
        </dgm:presLayoutVars>
      </dgm:prSet>
      <dgm:spPr/>
    </dgm:pt>
  </dgm:ptLst>
  <dgm:cxnLst>
    <dgm:cxn modelId="{98141C2D-A0C7-481C-9DEA-9E092EE6C0AB}" type="presOf" srcId="{A4178D8E-5E74-4A12-88D1-490B23741512}" destId="{6144F947-A53B-4329-BDEC-DB13232F39F8}" srcOrd="0" destOrd="0" presId="urn:microsoft.com/office/officeart/2005/8/layout/vList2"/>
    <dgm:cxn modelId="{FE8EF535-5B15-4165-A04F-537A885800D1}" type="presOf" srcId="{78DCB915-C243-4517-853A-6EF30A3E2A56}" destId="{83C53AB8-080D-4885-BA7D-17FE399AC757}" srcOrd="0" destOrd="0" presId="urn:microsoft.com/office/officeart/2005/8/layout/vList2"/>
    <dgm:cxn modelId="{AB0B963B-87B2-46B5-9755-63636B28C3F8}" type="presOf" srcId="{9A7F820B-8C8A-4293-A98D-7CC0093FD454}" destId="{CD06A14A-23BA-4A3B-A611-194BEBD8796C}" srcOrd="0" destOrd="0" presId="urn:microsoft.com/office/officeart/2005/8/layout/vList2"/>
    <dgm:cxn modelId="{C5F3AB3B-479F-4D98-90F3-49A3B5373DF1}" type="presOf" srcId="{EA2ED9D8-AC61-4FDA-A98E-1418DFF0EC09}" destId="{79BE50C3-77E1-4EC2-9B45-34C860C13FA8}" srcOrd="0" destOrd="0" presId="urn:microsoft.com/office/officeart/2005/8/layout/vList2"/>
    <dgm:cxn modelId="{B119AE3C-49C1-4CD3-A5D7-CBF4BEBCFDAB}" srcId="{70AE2A4D-FD08-4410-A9F3-12963757EDC7}" destId="{2A22ECA4-0C61-46EB-ADF8-D59EC08CAD42}" srcOrd="0" destOrd="0" parTransId="{83CE14C5-B167-4A72-8BFC-A1EB8F318684}" sibTransId="{72B0E251-4164-4817-83CE-16F81B7BA0ED}"/>
    <dgm:cxn modelId="{CA0A5B44-12DC-4012-BDF3-08747B40F406}" type="presOf" srcId="{F168D413-FF8C-4F8E-A064-6FB459DDCD25}" destId="{A4509BC1-FF6E-46DE-9A04-3A945C41B1BA}" srcOrd="0" destOrd="0" presId="urn:microsoft.com/office/officeart/2005/8/layout/vList2"/>
    <dgm:cxn modelId="{10CFF644-3CD9-4CFF-88D0-6DC43621D41F}" type="presOf" srcId="{2A22ECA4-0C61-46EB-ADF8-D59EC08CAD42}" destId="{C5A05066-6DA8-4DAD-BE14-52838D1F1F7F}" srcOrd="0" destOrd="0" presId="urn:microsoft.com/office/officeart/2005/8/layout/vList2"/>
    <dgm:cxn modelId="{F5314068-63EE-4A00-BC3D-79ABA924DD1E}" type="presOf" srcId="{70AE2A4D-FD08-4410-A9F3-12963757EDC7}" destId="{612B6042-09D4-42B1-93AB-44F4E8D3C228}" srcOrd="0" destOrd="0" presId="urn:microsoft.com/office/officeart/2005/8/layout/vList2"/>
    <dgm:cxn modelId="{88C48872-A612-42C3-AAB4-7AE2CEE24F83}" srcId="{EA2ED9D8-AC61-4FDA-A98E-1418DFF0EC09}" destId="{9A7F820B-8C8A-4293-A98D-7CC0093FD454}" srcOrd="0" destOrd="0" parTransId="{1FACF450-7602-4411-A8CE-23824D68DADB}" sibTransId="{1A9AE170-6ACE-47E8-A442-F835F73DE74A}"/>
    <dgm:cxn modelId="{1B8D7758-10A0-4036-BB54-D5B910BE56DD}" srcId="{E2AFC419-B222-49C8-8406-08AB28E4F136}" destId="{EA2ED9D8-AC61-4FDA-A98E-1418DFF0EC09}" srcOrd="1" destOrd="0" parTransId="{C1EE342E-5CDF-48DE-8623-C3A458228D1B}" sibTransId="{CD06B417-827A-4081-87BE-C15B1B99ECF0}"/>
    <dgm:cxn modelId="{BED2C17A-AF9A-4327-AD0C-31327721BD76}" srcId="{F168D413-FF8C-4F8E-A064-6FB459DDCD25}" destId="{78DCB915-C243-4517-853A-6EF30A3E2A56}" srcOrd="0" destOrd="0" parTransId="{2603620E-C058-41EC-ACF5-4DF16CF8A928}" sibTransId="{415EF1FE-6BC9-41C1-9766-0A7D04C4AB80}"/>
    <dgm:cxn modelId="{4E4477BC-FE4C-4DDC-B3BA-D5001981DFAF}" srcId="{E2AFC419-B222-49C8-8406-08AB28E4F136}" destId="{A4178D8E-5E74-4A12-88D1-490B23741512}" srcOrd="3" destOrd="0" parTransId="{3F11DBB3-7C55-4ADE-B206-AFE5A7EDA706}" sibTransId="{429B56AF-4C1C-4B6D-A1DC-A60235FBD993}"/>
    <dgm:cxn modelId="{94E2A6D2-3942-4597-BF31-D2E46BBB59F4}" srcId="{E2AFC419-B222-49C8-8406-08AB28E4F136}" destId="{70AE2A4D-FD08-4410-A9F3-12963757EDC7}" srcOrd="0" destOrd="0" parTransId="{8886780F-B45B-43CE-9059-571677F93B0D}" sibTransId="{02EA5EDE-2E71-4E40-8E42-275F160DB542}"/>
    <dgm:cxn modelId="{F50C43DB-AD7B-441B-AE30-70060B29B625}" type="presOf" srcId="{E2AFC419-B222-49C8-8406-08AB28E4F136}" destId="{8634E11A-20EB-4BF6-8991-4E59FE9C657D}" srcOrd="0" destOrd="0" presId="urn:microsoft.com/office/officeart/2005/8/layout/vList2"/>
    <dgm:cxn modelId="{396B13FD-BE33-467E-BA85-CE40FF03234A}" srcId="{E2AFC419-B222-49C8-8406-08AB28E4F136}" destId="{F168D413-FF8C-4F8E-A064-6FB459DDCD25}" srcOrd="2" destOrd="0" parTransId="{08826701-5F78-49A9-815B-5349CFECC7A3}" sibTransId="{36EDD012-D550-442B-9547-58486750276A}"/>
    <dgm:cxn modelId="{DD2BCB14-3CC0-4088-9DE3-D43DC9E712FD}" type="presParOf" srcId="{8634E11A-20EB-4BF6-8991-4E59FE9C657D}" destId="{612B6042-09D4-42B1-93AB-44F4E8D3C228}" srcOrd="0" destOrd="0" presId="urn:microsoft.com/office/officeart/2005/8/layout/vList2"/>
    <dgm:cxn modelId="{FB2FB0DF-9D77-433B-A342-07E7E5586F8C}" type="presParOf" srcId="{8634E11A-20EB-4BF6-8991-4E59FE9C657D}" destId="{C5A05066-6DA8-4DAD-BE14-52838D1F1F7F}" srcOrd="1" destOrd="0" presId="urn:microsoft.com/office/officeart/2005/8/layout/vList2"/>
    <dgm:cxn modelId="{3C8488C3-F1A8-4E12-8CC8-DC9225BFB255}" type="presParOf" srcId="{8634E11A-20EB-4BF6-8991-4E59FE9C657D}" destId="{79BE50C3-77E1-4EC2-9B45-34C860C13FA8}" srcOrd="2" destOrd="0" presId="urn:microsoft.com/office/officeart/2005/8/layout/vList2"/>
    <dgm:cxn modelId="{1C9CC04E-C3FE-4B67-A0E6-63CFD03D66A1}" type="presParOf" srcId="{8634E11A-20EB-4BF6-8991-4E59FE9C657D}" destId="{CD06A14A-23BA-4A3B-A611-194BEBD8796C}" srcOrd="3" destOrd="0" presId="urn:microsoft.com/office/officeart/2005/8/layout/vList2"/>
    <dgm:cxn modelId="{7EBB302C-C982-48EF-9951-1945A9110BD5}" type="presParOf" srcId="{8634E11A-20EB-4BF6-8991-4E59FE9C657D}" destId="{A4509BC1-FF6E-46DE-9A04-3A945C41B1BA}" srcOrd="4" destOrd="0" presId="urn:microsoft.com/office/officeart/2005/8/layout/vList2"/>
    <dgm:cxn modelId="{A94A8582-3F99-416C-9D08-078E1FE89048}" type="presParOf" srcId="{8634E11A-20EB-4BF6-8991-4E59FE9C657D}" destId="{83C53AB8-080D-4885-BA7D-17FE399AC757}" srcOrd="5" destOrd="0" presId="urn:microsoft.com/office/officeart/2005/8/layout/vList2"/>
    <dgm:cxn modelId="{DDB6B5CE-5545-4A31-991D-936B8B01FC9D}" type="presParOf" srcId="{8634E11A-20EB-4BF6-8991-4E59FE9C657D}" destId="{6144F947-A53B-4329-BDEC-DB13232F39F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C98BF8-0AA6-4662-9FBB-4122EF01B61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348A2F87-A59C-4E16-B3F3-615307315C12}">
      <dgm:prSet phldrT="[Tekst]"/>
      <dgm:spPr/>
      <dgm:t>
        <a:bodyPr/>
        <a:lstStyle/>
        <a:p>
          <a:r>
            <a:rPr lang="en-US" dirty="0"/>
            <a:t>The Constitution is the supreme law of the Republic of Poland</a:t>
          </a:r>
          <a:endParaRPr lang="pl-PL" dirty="0"/>
        </a:p>
      </dgm:t>
    </dgm:pt>
    <dgm:pt modelId="{B8AF8326-9249-4213-9A41-1C4FBFA1D00D}" type="parTrans" cxnId="{69F3E2E8-1599-4FB0-9FC7-BEB3A6193D81}">
      <dgm:prSet/>
      <dgm:spPr/>
      <dgm:t>
        <a:bodyPr/>
        <a:lstStyle/>
        <a:p>
          <a:endParaRPr lang="pl-PL"/>
        </a:p>
      </dgm:t>
    </dgm:pt>
    <dgm:pt modelId="{53EB0A99-C045-48E9-B891-DDBF6D5ECACA}" type="sibTrans" cxnId="{69F3E2E8-1599-4FB0-9FC7-BEB3A6193D81}">
      <dgm:prSet/>
      <dgm:spPr/>
      <dgm:t>
        <a:bodyPr/>
        <a:lstStyle/>
        <a:p>
          <a:endParaRPr lang="pl-PL"/>
        </a:p>
      </dgm:t>
    </dgm:pt>
    <dgm:pt modelId="{58D24F46-3C9C-4077-A3DA-FD130B9125B8}">
      <dgm:prSet phldrT="[Tekst]"/>
      <dgm:spPr/>
      <dgm:t>
        <a:bodyPr/>
        <a:lstStyle/>
        <a:p>
          <a:r>
            <a:rPr lang="en-US" b="0" dirty="0"/>
            <a:t>Article. 8. 1 of the Constitution</a:t>
          </a:r>
          <a:endParaRPr lang="pl-PL" b="0" dirty="0"/>
        </a:p>
      </dgm:t>
    </dgm:pt>
    <dgm:pt modelId="{AC727A04-E30A-492B-8D22-52F67AC157A3}" type="parTrans" cxnId="{46128264-6009-414C-B7E0-693738B0A727}">
      <dgm:prSet/>
      <dgm:spPr/>
      <dgm:t>
        <a:bodyPr/>
        <a:lstStyle/>
        <a:p>
          <a:endParaRPr lang="pl-PL"/>
        </a:p>
      </dgm:t>
    </dgm:pt>
    <dgm:pt modelId="{78E3AB03-CC97-4D8A-AE5C-D26E58B2538E}" type="sibTrans" cxnId="{46128264-6009-414C-B7E0-693738B0A727}">
      <dgm:prSet/>
      <dgm:spPr/>
      <dgm:t>
        <a:bodyPr/>
        <a:lstStyle/>
        <a:p>
          <a:endParaRPr lang="pl-PL"/>
        </a:p>
      </dgm:t>
    </dgm:pt>
    <dgm:pt modelId="{8D9CBEB0-2770-4ACD-853C-E0C5299FA21B}">
      <dgm:prSet phldrT="[Tekst]"/>
      <dgm:spPr/>
      <dgm:t>
        <a:bodyPr/>
        <a:lstStyle/>
        <a:p>
          <a:r>
            <a:rPr lang="en-US" dirty="0"/>
            <a:t>Everyone shall comply with his responsibilities and public duties, including the payment of taxes, as specified by statute.</a:t>
          </a:r>
          <a:endParaRPr lang="pl-PL" dirty="0"/>
        </a:p>
      </dgm:t>
    </dgm:pt>
    <dgm:pt modelId="{85F30BC0-7F16-4CCD-A012-DA1B101F0780}" type="parTrans" cxnId="{A6527256-AD18-49CD-93AA-0DC9A7C9B5BC}">
      <dgm:prSet/>
      <dgm:spPr/>
      <dgm:t>
        <a:bodyPr/>
        <a:lstStyle/>
        <a:p>
          <a:endParaRPr lang="pl-PL"/>
        </a:p>
      </dgm:t>
    </dgm:pt>
    <dgm:pt modelId="{99D85456-E891-4614-A781-43CDA19BDDA0}" type="sibTrans" cxnId="{A6527256-AD18-49CD-93AA-0DC9A7C9B5BC}">
      <dgm:prSet/>
      <dgm:spPr/>
      <dgm:t>
        <a:bodyPr/>
        <a:lstStyle/>
        <a:p>
          <a:endParaRPr lang="pl-PL"/>
        </a:p>
      </dgm:t>
    </dgm:pt>
    <dgm:pt modelId="{3EB38886-E778-4B40-B401-D88830555A9C}">
      <dgm:prSet phldrT="[Tekst]"/>
      <dgm:spPr/>
      <dgm:t>
        <a:bodyPr/>
        <a:lstStyle/>
        <a:p>
          <a:r>
            <a:rPr lang="pl-PL" dirty="0" err="1"/>
            <a:t>Article</a:t>
          </a:r>
          <a:r>
            <a:rPr lang="pl-PL" dirty="0"/>
            <a:t> 84 of the </a:t>
          </a:r>
          <a:r>
            <a:rPr lang="pl-PL" dirty="0" err="1"/>
            <a:t>Constitution</a:t>
          </a:r>
          <a:endParaRPr lang="pl-PL" dirty="0"/>
        </a:p>
      </dgm:t>
    </dgm:pt>
    <dgm:pt modelId="{C12929BC-BBC5-4BDC-B68A-3860829BCC8C}" type="parTrans" cxnId="{38DB930B-36E3-4822-948C-39434FBA996F}">
      <dgm:prSet/>
      <dgm:spPr/>
      <dgm:t>
        <a:bodyPr/>
        <a:lstStyle/>
        <a:p>
          <a:endParaRPr lang="pl-PL"/>
        </a:p>
      </dgm:t>
    </dgm:pt>
    <dgm:pt modelId="{B27E3595-B791-4EDB-A0A8-D44A9000C2F7}" type="sibTrans" cxnId="{38DB930B-36E3-4822-948C-39434FBA996F}">
      <dgm:prSet/>
      <dgm:spPr/>
      <dgm:t>
        <a:bodyPr/>
        <a:lstStyle/>
        <a:p>
          <a:endParaRPr lang="pl-PL"/>
        </a:p>
      </dgm:t>
    </dgm:pt>
    <dgm:pt modelId="{63F22D72-C045-40F6-AB45-87ECF757D6C8}">
      <dgm:prSet/>
      <dgm:spPr/>
      <dgm:t>
        <a:bodyPr/>
        <a:lstStyle/>
        <a:p>
          <a:r>
            <a:rPr lang="en-US" dirty="0"/>
            <a:t>The imposition of taxes, as well as other public imposts, the specification of those subject to the tax and the rates of taxation, as well as the principles for granting tax reliefs and remissions, along with categories of taxpayers exempt from taxation, shall be by means of statute.</a:t>
          </a:r>
          <a:endParaRPr lang="pl-PL" dirty="0"/>
        </a:p>
      </dgm:t>
    </dgm:pt>
    <dgm:pt modelId="{6DA9C098-92A5-4CB8-A101-341863EAFF64}" type="parTrans" cxnId="{2796C1AD-0566-44AB-AAE4-FA02B8CCF058}">
      <dgm:prSet/>
      <dgm:spPr/>
      <dgm:t>
        <a:bodyPr/>
        <a:lstStyle/>
        <a:p>
          <a:endParaRPr lang="pl-PL"/>
        </a:p>
      </dgm:t>
    </dgm:pt>
    <dgm:pt modelId="{71C11293-EF12-4823-BA4D-73CD7F3DE12E}" type="sibTrans" cxnId="{2796C1AD-0566-44AB-AAE4-FA02B8CCF058}">
      <dgm:prSet/>
      <dgm:spPr/>
      <dgm:t>
        <a:bodyPr/>
        <a:lstStyle/>
        <a:p>
          <a:endParaRPr lang="pl-PL"/>
        </a:p>
      </dgm:t>
    </dgm:pt>
    <dgm:pt modelId="{7A7BA206-D1CC-47F3-AC95-B7278430F5BC}">
      <dgm:prSet/>
      <dgm:spPr/>
      <dgm:t>
        <a:bodyPr/>
        <a:lstStyle/>
        <a:p>
          <a:r>
            <a:rPr lang="pl-PL" dirty="0" err="1"/>
            <a:t>Article</a:t>
          </a:r>
          <a:r>
            <a:rPr lang="pl-PL" dirty="0"/>
            <a:t> 217 of the </a:t>
          </a:r>
          <a:r>
            <a:rPr lang="pl-PL" dirty="0" err="1"/>
            <a:t>Constitution</a:t>
          </a:r>
          <a:endParaRPr lang="pl-PL" dirty="0"/>
        </a:p>
      </dgm:t>
    </dgm:pt>
    <dgm:pt modelId="{71678043-DF69-41F0-9969-B7E0E13C8553}" type="parTrans" cxnId="{0D4057D4-8EEC-4D27-A601-E8D7CCC6770D}">
      <dgm:prSet/>
      <dgm:spPr/>
      <dgm:t>
        <a:bodyPr/>
        <a:lstStyle/>
        <a:p>
          <a:endParaRPr lang="pl-PL"/>
        </a:p>
      </dgm:t>
    </dgm:pt>
    <dgm:pt modelId="{ABADC8F0-D6CB-4AEB-889D-0B662F2A5D25}" type="sibTrans" cxnId="{0D4057D4-8EEC-4D27-A601-E8D7CCC6770D}">
      <dgm:prSet/>
      <dgm:spPr/>
      <dgm:t>
        <a:bodyPr/>
        <a:lstStyle/>
        <a:p>
          <a:endParaRPr lang="pl-PL"/>
        </a:p>
      </dgm:t>
    </dgm:pt>
    <dgm:pt modelId="{6021E5FE-7D47-465A-9EA6-58FD2F2422B9}" type="pres">
      <dgm:prSet presAssocID="{3EC98BF8-0AA6-4662-9FBB-4122EF01B616}" presName="linear" presStyleCnt="0">
        <dgm:presLayoutVars>
          <dgm:animLvl val="lvl"/>
          <dgm:resizeHandles val="exact"/>
        </dgm:presLayoutVars>
      </dgm:prSet>
      <dgm:spPr/>
    </dgm:pt>
    <dgm:pt modelId="{E7FB6677-070F-4CBC-B3E9-D78FF80832CE}" type="pres">
      <dgm:prSet presAssocID="{348A2F87-A59C-4E16-B3F3-615307315C12}" presName="parentText" presStyleLbl="node1" presStyleIdx="0" presStyleCnt="3">
        <dgm:presLayoutVars>
          <dgm:chMax val="0"/>
          <dgm:bulletEnabled val="1"/>
        </dgm:presLayoutVars>
      </dgm:prSet>
      <dgm:spPr/>
    </dgm:pt>
    <dgm:pt modelId="{3E796BD6-78BE-4608-A3D2-B38869706E1D}" type="pres">
      <dgm:prSet presAssocID="{348A2F87-A59C-4E16-B3F3-615307315C12}" presName="childText" presStyleLbl="revTx" presStyleIdx="0" presStyleCnt="3">
        <dgm:presLayoutVars>
          <dgm:bulletEnabled val="1"/>
        </dgm:presLayoutVars>
      </dgm:prSet>
      <dgm:spPr/>
    </dgm:pt>
    <dgm:pt modelId="{49DCB3DA-6656-4D92-8C50-3F9490D3DBD1}" type="pres">
      <dgm:prSet presAssocID="{8D9CBEB0-2770-4ACD-853C-E0C5299FA21B}" presName="parentText" presStyleLbl="node1" presStyleIdx="1" presStyleCnt="3">
        <dgm:presLayoutVars>
          <dgm:chMax val="0"/>
          <dgm:bulletEnabled val="1"/>
        </dgm:presLayoutVars>
      </dgm:prSet>
      <dgm:spPr/>
    </dgm:pt>
    <dgm:pt modelId="{5F4BE16B-2B82-4658-A71C-30C3F5D65C19}" type="pres">
      <dgm:prSet presAssocID="{8D9CBEB0-2770-4ACD-853C-E0C5299FA21B}" presName="childText" presStyleLbl="revTx" presStyleIdx="1" presStyleCnt="3">
        <dgm:presLayoutVars>
          <dgm:bulletEnabled val="1"/>
        </dgm:presLayoutVars>
      </dgm:prSet>
      <dgm:spPr/>
    </dgm:pt>
    <dgm:pt modelId="{661E33D9-92CE-4627-B618-9978E3D093E3}" type="pres">
      <dgm:prSet presAssocID="{63F22D72-C045-40F6-AB45-87ECF757D6C8}" presName="parentText" presStyleLbl="node1" presStyleIdx="2" presStyleCnt="3">
        <dgm:presLayoutVars>
          <dgm:chMax val="0"/>
          <dgm:bulletEnabled val="1"/>
        </dgm:presLayoutVars>
      </dgm:prSet>
      <dgm:spPr/>
    </dgm:pt>
    <dgm:pt modelId="{5531403B-75CA-43E0-A760-89605AD95D67}" type="pres">
      <dgm:prSet presAssocID="{63F22D72-C045-40F6-AB45-87ECF757D6C8}" presName="childText" presStyleLbl="revTx" presStyleIdx="2" presStyleCnt="3">
        <dgm:presLayoutVars>
          <dgm:bulletEnabled val="1"/>
        </dgm:presLayoutVars>
      </dgm:prSet>
      <dgm:spPr/>
    </dgm:pt>
  </dgm:ptLst>
  <dgm:cxnLst>
    <dgm:cxn modelId="{38DB930B-36E3-4822-948C-39434FBA996F}" srcId="{8D9CBEB0-2770-4ACD-853C-E0C5299FA21B}" destId="{3EB38886-E778-4B40-B401-D88830555A9C}" srcOrd="0" destOrd="0" parTransId="{C12929BC-BBC5-4BDC-B68A-3860829BCC8C}" sibTransId="{B27E3595-B791-4EDB-A0A8-D44A9000C2F7}"/>
    <dgm:cxn modelId="{502D6D19-A3F4-4F10-87EE-9B169E526581}" type="presOf" srcId="{3EB38886-E778-4B40-B401-D88830555A9C}" destId="{5F4BE16B-2B82-4658-A71C-30C3F5D65C19}" srcOrd="0" destOrd="0" presId="urn:microsoft.com/office/officeart/2005/8/layout/vList2"/>
    <dgm:cxn modelId="{4729941B-88CD-462A-8FBF-42DC0D5F5F44}" type="presOf" srcId="{3EC98BF8-0AA6-4662-9FBB-4122EF01B616}" destId="{6021E5FE-7D47-465A-9EA6-58FD2F2422B9}" srcOrd="0" destOrd="0" presId="urn:microsoft.com/office/officeart/2005/8/layout/vList2"/>
    <dgm:cxn modelId="{BEB2D033-3703-4232-8114-A412ED742213}" type="presOf" srcId="{63F22D72-C045-40F6-AB45-87ECF757D6C8}" destId="{661E33D9-92CE-4627-B618-9978E3D093E3}" srcOrd="0" destOrd="0" presId="urn:microsoft.com/office/officeart/2005/8/layout/vList2"/>
    <dgm:cxn modelId="{46128264-6009-414C-B7E0-693738B0A727}" srcId="{348A2F87-A59C-4E16-B3F3-615307315C12}" destId="{58D24F46-3C9C-4077-A3DA-FD130B9125B8}" srcOrd="0" destOrd="0" parTransId="{AC727A04-E30A-492B-8D22-52F67AC157A3}" sibTransId="{78E3AB03-CC97-4D8A-AE5C-D26E58B2538E}"/>
    <dgm:cxn modelId="{8EAA4646-779B-47A0-961B-E3DF31F8A216}" type="presOf" srcId="{58D24F46-3C9C-4077-A3DA-FD130B9125B8}" destId="{3E796BD6-78BE-4608-A3D2-B38869706E1D}" srcOrd="0" destOrd="0" presId="urn:microsoft.com/office/officeart/2005/8/layout/vList2"/>
    <dgm:cxn modelId="{8B10C846-C003-455A-A170-61C352604483}" type="presOf" srcId="{7A7BA206-D1CC-47F3-AC95-B7278430F5BC}" destId="{5531403B-75CA-43E0-A760-89605AD95D67}" srcOrd="0" destOrd="0" presId="urn:microsoft.com/office/officeart/2005/8/layout/vList2"/>
    <dgm:cxn modelId="{A6527256-AD18-49CD-93AA-0DC9A7C9B5BC}" srcId="{3EC98BF8-0AA6-4662-9FBB-4122EF01B616}" destId="{8D9CBEB0-2770-4ACD-853C-E0C5299FA21B}" srcOrd="1" destOrd="0" parTransId="{85F30BC0-7F16-4CCD-A012-DA1B101F0780}" sibTransId="{99D85456-E891-4614-A781-43CDA19BDDA0}"/>
    <dgm:cxn modelId="{2796C1AD-0566-44AB-AAE4-FA02B8CCF058}" srcId="{3EC98BF8-0AA6-4662-9FBB-4122EF01B616}" destId="{63F22D72-C045-40F6-AB45-87ECF757D6C8}" srcOrd="2" destOrd="0" parTransId="{6DA9C098-92A5-4CB8-A101-341863EAFF64}" sibTransId="{71C11293-EF12-4823-BA4D-73CD7F3DE12E}"/>
    <dgm:cxn modelId="{E93D3EAF-3CF1-479F-9D13-5C29952DB35D}" type="presOf" srcId="{348A2F87-A59C-4E16-B3F3-615307315C12}" destId="{E7FB6677-070F-4CBC-B3E9-D78FF80832CE}" srcOrd="0" destOrd="0" presId="urn:microsoft.com/office/officeart/2005/8/layout/vList2"/>
    <dgm:cxn modelId="{0D4057D4-8EEC-4D27-A601-E8D7CCC6770D}" srcId="{63F22D72-C045-40F6-AB45-87ECF757D6C8}" destId="{7A7BA206-D1CC-47F3-AC95-B7278430F5BC}" srcOrd="0" destOrd="0" parTransId="{71678043-DF69-41F0-9969-B7E0E13C8553}" sibTransId="{ABADC8F0-D6CB-4AEB-889D-0B662F2A5D25}"/>
    <dgm:cxn modelId="{69F3E2E8-1599-4FB0-9FC7-BEB3A6193D81}" srcId="{3EC98BF8-0AA6-4662-9FBB-4122EF01B616}" destId="{348A2F87-A59C-4E16-B3F3-615307315C12}" srcOrd="0" destOrd="0" parTransId="{B8AF8326-9249-4213-9A41-1C4FBFA1D00D}" sibTransId="{53EB0A99-C045-48E9-B891-DDBF6D5ECACA}"/>
    <dgm:cxn modelId="{E2E817ED-670E-4CC4-90DC-212D6B851E78}" type="presOf" srcId="{8D9CBEB0-2770-4ACD-853C-E0C5299FA21B}" destId="{49DCB3DA-6656-4D92-8C50-3F9490D3DBD1}" srcOrd="0" destOrd="0" presId="urn:microsoft.com/office/officeart/2005/8/layout/vList2"/>
    <dgm:cxn modelId="{EEF20419-63D7-4E94-9160-183E21A129FA}" type="presParOf" srcId="{6021E5FE-7D47-465A-9EA6-58FD2F2422B9}" destId="{E7FB6677-070F-4CBC-B3E9-D78FF80832CE}" srcOrd="0" destOrd="0" presId="urn:microsoft.com/office/officeart/2005/8/layout/vList2"/>
    <dgm:cxn modelId="{CD87D97E-80CC-4F47-A94E-B87FED13D725}" type="presParOf" srcId="{6021E5FE-7D47-465A-9EA6-58FD2F2422B9}" destId="{3E796BD6-78BE-4608-A3D2-B38869706E1D}" srcOrd="1" destOrd="0" presId="urn:microsoft.com/office/officeart/2005/8/layout/vList2"/>
    <dgm:cxn modelId="{57B71A1A-9B1A-4AB0-BFEC-D2DFFF222274}" type="presParOf" srcId="{6021E5FE-7D47-465A-9EA6-58FD2F2422B9}" destId="{49DCB3DA-6656-4D92-8C50-3F9490D3DBD1}" srcOrd="2" destOrd="0" presId="urn:microsoft.com/office/officeart/2005/8/layout/vList2"/>
    <dgm:cxn modelId="{779BE6C8-7A60-462C-AFC8-42DAD7C78B0F}" type="presParOf" srcId="{6021E5FE-7D47-465A-9EA6-58FD2F2422B9}" destId="{5F4BE16B-2B82-4658-A71C-30C3F5D65C19}" srcOrd="3" destOrd="0" presId="urn:microsoft.com/office/officeart/2005/8/layout/vList2"/>
    <dgm:cxn modelId="{23A52214-6ED0-45B9-978B-059DF49C171C}" type="presParOf" srcId="{6021E5FE-7D47-465A-9EA6-58FD2F2422B9}" destId="{661E33D9-92CE-4627-B618-9978E3D093E3}" srcOrd="4" destOrd="0" presId="urn:microsoft.com/office/officeart/2005/8/layout/vList2"/>
    <dgm:cxn modelId="{AD9400AD-39F7-4B05-8D1D-D0E4927A7FA9}" type="presParOf" srcId="{6021E5FE-7D47-465A-9EA6-58FD2F2422B9}" destId="{5531403B-75CA-43E0-A760-89605AD95D67}"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C7683F-2B8B-4F27-9B8A-1F21C95512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417053DF-76CF-434B-B8A3-F427C972C98F}">
      <dgm:prSet phldrT="[Tekst]"/>
      <dgm:spPr/>
      <dgm:t>
        <a:bodyPr/>
        <a:lstStyle/>
        <a:p>
          <a:r>
            <a:rPr lang="en-US" dirty="0"/>
            <a:t>The administration of justice in the Republic of Poland shall be implemented by the Supreme Court, the common courts, </a:t>
          </a:r>
          <a:r>
            <a:rPr lang="en-US" b="1" dirty="0"/>
            <a:t>administrative courts </a:t>
          </a:r>
          <a:r>
            <a:rPr lang="en-US" dirty="0"/>
            <a:t>and military courts.</a:t>
          </a:r>
          <a:endParaRPr lang="pl-PL" dirty="0"/>
        </a:p>
      </dgm:t>
    </dgm:pt>
    <dgm:pt modelId="{702717A2-90FE-4D72-BF6D-72CBCA376419}" type="parTrans" cxnId="{3910E00D-E50D-4D60-9799-222BA9DCA78D}">
      <dgm:prSet/>
      <dgm:spPr/>
      <dgm:t>
        <a:bodyPr/>
        <a:lstStyle/>
        <a:p>
          <a:endParaRPr lang="pl-PL"/>
        </a:p>
      </dgm:t>
    </dgm:pt>
    <dgm:pt modelId="{381BE4B0-3D61-4B41-B0A2-A2AC88B2CB76}" type="sibTrans" cxnId="{3910E00D-E50D-4D60-9799-222BA9DCA78D}">
      <dgm:prSet/>
      <dgm:spPr/>
      <dgm:t>
        <a:bodyPr/>
        <a:lstStyle/>
        <a:p>
          <a:endParaRPr lang="pl-PL"/>
        </a:p>
      </dgm:t>
    </dgm:pt>
    <dgm:pt modelId="{3ADD06C0-F762-4FF4-871F-730159B330D1}">
      <dgm:prSet phldrT="[Tekst]"/>
      <dgm:spPr/>
      <dgm:t>
        <a:bodyPr/>
        <a:lstStyle/>
        <a:p>
          <a:r>
            <a:rPr lang="pl-PL" dirty="0" err="1"/>
            <a:t>Article</a:t>
          </a:r>
          <a:r>
            <a:rPr lang="pl-PL" dirty="0"/>
            <a:t> 175.1 of the </a:t>
          </a:r>
          <a:r>
            <a:rPr lang="pl-PL" dirty="0" err="1"/>
            <a:t>Constitution</a:t>
          </a:r>
          <a:endParaRPr lang="pl-PL" dirty="0"/>
        </a:p>
      </dgm:t>
    </dgm:pt>
    <dgm:pt modelId="{0DA009FC-26A6-4159-BAB2-2BB38920F844}" type="parTrans" cxnId="{9F17C963-CE1E-4ECB-860E-2B4098A9E550}">
      <dgm:prSet/>
      <dgm:spPr/>
      <dgm:t>
        <a:bodyPr/>
        <a:lstStyle/>
        <a:p>
          <a:endParaRPr lang="pl-PL"/>
        </a:p>
      </dgm:t>
    </dgm:pt>
    <dgm:pt modelId="{9FE2E9DD-7560-4FD6-A5AC-0D788F18C895}" type="sibTrans" cxnId="{9F17C963-CE1E-4ECB-860E-2B4098A9E550}">
      <dgm:prSet/>
      <dgm:spPr/>
      <dgm:t>
        <a:bodyPr/>
        <a:lstStyle/>
        <a:p>
          <a:endParaRPr lang="pl-PL"/>
        </a:p>
      </dgm:t>
    </dgm:pt>
    <dgm:pt modelId="{BA1BF4A3-F9E5-46C4-BBDD-41EE89260F93}">
      <dgm:prSet phldrT="[Tekst]"/>
      <dgm:spPr/>
      <dgm:t>
        <a:bodyPr/>
        <a:lstStyle/>
        <a:p>
          <a:r>
            <a:rPr lang="en-US" dirty="0"/>
            <a:t>The Supreme Administrative Court and other administrative courts shall exercise, to the extent specified by statute, </a:t>
          </a:r>
          <a:r>
            <a:rPr lang="en-US" b="1" dirty="0"/>
            <a:t>control </a:t>
          </a:r>
          <a:r>
            <a:rPr lang="en-US" dirty="0"/>
            <a:t>over the performance of public administration. Such control shall also extend to judgments on the conformity to statute of resolutions of organs of local government and normative acts of territorial organs of government administration.</a:t>
          </a:r>
          <a:endParaRPr lang="pl-PL" dirty="0"/>
        </a:p>
      </dgm:t>
    </dgm:pt>
    <dgm:pt modelId="{974887A0-D542-44ED-9213-0699E42770BA}" type="parTrans" cxnId="{C19238A6-0A0C-407F-B1C1-5DB924B350E8}">
      <dgm:prSet/>
      <dgm:spPr/>
      <dgm:t>
        <a:bodyPr/>
        <a:lstStyle/>
        <a:p>
          <a:endParaRPr lang="pl-PL"/>
        </a:p>
      </dgm:t>
    </dgm:pt>
    <dgm:pt modelId="{B0F0F922-910A-4589-A523-D268B3C55F46}" type="sibTrans" cxnId="{C19238A6-0A0C-407F-B1C1-5DB924B350E8}">
      <dgm:prSet/>
      <dgm:spPr/>
      <dgm:t>
        <a:bodyPr/>
        <a:lstStyle/>
        <a:p>
          <a:endParaRPr lang="pl-PL"/>
        </a:p>
      </dgm:t>
    </dgm:pt>
    <dgm:pt modelId="{BDD78FCD-C067-4377-B6F9-55CE5A951A47}">
      <dgm:prSet phldrT="[Tekst]"/>
      <dgm:spPr/>
      <dgm:t>
        <a:bodyPr/>
        <a:lstStyle/>
        <a:p>
          <a:r>
            <a:rPr lang="pl-PL" dirty="0" err="1"/>
            <a:t>Article</a:t>
          </a:r>
          <a:r>
            <a:rPr lang="pl-PL" dirty="0"/>
            <a:t> 184 of the </a:t>
          </a:r>
          <a:r>
            <a:rPr lang="pl-PL" dirty="0" err="1"/>
            <a:t>Constitution</a:t>
          </a:r>
          <a:endParaRPr lang="pl-PL" dirty="0"/>
        </a:p>
      </dgm:t>
    </dgm:pt>
    <dgm:pt modelId="{0883507A-2432-405B-A8A3-E392FCFC7EED}" type="parTrans" cxnId="{9DBC1D94-3369-458C-8CCF-DAE176AA9B42}">
      <dgm:prSet/>
      <dgm:spPr/>
      <dgm:t>
        <a:bodyPr/>
        <a:lstStyle/>
        <a:p>
          <a:endParaRPr lang="pl-PL"/>
        </a:p>
      </dgm:t>
    </dgm:pt>
    <dgm:pt modelId="{5DA41F2F-8D46-486B-8ED6-9C7D36398C14}" type="sibTrans" cxnId="{9DBC1D94-3369-458C-8CCF-DAE176AA9B42}">
      <dgm:prSet/>
      <dgm:spPr/>
      <dgm:t>
        <a:bodyPr/>
        <a:lstStyle/>
        <a:p>
          <a:endParaRPr lang="pl-PL"/>
        </a:p>
      </dgm:t>
    </dgm:pt>
    <dgm:pt modelId="{79B558EA-2BBA-4C9D-9EB5-8597F3FF2824}" type="pres">
      <dgm:prSet presAssocID="{EBC7683F-2B8B-4F27-9B8A-1F21C9551244}" presName="linear" presStyleCnt="0">
        <dgm:presLayoutVars>
          <dgm:animLvl val="lvl"/>
          <dgm:resizeHandles val="exact"/>
        </dgm:presLayoutVars>
      </dgm:prSet>
      <dgm:spPr/>
    </dgm:pt>
    <dgm:pt modelId="{D704CB5F-A646-4286-AE26-05C7381ED772}" type="pres">
      <dgm:prSet presAssocID="{417053DF-76CF-434B-B8A3-F427C972C98F}" presName="parentText" presStyleLbl="node1" presStyleIdx="0" presStyleCnt="2">
        <dgm:presLayoutVars>
          <dgm:chMax val="0"/>
          <dgm:bulletEnabled val="1"/>
        </dgm:presLayoutVars>
      </dgm:prSet>
      <dgm:spPr/>
    </dgm:pt>
    <dgm:pt modelId="{01EE950C-5C41-4ACD-A88B-6FF6E7D9A1E2}" type="pres">
      <dgm:prSet presAssocID="{417053DF-76CF-434B-B8A3-F427C972C98F}" presName="childText" presStyleLbl="revTx" presStyleIdx="0" presStyleCnt="2">
        <dgm:presLayoutVars>
          <dgm:bulletEnabled val="1"/>
        </dgm:presLayoutVars>
      </dgm:prSet>
      <dgm:spPr/>
    </dgm:pt>
    <dgm:pt modelId="{065A8B15-2948-405C-B43C-D625B39D1120}" type="pres">
      <dgm:prSet presAssocID="{BA1BF4A3-F9E5-46C4-BBDD-41EE89260F93}" presName="parentText" presStyleLbl="node1" presStyleIdx="1" presStyleCnt="2">
        <dgm:presLayoutVars>
          <dgm:chMax val="0"/>
          <dgm:bulletEnabled val="1"/>
        </dgm:presLayoutVars>
      </dgm:prSet>
      <dgm:spPr/>
    </dgm:pt>
    <dgm:pt modelId="{1BD7A20A-3664-41AB-90ED-343C551CF52D}" type="pres">
      <dgm:prSet presAssocID="{BA1BF4A3-F9E5-46C4-BBDD-41EE89260F93}" presName="childText" presStyleLbl="revTx" presStyleIdx="1" presStyleCnt="2">
        <dgm:presLayoutVars>
          <dgm:bulletEnabled val="1"/>
        </dgm:presLayoutVars>
      </dgm:prSet>
      <dgm:spPr/>
    </dgm:pt>
  </dgm:ptLst>
  <dgm:cxnLst>
    <dgm:cxn modelId="{3910E00D-E50D-4D60-9799-222BA9DCA78D}" srcId="{EBC7683F-2B8B-4F27-9B8A-1F21C9551244}" destId="{417053DF-76CF-434B-B8A3-F427C972C98F}" srcOrd="0" destOrd="0" parTransId="{702717A2-90FE-4D72-BF6D-72CBCA376419}" sibTransId="{381BE4B0-3D61-4B41-B0A2-A2AC88B2CB76}"/>
    <dgm:cxn modelId="{1BC79027-5F28-483C-9F0B-7D0910DF742F}" type="presOf" srcId="{BDD78FCD-C067-4377-B6F9-55CE5A951A47}" destId="{1BD7A20A-3664-41AB-90ED-343C551CF52D}" srcOrd="0" destOrd="0" presId="urn:microsoft.com/office/officeart/2005/8/layout/vList2"/>
    <dgm:cxn modelId="{657A8D28-6D0B-425A-9477-EA7CD9218555}" type="presOf" srcId="{3ADD06C0-F762-4FF4-871F-730159B330D1}" destId="{01EE950C-5C41-4ACD-A88B-6FF6E7D9A1E2}" srcOrd="0" destOrd="0" presId="urn:microsoft.com/office/officeart/2005/8/layout/vList2"/>
    <dgm:cxn modelId="{9F17C963-CE1E-4ECB-860E-2B4098A9E550}" srcId="{417053DF-76CF-434B-B8A3-F427C972C98F}" destId="{3ADD06C0-F762-4FF4-871F-730159B330D1}" srcOrd="0" destOrd="0" parTransId="{0DA009FC-26A6-4159-BAB2-2BB38920F844}" sibTransId="{9FE2E9DD-7560-4FD6-A5AC-0D788F18C895}"/>
    <dgm:cxn modelId="{02F03A67-4B63-466C-8636-F8148E22096F}" type="presOf" srcId="{BA1BF4A3-F9E5-46C4-BBDD-41EE89260F93}" destId="{065A8B15-2948-405C-B43C-D625B39D1120}" srcOrd="0" destOrd="0" presId="urn:microsoft.com/office/officeart/2005/8/layout/vList2"/>
    <dgm:cxn modelId="{6A5A806D-F708-4870-A445-B97D4700968E}" type="presOf" srcId="{EBC7683F-2B8B-4F27-9B8A-1F21C9551244}" destId="{79B558EA-2BBA-4C9D-9EB5-8597F3FF2824}" srcOrd="0" destOrd="0" presId="urn:microsoft.com/office/officeart/2005/8/layout/vList2"/>
    <dgm:cxn modelId="{7F6C1177-C1B0-4A44-9ABB-ED38C6D81942}" type="presOf" srcId="{417053DF-76CF-434B-B8A3-F427C972C98F}" destId="{D704CB5F-A646-4286-AE26-05C7381ED772}" srcOrd="0" destOrd="0" presId="urn:microsoft.com/office/officeart/2005/8/layout/vList2"/>
    <dgm:cxn modelId="{9DBC1D94-3369-458C-8CCF-DAE176AA9B42}" srcId="{BA1BF4A3-F9E5-46C4-BBDD-41EE89260F93}" destId="{BDD78FCD-C067-4377-B6F9-55CE5A951A47}" srcOrd="0" destOrd="0" parTransId="{0883507A-2432-405B-A8A3-E392FCFC7EED}" sibTransId="{5DA41F2F-8D46-486B-8ED6-9C7D36398C14}"/>
    <dgm:cxn modelId="{C19238A6-0A0C-407F-B1C1-5DB924B350E8}" srcId="{EBC7683F-2B8B-4F27-9B8A-1F21C9551244}" destId="{BA1BF4A3-F9E5-46C4-BBDD-41EE89260F93}" srcOrd="1" destOrd="0" parTransId="{974887A0-D542-44ED-9213-0699E42770BA}" sibTransId="{B0F0F922-910A-4589-A523-D268B3C55F46}"/>
    <dgm:cxn modelId="{54A21A71-B0A0-401D-82B1-943614382976}" type="presParOf" srcId="{79B558EA-2BBA-4C9D-9EB5-8597F3FF2824}" destId="{D704CB5F-A646-4286-AE26-05C7381ED772}" srcOrd="0" destOrd="0" presId="urn:microsoft.com/office/officeart/2005/8/layout/vList2"/>
    <dgm:cxn modelId="{EBCC253A-AF55-4E19-AC1F-B32824F969A9}" type="presParOf" srcId="{79B558EA-2BBA-4C9D-9EB5-8597F3FF2824}" destId="{01EE950C-5C41-4ACD-A88B-6FF6E7D9A1E2}" srcOrd="1" destOrd="0" presId="urn:microsoft.com/office/officeart/2005/8/layout/vList2"/>
    <dgm:cxn modelId="{B5435C61-2272-4A64-8B6B-F14C9EBB134D}" type="presParOf" srcId="{79B558EA-2BBA-4C9D-9EB5-8597F3FF2824}" destId="{065A8B15-2948-405C-B43C-D625B39D1120}" srcOrd="2" destOrd="0" presId="urn:microsoft.com/office/officeart/2005/8/layout/vList2"/>
    <dgm:cxn modelId="{47AA5A5C-2E14-4451-BBDC-BE417D304BD6}" type="presParOf" srcId="{79B558EA-2BBA-4C9D-9EB5-8597F3FF2824}" destId="{1BD7A20A-3664-41AB-90ED-343C551CF52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8C829-8BCB-4D8E-9F25-57A4B86988E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00C44F2B-163C-4ECE-8466-2A42C470826B}">
      <dgm:prSet phldrT="[Tekst]"/>
      <dgm:spPr/>
      <dgm:t>
        <a:bodyPr/>
        <a:lstStyle/>
        <a:p>
          <a:r>
            <a:rPr lang="pl-PL" dirty="0"/>
            <a:t>The </a:t>
          </a:r>
          <a:r>
            <a:rPr lang="pl-PL" dirty="0" err="1"/>
            <a:t>Supreme</a:t>
          </a:r>
          <a:r>
            <a:rPr lang="pl-PL" dirty="0"/>
            <a:t> </a:t>
          </a:r>
          <a:r>
            <a:rPr lang="pl-PL" dirty="0" err="1"/>
            <a:t>Administrative</a:t>
          </a:r>
          <a:r>
            <a:rPr lang="pl-PL" dirty="0"/>
            <a:t> Court</a:t>
          </a:r>
        </a:p>
      </dgm:t>
    </dgm:pt>
    <dgm:pt modelId="{B767B746-9476-486C-9959-0F1F80A7873D}" type="parTrans" cxnId="{CC8638F2-FA92-40A1-8B2E-90860238236F}">
      <dgm:prSet/>
      <dgm:spPr/>
      <dgm:t>
        <a:bodyPr/>
        <a:lstStyle/>
        <a:p>
          <a:endParaRPr lang="pl-PL"/>
        </a:p>
      </dgm:t>
    </dgm:pt>
    <dgm:pt modelId="{3F966DF3-3E95-4435-A290-AF63810E6986}" type="sibTrans" cxnId="{CC8638F2-FA92-40A1-8B2E-90860238236F}">
      <dgm:prSet/>
      <dgm:spPr/>
      <dgm:t>
        <a:bodyPr/>
        <a:lstStyle/>
        <a:p>
          <a:endParaRPr lang="pl-PL"/>
        </a:p>
      </dgm:t>
    </dgm:pt>
    <dgm:pt modelId="{7D2FD89A-9E25-4298-AAAA-B0D6B283B1E7}">
      <dgm:prSet phldrT="[Tekst]"/>
      <dgm:spPr/>
      <dgm:t>
        <a:bodyPr/>
        <a:lstStyle/>
        <a:p>
          <a:r>
            <a:rPr lang="pl-PL" b="1" dirty="0"/>
            <a:t>Financial </a:t>
          </a:r>
          <a:r>
            <a:rPr lang="pl-PL" b="1" dirty="0" err="1"/>
            <a:t>Chamber</a:t>
          </a:r>
          <a:endParaRPr lang="pl-PL" dirty="0"/>
        </a:p>
      </dgm:t>
    </dgm:pt>
    <dgm:pt modelId="{1D3965B2-873A-4E0F-B66B-9ADA6A6E0350}" type="parTrans" cxnId="{ED3909A4-9FAF-4549-BC12-4C68A1C025C9}">
      <dgm:prSet/>
      <dgm:spPr/>
      <dgm:t>
        <a:bodyPr/>
        <a:lstStyle/>
        <a:p>
          <a:endParaRPr lang="pl-PL"/>
        </a:p>
      </dgm:t>
    </dgm:pt>
    <dgm:pt modelId="{FF17EBF4-42B9-4712-9CCA-10346379359D}" type="sibTrans" cxnId="{ED3909A4-9FAF-4549-BC12-4C68A1C025C9}">
      <dgm:prSet/>
      <dgm:spPr/>
      <dgm:t>
        <a:bodyPr/>
        <a:lstStyle/>
        <a:p>
          <a:endParaRPr lang="pl-PL"/>
        </a:p>
      </dgm:t>
    </dgm:pt>
    <dgm:pt modelId="{C1DB1675-66A7-49E1-BE39-7BC3795AB199}">
      <dgm:prSet phldrT="[Tekst]"/>
      <dgm:spPr/>
      <dgm:t>
        <a:bodyPr/>
        <a:lstStyle/>
        <a:p>
          <a:r>
            <a:rPr lang="pl-PL" dirty="0" err="1"/>
            <a:t>Voivodship</a:t>
          </a:r>
          <a:r>
            <a:rPr lang="pl-PL" dirty="0"/>
            <a:t> </a:t>
          </a:r>
          <a:r>
            <a:rPr lang="pl-PL" dirty="0" err="1"/>
            <a:t>administrative</a:t>
          </a:r>
          <a:r>
            <a:rPr lang="pl-PL" dirty="0"/>
            <a:t> </a:t>
          </a:r>
          <a:r>
            <a:rPr lang="pl-PL" dirty="0" err="1"/>
            <a:t>courts</a:t>
          </a:r>
          <a:endParaRPr lang="pl-PL" dirty="0"/>
        </a:p>
      </dgm:t>
    </dgm:pt>
    <dgm:pt modelId="{DD59E203-097B-411A-BD9D-E7D784431229}" type="parTrans" cxnId="{9D67F1BA-B24C-42FF-B568-D09143CC83A9}">
      <dgm:prSet/>
      <dgm:spPr/>
      <dgm:t>
        <a:bodyPr/>
        <a:lstStyle/>
        <a:p>
          <a:endParaRPr lang="pl-PL"/>
        </a:p>
      </dgm:t>
    </dgm:pt>
    <dgm:pt modelId="{B0D30554-3454-4656-9F57-37935E183165}" type="sibTrans" cxnId="{9D67F1BA-B24C-42FF-B568-D09143CC83A9}">
      <dgm:prSet/>
      <dgm:spPr/>
      <dgm:t>
        <a:bodyPr/>
        <a:lstStyle/>
        <a:p>
          <a:endParaRPr lang="pl-PL"/>
        </a:p>
      </dgm:t>
    </dgm:pt>
    <dgm:pt modelId="{2E82A1EA-077D-4DB6-B43E-EBC00931B41F}">
      <dgm:prSet phldrT="[Tekst]"/>
      <dgm:spPr/>
      <dgm:t>
        <a:bodyPr/>
        <a:lstStyle/>
        <a:p>
          <a:r>
            <a:rPr lang="pl-PL" dirty="0"/>
            <a:t>16 </a:t>
          </a:r>
          <a:r>
            <a:rPr lang="pl-PL" dirty="0" err="1"/>
            <a:t>courts</a:t>
          </a:r>
          <a:endParaRPr lang="pl-PL" dirty="0"/>
        </a:p>
      </dgm:t>
    </dgm:pt>
    <dgm:pt modelId="{A418A8BB-6B51-47C5-97B9-861447B244C7}" type="parTrans" cxnId="{16B0F2A2-9F76-461F-A898-7C1EA787C392}">
      <dgm:prSet/>
      <dgm:spPr/>
      <dgm:t>
        <a:bodyPr/>
        <a:lstStyle/>
        <a:p>
          <a:endParaRPr lang="pl-PL"/>
        </a:p>
      </dgm:t>
    </dgm:pt>
    <dgm:pt modelId="{A5E5E36C-2656-4182-B3A6-065654856788}" type="sibTrans" cxnId="{16B0F2A2-9F76-461F-A898-7C1EA787C392}">
      <dgm:prSet/>
      <dgm:spPr/>
      <dgm:t>
        <a:bodyPr/>
        <a:lstStyle/>
        <a:p>
          <a:endParaRPr lang="pl-PL"/>
        </a:p>
      </dgm:t>
    </dgm:pt>
    <dgm:pt modelId="{DEAF8C5E-4654-4C2E-934C-50421CB2CB74}">
      <dgm:prSet phldrT="[Tekst]"/>
      <dgm:spPr/>
      <dgm:t>
        <a:bodyPr/>
        <a:lstStyle/>
        <a:p>
          <a:r>
            <a:rPr lang="pl-PL" dirty="0" err="1"/>
            <a:t>Chamber</a:t>
          </a:r>
          <a:r>
            <a:rPr lang="pl-PL" dirty="0"/>
            <a:t> of Commerce</a:t>
          </a:r>
        </a:p>
      </dgm:t>
    </dgm:pt>
    <dgm:pt modelId="{928AD78F-E250-4B5A-9FCF-C347590FCFD0}" type="parTrans" cxnId="{533EE814-A878-4D29-BA0D-D920E05FAEF6}">
      <dgm:prSet/>
      <dgm:spPr/>
      <dgm:t>
        <a:bodyPr/>
        <a:lstStyle/>
        <a:p>
          <a:endParaRPr lang="pl-PL"/>
        </a:p>
      </dgm:t>
    </dgm:pt>
    <dgm:pt modelId="{C9E4326E-FA78-4067-A575-1E009A619F3F}" type="sibTrans" cxnId="{533EE814-A878-4D29-BA0D-D920E05FAEF6}">
      <dgm:prSet/>
      <dgm:spPr/>
      <dgm:t>
        <a:bodyPr/>
        <a:lstStyle/>
        <a:p>
          <a:endParaRPr lang="pl-PL"/>
        </a:p>
      </dgm:t>
    </dgm:pt>
    <dgm:pt modelId="{8E994BD4-EA0B-45D7-98FC-44B6698A6AE4}">
      <dgm:prSet phldrT="[Tekst]"/>
      <dgm:spPr/>
      <dgm:t>
        <a:bodyPr/>
        <a:lstStyle/>
        <a:p>
          <a:r>
            <a:rPr lang="pl-PL" dirty="0"/>
            <a:t>General </a:t>
          </a:r>
          <a:r>
            <a:rPr lang="pl-PL" dirty="0" err="1"/>
            <a:t>administrative</a:t>
          </a:r>
          <a:r>
            <a:rPr lang="pl-PL" dirty="0"/>
            <a:t> </a:t>
          </a:r>
          <a:r>
            <a:rPr lang="pl-PL" dirty="0" err="1"/>
            <a:t>chamber</a:t>
          </a:r>
          <a:endParaRPr lang="pl-PL" dirty="0"/>
        </a:p>
      </dgm:t>
    </dgm:pt>
    <dgm:pt modelId="{DAED6202-F0A7-4882-BB6E-7290D7FE2F8A}" type="parTrans" cxnId="{F9F8493B-0D78-4BDC-B88E-8E9A7D5F1FD1}">
      <dgm:prSet/>
      <dgm:spPr/>
      <dgm:t>
        <a:bodyPr/>
        <a:lstStyle/>
        <a:p>
          <a:endParaRPr lang="pl-PL"/>
        </a:p>
      </dgm:t>
    </dgm:pt>
    <dgm:pt modelId="{4CFB050B-C7B2-445B-B3A3-3AB25CE42DEB}" type="sibTrans" cxnId="{F9F8493B-0D78-4BDC-B88E-8E9A7D5F1FD1}">
      <dgm:prSet/>
      <dgm:spPr/>
      <dgm:t>
        <a:bodyPr/>
        <a:lstStyle/>
        <a:p>
          <a:endParaRPr lang="pl-PL"/>
        </a:p>
      </dgm:t>
    </dgm:pt>
    <dgm:pt modelId="{1F4AF7BD-F53F-46BB-B0B3-75ACA0DC0067}" type="pres">
      <dgm:prSet presAssocID="{4B08C829-8BCB-4D8E-9F25-57A4B86988EC}" presName="linear" presStyleCnt="0">
        <dgm:presLayoutVars>
          <dgm:animLvl val="lvl"/>
          <dgm:resizeHandles val="exact"/>
        </dgm:presLayoutVars>
      </dgm:prSet>
      <dgm:spPr/>
    </dgm:pt>
    <dgm:pt modelId="{2F9B744C-7113-452B-B385-87141DC3A90C}" type="pres">
      <dgm:prSet presAssocID="{00C44F2B-163C-4ECE-8466-2A42C470826B}" presName="parentText" presStyleLbl="node1" presStyleIdx="0" presStyleCnt="2">
        <dgm:presLayoutVars>
          <dgm:chMax val="0"/>
          <dgm:bulletEnabled val="1"/>
        </dgm:presLayoutVars>
      </dgm:prSet>
      <dgm:spPr/>
    </dgm:pt>
    <dgm:pt modelId="{DBA6A8E3-45A8-4C23-93A5-C8B3169FE6F8}" type="pres">
      <dgm:prSet presAssocID="{00C44F2B-163C-4ECE-8466-2A42C470826B}" presName="childText" presStyleLbl="revTx" presStyleIdx="0" presStyleCnt="2">
        <dgm:presLayoutVars>
          <dgm:bulletEnabled val="1"/>
        </dgm:presLayoutVars>
      </dgm:prSet>
      <dgm:spPr/>
    </dgm:pt>
    <dgm:pt modelId="{3C4BBFB7-036C-465F-AAC2-39E6F8989BE8}" type="pres">
      <dgm:prSet presAssocID="{C1DB1675-66A7-49E1-BE39-7BC3795AB199}" presName="parentText" presStyleLbl="node1" presStyleIdx="1" presStyleCnt="2">
        <dgm:presLayoutVars>
          <dgm:chMax val="0"/>
          <dgm:bulletEnabled val="1"/>
        </dgm:presLayoutVars>
      </dgm:prSet>
      <dgm:spPr/>
    </dgm:pt>
    <dgm:pt modelId="{7EA077A7-F2FB-4BAF-B222-C63E42A1ADCF}" type="pres">
      <dgm:prSet presAssocID="{C1DB1675-66A7-49E1-BE39-7BC3795AB199}" presName="childText" presStyleLbl="revTx" presStyleIdx="1" presStyleCnt="2">
        <dgm:presLayoutVars>
          <dgm:bulletEnabled val="1"/>
        </dgm:presLayoutVars>
      </dgm:prSet>
      <dgm:spPr/>
    </dgm:pt>
  </dgm:ptLst>
  <dgm:cxnLst>
    <dgm:cxn modelId="{533EE814-A878-4D29-BA0D-D920E05FAEF6}" srcId="{00C44F2B-163C-4ECE-8466-2A42C470826B}" destId="{DEAF8C5E-4654-4C2E-934C-50421CB2CB74}" srcOrd="1" destOrd="0" parTransId="{928AD78F-E250-4B5A-9FCF-C347590FCFD0}" sibTransId="{C9E4326E-FA78-4067-A575-1E009A619F3F}"/>
    <dgm:cxn modelId="{F9F8493B-0D78-4BDC-B88E-8E9A7D5F1FD1}" srcId="{00C44F2B-163C-4ECE-8466-2A42C470826B}" destId="{8E994BD4-EA0B-45D7-98FC-44B6698A6AE4}" srcOrd="2" destOrd="0" parTransId="{DAED6202-F0A7-4882-BB6E-7290D7FE2F8A}" sibTransId="{4CFB050B-C7B2-445B-B3A3-3AB25CE42DEB}"/>
    <dgm:cxn modelId="{0A91D460-93E0-403D-BF76-01ABDBD8361A}" type="presOf" srcId="{2E82A1EA-077D-4DB6-B43E-EBC00931B41F}" destId="{7EA077A7-F2FB-4BAF-B222-C63E42A1ADCF}" srcOrd="0" destOrd="0" presId="urn:microsoft.com/office/officeart/2005/8/layout/vList2"/>
    <dgm:cxn modelId="{894F2664-1DB3-4FF9-96E0-2CF0D5CD0D97}" type="presOf" srcId="{7D2FD89A-9E25-4298-AAAA-B0D6B283B1E7}" destId="{DBA6A8E3-45A8-4C23-93A5-C8B3169FE6F8}" srcOrd="0" destOrd="0" presId="urn:microsoft.com/office/officeart/2005/8/layout/vList2"/>
    <dgm:cxn modelId="{3D558B90-790E-40D7-8E02-C987DC91083E}" type="presOf" srcId="{C1DB1675-66A7-49E1-BE39-7BC3795AB199}" destId="{3C4BBFB7-036C-465F-AAC2-39E6F8989BE8}" srcOrd="0" destOrd="0" presId="urn:microsoft.com/office/officeart/2005/8/layout/vList2"/>
    <dgm:cxn modelId="{9ED16D92-E303-4332-A6EA-66C37A26467B}" type="presOf" srcId="{8E994BD4-EA0B-45D7-98FC-44B6698A6AE4}" destId="{DBA6A8E3-45A8-4C23-93A5-C8B3169FE6F8}" srcOrd="0" destOrd="2" presId="urn:microsoft.com/office/officeart/2005/8/layout/vList2"/>
    <dgm:cxn modelId="{16B0F2A2-9F76-461F-A898-7C1EA787C392}" srcId="{C1DB1675-66A7-49E1-BE39-7BC3795AB199}" destId="{2E82A1EA-077D-4DB6-B43E-EBC00931B41F}" srcOrd="0" destOrd="0" parTransId="{A418A8BB-6B51-47C5-97B9-861447B244C7}" sibTransId="{A5E5E36C-2656-4182-B3A6-065654856788}"/>
    <dgm:cxn modelId="{ED3909A4-9FAF-4549-BC12-4C68A1C025C9}" srcId="{00C44F2B-163C-4ECE-8466-2A42C470826B}" destId="{7D2FD89A-9E25-4298-AAAA-B0D6B283B1E7}" srcOrd="0" destOrd="0" parTransId="{1D3965B2-873A-4E0F-B66B-9ADA6A6E0350}" sibTransId="{FF17EBF4-42B9-4712-9CCA-10346379359D}"/>
    <dgm:cxn modelId="{9D67F1BA-B24C-42FF-B568-D09143CC83A9}" srcId="{4B08C829-8BCB-4D8E-9F25-57A4B86988EC}" destId="{C1DB1675-66A7-49E1-BE39-7BC3795AB199}" srcOrd="1" destOrd="0" parTransId="{DD59E203-097B-411A-BD9D-E7D784431229}" sibTransId="{B0D30554-3454-4656-9F57-37935E183165}"/>
    <dgm:cxn modelId="{63F7E2BC-ADD3-48E0-9BFD-E0C446565D57}" type="presOf" srcId="{4B08C829-8BCB-4D8E-9F25-57A4B86988EC}" destId="{1F4AF7BD-F53F-46BB-B0B3-75ACA0DC0067}" srcOrd="0" destOrd="0" presId="urn:microsoft.com/office/officeart/2005/8/layout/vList2"/>
    <dgm:cxn modelId="{19B4FDDC-DBF7-4AC8-9D0C-56E68C0CB6DF}" type="presOf" srcId="{DEAF8C5E-4654-4C2E-934C-50421CB2CB74}" destId="{DBA6A8E3-45A8-4C23-93A5-C8B3169FE6F8}" srcOrd="0" destOrd="1" presId="urn:microsoft.com/office/officeart/2005/8/layout/vList2"/>
    <dgm:cxn modelId="{10C05EEC-C88A-4100-AAEF-3BE0D77A66B0}" type="presOf" srcId="{00C44F2B-163C-4ECE-8466-2A42C470826B}" destId="{2F9B744C-7113-452B-B385-87141DC3A90C}" srcOrd="0" destOrd="0" presId="urn:microsoft.com/office/officeart/2005/8/layout/vList2"/>
    <dgm:cxn modelId="{CC8638F2-FA92-40A1-8B2E-90860238236F}" srcId="{4B08C829-8BCB-4D8E-9F25-57A4B86988EC}" destId="{00C44F2B-163C-4ECE-8466-2A42C470826B}" srcOrd="0" destOrd="0" parTransId="{B767B746-9476-486C-9959-0F1F80A7873D}" sibTransId="{3F966DF3-3E95-4435-A290-AF63810E6986}"/>
    <dgm:cxn modelId="{C14A3C64-0848-4C53-9DF2-8B079C6FDB43}" type="presParOf" srcId="{1F4AF7BD-F53F-46BB-B0B3-75ACA0DC0067}" destId="{2F9B744C-7113-452B-B385-87141DC3A90C}" srcOrd="0" destOrd="0" presId="urn:microsoft.com/office/officeart/2005/8/layout/vList2"/>
    <dgm:cxn modelId="{4ABE4AC0-5274-4966-9AF7-FF0C244E01E4}" type="presParOf" srcId="{1F4AF7BD-F53F-46BB-B0B3-75ACA0DC0067}" destId="{DBA6A8E3-45A8-4C23-93A5-C8B3169FE6F8}" srcOrd="1" destOrd="0" presId="urn:microsoft.com/office/officeart/2005/8/layout/vList2"/>
    <dgm:cxn modelId="{4255D25C-1FA8-4E11-8D30-97FB11272AD9}" type="presParOf" srcId="{1F4AF7BD-F53F-46BB-B0B3-75ACA0DC0067}" destId="{3C4BBFB7-036C-465F-AAC2-39E6F8989BE8}" srcOrd="2" destOrd="0" presId="urn:microsoft.com/office/officeart/2005/8/layout/vList2"/>
    <dgm:cxn modelId="{66E3A14C-E462-4F34-BE00-7957290E475F}" type="presParOf" srcId="{1F4AF7BD-F53F-46BB-B0B3-75ACA0DC0067}" destId="{7EA077A7-F2FB-4BAF-B222-C63E42A1ADC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9E2B3B-1EB9-4A2D-86D3-CE5D60EDEB3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5DEB78E0-FDC3-4220-A3A0-F60F78658C4C}">
      <dgm:prSet phldrT="[Tekst]"/>
      <dgm:spPr/>
      <dgm:t>
        <a:bodyPr/>
        <a:lstStyle/>
        <a:p>
          <a:r>
            <a:rPr lang="pl-PL" dirty="0" err="1"/>
            <a:t>Preventive</a:t>
          </a:r>
          <a:r>
            <a:rPr lang="pl-PL" dirty="0"/>
            <a:t> </a:t>
          </a:r>
          <a:r>
            <a:rPr lang="pl-PL" dirty="0" err="1"/>
            <a:t>meaning</a:t>
          </a:r>
          <a:endParaRPr lang="pl-PL" dirty="0"/>
        </a:p>
      </dgm:t>
    </dgm:pt>
    <dgm:pt modelId="{53D37EA2-656A-44C8-958B-530EAC7B2EC7}" type="parTrans" cxnId="{4F8E0645-B15D-43D5-A904-1F349DA9FF2E}">
      <dgm:prSet/>
      <dgm:spPr/>
      <dgm:t>
        <a:bodyPr/>
        <a:lstStyle/>
        <a:p>
          <a:endParaRPr lang="pl-PL"/>
        </a:p>
      </dgm:t>
    </dgm:pt>
    <dgm:pt modelId="{5B6913F9-AF5A-4ACA-BFDD-B4FB78FBCC34}" type="sibTrans" cxnId="{4F8E0645-B15D-43D5-A904-1F349DA9FF2E}">
      <dgm:prSet/>
      <dgm:spPr/>
      <dgm:t>
        <a:bodyPr/>
        <a:lstStyle/>
        <a:p>
          <a:endParaRPr lang="pl-PL"/>
        </a:p>
      </dgm:t>
    </dgm:pt>
    <dgm:pt modelId="{F2353384-D942-4BAC-B589-DD628FBE12E8}">
      <dgm:prSet phldrT="[Tekst]"/>
      <dgm:spPr/>
      <dgm:t>
        <a:bodyPr/>
        <a:lstStyle/>
        <a:p>
          <a:r>
            <a:rPr lang="en-US" dirty="0"/>
            <a:t>limiting the tax administration's aspirations in imposing tax obligations</a:t>
          </a:r>
          <a:r>
            <a:rPr lang="pl-PL" dirty="0"/>
            <a:t> </a:t>
          </a:r>
          <a:r>
            <a:rPr lang="pl-PL" dirty="0" err="1"/>
            <a:t>contrary</a:t>
          </a:r>
          <a:r>
            <a:rPr lang="pl-PL" dirty="0"/>
            <a:t> to the </a:t>
          </a:r>
          <a:r>
            <a:rPr lang="pl-PL" dirty="0" err="1"/>
            <a:t>statute</a:t>
          </a:r>
          <a:endParaRPr lang="pl-PL" dirty="0"/>
        </a:p>
      </dgm:t>
    </dgm:pt>
    <dgm:pt modelId="{8561EC94-3CF6-4103-B42B-1CFD1A34EED4}" type="parTrans" cxnId="{51F59732-BCFB-43D9-B76F-5F8F9C9B77EF}">
      <dgm:prSet/>
      <dgm:spPr/>
      <dgm:t>
        <a:bodyPr/>
        <a:lstStyle/>
        <a:p>
          <a:endParaRPr lang="pl-PL"/>
        </a:p>
      </dgm:t>
    </dgm:pt>
    <dgm:pt modelId="{9C83EB9D-CFE4-45B9-9759-171A46F782C9}" type="sibTrans" cxnId="{51F59732-BCFB-43D9-B76F-5F8F9C9B77EF}">
      <dgm:prSet/>
      <dgm:spPr/>
      <dgm:t>
        <a:bodyPr/>
        <a:lstStyle/>
        <a:p>
          <a:endParaRPr lang="pl-PL"/>
        </a:p>
      </dgm:t>
    </dgm:pt>
    <dgm:pt modelId="{1210EB26-F22D-408C-8506-3BFE581A2951}">
      <dgm:prSet phldrT="[Tekst]"/>
      <dgm:spPr/>
      <dgm:t>
        <a:bodyPr/>
        <a:lstStyle/>
        <a:p>
          <a:r>
            <a:rPr lang="en-US" dirty="0"/>
            <a:t>Individual meaning</a:t>
          </a:r>
          <a:endParaRPr lang="pl-PL" dirty="0"/>
        </a:p>
      </dgm:t>
    </dgm:pt>
    <dgm:pt modelId="{6961B854-F1F0-45C5-80FC-B073D58B0352}" type="parTrans" cxnId="{BA54DD7E-4892-4CB5-B55D-76553893F5EB}">
      <dgm:prSet/>
      <dgm:spPr/>
      <dgm:t>
        <a:bodyPr/>
        <a:lstStyle/>
        <a:p>
          <a:endParaRPr lang="pl-PL"/>
        </a:p>
      </dgm:t>
    </dgm:pt>
    <dgm:pt modelId="{F1689AB2-F68C-492A-9A48-4D884A2967E0}" type="sibTrans" cxnId="{BA54DD7E-4892-4CB5-B55D-76553893F5EB}">
      <dgm:prSet/>
      <dgm:spPr/>
      <dgm:t>
        <a:bodyPr/>
        <a:lstStyle/>
        <a:p>
          <a:endParaRPr lang="pl-PL"/>
        </a:p>
      </dgm:t>
    </dgm:pt>
    <dgm:pt modelId="{173ED9A7-74CB-41B0-A4DD-0A1C42C718D1}">
      <dgm:prSet phldrT="[Tekst]"/>
      <dgm:spPr/>
      <dgm:t>
        <a:bodyPr/>
        <a:lstStyle/>
        <a:p>
          <a:r>
            <a:rPr lang="pl-PL" dirty="0" err="1"/>
            <a:t>Adjudicating</a:t>
          </a:r>
          <a:r>
            <a:rPr lang="pl-PL" dirty="0"/>
            <a:t> on </a:t>
          </a:r>
          <a:r>
            <a:rPr lang="pl-PL" dirty="0" err="1"/>
            <a:t>individual</a:t>
          </a:r>
          <a:r>
            <a:rPr lang="pl-PL" dirty="0"/>
            <a:t> </a:t>
          </a:r>
          <a:r>
            <a:rPr lang="pl-PL" dirty="0" err="1"/>
            <a:t>complaints</a:t>
          </a:r>
          <a:endParaRPr lang="pl-PL" dirty="0"/>
        </a:p>
      </dgm:t>
    </dgm:pt>
    <dgm:pt modelId="{D3F5627C-F4CF-475A-BF2A-A4AE4BA025DB}" type="parTrans" cxnId="{C01758F5-E359-4393-9782-C7F1E6A78B94}">
      <dgm:prSet/>
      <dgm:spPr/>
      <dgm:t>
        <a:bodyPr/>
        <a:lstStyle/>
        <a:p>
          <a:endParaRPr lang="pl-PL"/>
        </a:p>
      </dgm:t>
    </dgm:pt>
    <dgm:pt modelId="{54CAA954-8E5F-49F1-986E-8052D8F2C84A}" type="sibTrans" cxnId="{C01758F5-E359-4393-9782-C7F1E6A78B94}">
      <dgm:prSet/>
      <dgm:spPr/>
      <dgm:t>
        <a:bodyPr/>
        <a:lstStyle/>
        <a:p>
          <a:endParaRPr lang="pl-PL"/>
        </a:p>
      </dgm:t>
    </dgm:pt>
    <dgm:pt modelId="{A1481A64-8B87-472E-9482-A428AA7CB172}" type="pres">
      <dgm:prSet presAssocID="{699E2B3B-1EB9-4A2D-86D3-CE5D60EDEB31}" presName="linear" presStyleCnt="0">
        <dgm:presLayoutVars>
          <dgm:animLvl val="lvl"/>
          <dgm:resizeHandles val="exact"/>
        </dgm:presLayoutVars>
      </dgm:prSet>
      <dgm:spPr/>
    </dgm:pt>
    <dgm:pt modelId="{A2DDD383-7B6D-4D7B-BF0D-A300438A28AD}" type="pres">
      <dgm:prSet presAssocID="{5DEB78E0-FDC3-4220-A3A0-F60F78658C4C}" presName="parentText" presStyleLbl="node1" presStyleIdx="0" presStyleCnt="2">
        <dgm:presLayoutVars>
          <dgm:chMax val="0"/>
          <dgm:bulletEnabled val="1"/>
        </dgm:presLayoutVars>
      </dgm:prSet>
      <dgm:spPr/>
    </dgm:pt>
    <dgm:pt modelId="{FB3D3173-BB69-45CD-8A7C-EC3A57192BF2}" type="pres">
      <dgm:prSet presAssocID="{5DEB78E0-FDC3-4220-A3A0-F60F78658C4C}" presName="childText" presStyleLbl="revTx" presStyleIdx="0" presStyleCnt="2">
        <dgm:presLayoutVars>
          <dgm:bulletEnabled val="1"/>
        </dgm:presLayoutVars>
      </dgm:prSet>
      <dgm:spPr/>
    </dgm:pt>
    <dgm:pt modelId="{3C155E29-8811-4964-8A9A-61A53DBAD78E}" type="pres">
      <dgm:prSet presAssocID="{1210EB26-F22D-408C-8506-3BFE581A2951}" presName="parentText" presStyleLbl="node1" presStyleIdx="1" presStyleCnt="2">
        <dgm:presLayoutVars>
          <dgm:chMax val="0"/>
          <dgm:bulletEnabled val="1"/>
        </dgm:presLayoutVars>
      </dgm:prSet>
      <dgm:spPr/>
    </dgm:pt>
    <dgm:pt modelId="{73114B48-002E-49EB-800A-F44E09A2C039}" type="pres">
      <dgm:prSet presAssocID="{1210EB26-F22D-408C-8506-3BFE581A2951}" presName="childText" presStyleLbl="revTx" presStyleIdx="1" presStyleCnt="2">
        <dgm:presLayoutVars>
          <dgm:bulletEnabled val="1"/>
        </dgm:presLayoutVars>
      </dgm:prSet>
      <dgm:spPr/>
    </dgm:pt>
  </dgm:ptLst>
  <dgm:cxnLst>
    <dgm:cxn modelId="{51F59732-BCFB-43D9-B76F-5F8F9C9B77EF}" srcId="{5DEB78E0-FDC3-4220-A3A0-F60F78658C4C}" destId="{F2353384-D942-4BAC-B589-DD628FBE12E8}" srcOrd="0" destOrd="0" parTransId="{8561EC94-3CF6-4103-B42B-1CFD1A34EED4}" sibTransId="{9C83EB9D-CFE4-45B9-9759-171A46F782C9}"/>
    <dgm:cxn modelId="{5AC5653D-DA3F-44CA-A89F-8F1DDEA9EDA8}" type="presOf" srcId="{5DEB78E0-FDC3-4220-A3A0-F60F78658C4C}" destId="{A2DDD383-7B6D-4D7B-BF0D-A300438A28AD}" srcOrd="0" destOrd="0" presId="urn:microsoft.com/office/officeart/2005/8/layout/vList2"/>
    <dgm:cxn modelId="{4F8E0645-B15D-43D5-A904-1F349DA9FF2E}" srcId="{699E2B3B-1EB9-4A2D-86D3-CE5D60EDEB31}" destId="{5DEB78E0-FDC3-4220-A3A0-F60F78658C4C}" srcOrd="0" destOrd="0" parTransId="{53D37EA2-656A-44C8-958B-530EAC7B2EC7}" sibTransId="{5B6913F9-AF5A-4ACA-BFDD-B4FB78FBCC34}"/>
    <dgm:cxn modelId="{BA54DD7E-4892-4CB5-B55D-76553893F5EB}" srcId="{699E2B3B-1EB9-4A2D-86D3-CE5D60EDEB31}" destId="{1210EB26-F22D-408C-8506-3BFE581A2951}" srcOrd="1" destOrd="0" parTransId="{6961B854-F1F0-45C5-80FC-B073D58B0352}" sibTransId="{F1689AB2-F68C-492A-9A48-4D884A2967E0}"/>
    <dgm:cxn modelId="{5DBFD69A-6219-4127-85A8-0AE6900B41A3}" type="presOf" srcId="{699E2B3B-1EB9-4A2D-86D3-CE5D60EDEB31}" destId="{A1481A64-8B87-472E-9482-A428AA7CB172}" srcOrd="0" destOrd="0" presId="urn:microsoft.com/office/officeart/2005/8/layout/vList2"/>
    <dgm:cxn modelId="{2DCB11A0-EC97-44D8-9912-A3E6111E6EFE}" type="presOf" srcId="{173ED9A7-74CB-41B0-A4DD-0A1C42C718D1}" destId="{73114B48-002E-49EB-800A-F44E09A2C039}" srcOrd="0" destOrd="0" presId="urn:microsoft.com/office/officeart/2005/8/layout/vList2"/>
    <dgm:cxn modelId="{98AF94C2-76BA-4BE0-9C57-5CACFBE8B6AB}" type="presOf" srcId="{F2353384-D942-4BAC-B589-DD628FBE12E8}" destId="{FB3D3173-BB69-45CD-8A7C-EC3A57192BF2}" srcOrd="0" destOrd="0" presId="urn:microsoft.com/office/officeart/2005/8/layout/vList2"/>
    <dgm:cxn modelId="{36CCFBD0-6C96-4C28-A9DE-9777D6B54074}" type="presOf" srcId="{1210EB26-F22D-408C-8506-3BFE581A2951}" destId="{3C155E29-8811-4964-8A9A-61A53DBAD78E}" srcOrd="0" destOrd="0" presId="urn:microsoft.com/office/officeart/2005/8/layout/vList2"/>
    <dgm:cxn modelId="{C01758F5-E359-4393-9782-C7F1E6A78B94}" srcId="{1210EB26-F22D-408C-8506-3BFE581A2951}" destId="{173ED9A7-74CB-41B0-A4DD-0A1C42C718D1}" srcOrd="0" destOrd="0" parTransId="{D3F5627C-F4CF-475A-BF2A-A4AE4BA025DB}" sibTransId="{54CAA954-8E5F-49F1-986E-8052D8F2C84A}"/>
    <dgm:cxn modelId="{2406639F-F241-4A63-B054-8F917D84BB14}" type="presParOf" srcId="{A1481A64-8B87-472E-9482-A428AA7CB172}" destId="{A2DDD383-7B6D-4D7B-BF0D-A300438A28AD}" srcOrd="0" destOrd="0" presId="urn:microsoft.com/office/officeart/2005/8/layout/vList2"/>
    <dgm:cxn modelId="{911EB134-F9E2-4CD5-BF77-6A61B9DFA490}" type="presParOf" srcId="{A1481A64-8B87-472E-9482-A428AA7CB172}" destId="{FB3D3173-BB69-45CD-8A7C-EC3A57192BF2}" srcOrd="1" destOrd="0" presId="urn:microsoft.com/office/officeart/2005/8/layout/vList2"/>
    <dgm:cxn modelId="{B044A3D8-AED7-4251-9DD8-4F98D038C903}" type="presParOf" srcId="{A1481A64-8B87-472E-9482-A428AA7CB172}" destId="{3C155E29-8811-4964-8A9A-61A53DBAD78E}" srcOrd="2" destOrd="0" presId="urn:microsoft.com/office/officeart/2005/8/layout/vList2"/>
    <dgm:cxn modelId="{8C8C929D-7A56-4FF1-82D7-2BEAC59314A8}" type="presParOf" srcId="{A1481A64-8B87-472E-9482-A428AA7CB172}" destId="{73114B48-002E-49EB-800A-F44E09A2C03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0106F7-A950-4E55-B051-842D1826F40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F3FCBFCB-FF5C-4698-BB9E-C89BE5DB51F0}">
      <dgm:prSet phldrT="[Tekst]"/>
      <dgm:spPr/>
      <dgm:t>
        <a:bodyPr/>
        <a:lstStyle/>
        <a:p>
          <a:r>
            <a:rPr lang="pl-PL" dirty="0"/>
            <a:t>P</a:t>
          </a:r>
          <a:r>
            <a:rPr lang="en-US" dirty="0" err="1"/>
            <a:t>rinciple</a:t>
          </a:r>
          <a:r>
            <a:rPr lang="en-US" dirty="0"/>
            <a:t> of adjudging in favor of the taxpayer</a:t>
          </a:r>
          <a:r>
            <a:rPr lang="pl-PL" dirty="0"/>
            <a:t> (in dubio pro </a:t>
          </a:r>
          <a:r>
            <a:rPr lang="pl-PL" dirty="0" err="1"/>
            <a:t>tributario</a:t>
          </a:r>
          <a:r>
            <a:rPr lang="pl-PL" dirty="0"/>
            <a:t>)</a:t>
          </a:r>
        </a:p>
      </dgm:t>
    </dgm:pt>
    <dgm:pt modelId="{E0BE4392-94B5-45BE-830F-2D146B710D42}" type="parTrans" cxnId="{CB6344CE-3419-436A-B17C-2333F790F84F}">
      <dgm:prSet/>
      <dgm:spPr/>
      <dgm:t>
        <a:bodyPr/>
        <a:lstStyle/>
        <a:p>
          <a:endParaRPr lang="pl-PL"/>
        </a:p>
      </dgm:t>
    </dgm:pt>
    <dgm:pt modelId="{DE25F99A-2DA4-4068-AB85-DCF0C30A9487}" type="sibTrans" cxnId="{CB6344CE-3419-436A-B17C-2333F790F84F}">
      <dgm:prSet/>
      <dgm:spPr/>
      <dgm:t>
        <a:bodyPr/>
        <a:lstStyle/>
        <a:p>
          <a:endParaRPr lang="pl-PL"/>
        </a:p>
      </dgm:t>
    </dgm:pt>
    <dgm:pt modelId="{E10D8DC4-833B-4C12-BE1F-6A821CF7A76F}">
      <dgm:prSet phldrT="[Tekst]" phldr="1"/>
      <dgm:spPr/>
      <dgm:t>
        <a:bodyPr/>
        <a:lstStyle/>
        <a:p>
          <a:endParaRPr lang="pl-PL"/>
        </a:p>
      </dgm:t>
    </dgm:pt>
    <dgm:pt modelId="{0BF22FC6-1291-4A44-BF60-3C7DB925FFDB}" type="parTrans" cxnId="{A7CC8212-2F4E-4D0F-8436-47A43CAB88F1}">
      <dgm:prSet/>
      <dgm:spPr/>
      <dgm:t>
        <a:bodyPr/>
        <a:lstStyle/>
        <a:p>
          <a:endParaRPr lang="pl-PL"/>
        </a:p>
      </dgm:t>
    </dgm:pt>
    <dgm:pt modelId="{E0BFF8A6-81BB-49FF-B51E-362EC6137F55}" type="sibTrans" cxnId="{A7CC8212-2F4E-4D0F-8436-47A43CAB88F1}">
      <dgm:prSet/>
      <dgm:spPr/>
      <dgm:t>
        <a:bodyPr/>
        <a:lstStyle/>
        <a:p>
          <a:endParaRPr lang="pl-PL"/>
        </a:p>
      </dgm:t>
    </dgm:pt>
    <dgm:pt modelId="{B83779F9-8A39-45C8-9AD9-094490DFFDC6}">
      <dgm:prSet phldrT="[Tekst]"/>
      <dgm:spPr/>
      <dgm:t>
        <a:bodyPr/>
        <a:lstStyle/>
        <a:p>
          <a:r>
            <a:rPr lang="en-US" dirty="0"/>
            <a:t>Extending the limits of cognition</a:t>
          </a:r>
          <a:endParaRPr lang="pl-PL" dirty="0"/>
        </a:p>
      </dgm:t>
    </dgm:pt>
    <dgm:pt modelId="{CCA2C999-1A4F-4D4D-9627-A13C23D6F08F}" type="parTrans" cxnId="{B915872B-7297-4A37-817C-E355D7655F36}">
      <dgm:prSet/>
      <dgm:spPr/>
      <dgm:t>
        <a:bodyPr/>
        <a:lstStyle/>
        <a:p>
          <a:endParaRPr lang="pl-PL"/>
        </a:p>
      </dgm:t>
    </dgm:pt>
    <dgm:pt modelId="{88698816-AEA0-4F15-98A9-20FA6CEAEA06}" type="sibTrans" cxnId="{B915872B-7297-4A37-817C-E355D7655F36}">
      <dgm:prSet/>
      <dgm:spPr/>
      <dgm:t>
        <a:bodyPr/>
        <a:lstStyle/>
        <a:p>
          <a:endParaRPr lang="pl-PL"/>
        </a:p>
      </dgm:t>
    </dgm:pt>
    <dgm:pt modelId="{E31CCD5B-A909-4530-AE18-D8E2BF2E3D97}">
      <dgm:prSet phldrT="[Tekst]"/>
      <dgm:spPr/>
      <dgm:t>
        <a:bodyPr/>
        <a:lstStyle/>
        <a:p>
          <a:r>
            <a:rPr lang="pl-PL" dirty="0"/>
            <a:t>order</a:t>
          </a:r>
          <a:r>
            <a:rPr lang="en-US" dirty="0"/>
            <a:t> on extending the VAT refund period</a:t>
          </a:r>
          <a:endParaRPr lang="pl-PL" dirty="0"/>
        </a:p>
      </dgm:t>
    </dgm:pt>
    <dgm:pt modelId="{CA75DC4A-CA7E-4623-9D82-99AB6AD216C2}" type="parTrans" cxnId="{D14B99B9-D249-4099-AC65-67898A8A226C}">
      <dgm:prSet/>
      <dgm:spPr/>
      <dgm:t>
        <a:bodyPr/>
        <a:lstStyle/>
        <a:p>
          <a:endParaRPr lang="pl-PL"/>
        </a:p>
      </dgm:t>
    </dgm:pt>
    <dgm:pt modelId="{03A9E7BB-A30B-4DEB-8F47-EF248824E691}" type="sibTrans" cxnId="{D14B99B9-D249-4099-AC65-67898A8A226C}">
      <dgm:prSet/>
      <dgm:spPr/>
      <dgm:t>
        <a:bodyPr/>
        <a:lstStyle/>
        <a:p>
          <a:endParaRPr lang="pl-PL"/>
        </a:p>
      </dgm:t>
    </dgm:pt>
    <dgm:pt modelId="{BD44D436-7659-478A-AFEE-22646B17A621}">
      <dgm:prSet/>
      <dgm:spPr/>
      <dgm:t>
        <a:bodyPr/>
        <a:lstStyle/>
        <a:p>
          <a:r>
            <a:rPr lang="en-US" dirty="0"/>
            <a:t>Emphasizing the role of the principle of trust in </a:t>
          </a:r>
          <a:r>
            <a:rPr lang="pl-PL" dirty="0" err="1"/>
            <a:t>tax</a:t>
          </a:r>
          <a:r>
            <a:rPr lang="pl-PL" dirty="0"/>
            <a:t> </a:t>
          </a:r>
          <a:r>
            <a:rPr lang="pl-PL" dirty="0" err="1"/>
            <a:t>authorities</a:t>
          </a:r>
          <a:endParaRPr lang="pl-PL" dirty="0"/>
        </a:p>
      </dgm:t>
    </dgm:pt>
    <dgm:pt modelId="{D3FC3D2D-AC65-4327-A6ED-C9A9E24B30A4}" type="parTrans" cxnId="{85216E46-0AE9-419C-9347-012DE2C8CAB4}">
      <dgm:prSet/>
      <dgm:spPr/>
      <dgm:t>
        <a:bodyPr/>
        <a:lstStyle/>
        <a:p>
          <a:endParaRPr lang="pl-PL"/>
        </a:p>
      </dgm:t>
    </dgm:pt>
    <dgm:pt modelId="{51FF4BCC-44FC-4E06-988F-9CB10499DF9A}" type="sibTrans" cxnId="{85216E46-0AE9-419C-9347-012DE2C8CAB4}">
      <dgm:prSet/>
      <dgm:spPr/>
      <dgm:t>
        <a:bodyPr/>
        <a:lstStyle/>
        <a:p>
          <a:endParaRPr lang="pl-PL"/>
        </a:p>
      </dgm:t>
    </dgm:pt>
    <dgm:pt modelId="{CDA1F610-77C1-4C75-BB5C-07DE2F8EEDE5}">
      <dgm:prSet/>
      <dgm:spPr/>
      <dgm:t>
        <a:bodyPr/>
        <a:lstStyle/>
        <a:p>
          <a:endParaRPr lang="pl-PL"/>
        </a:p>
      </dgm:t>
    </dgm:pt>
    <dgm:pt modelId="{77C363B5-AE14-4C91-990E-B485F15DF94D}" type="parTrans" cxnId="{D1DD7F3C-A7D8-498A-A3FA-653795BF634D}">
      <dgm:prSet/>
      <dgm:spPr/>
      <dgm:t>
        <a:bodyPr/>
        <a:lstStyle/>
        <a:p>
          <a:endParaRPr lang="pl-PL"/>
        </a:p>
      </dgm:t>
    </dgm:pt>
    <dgm:pt modelId="{009113B3-8E2F-4101-BB9D-E408983CA4AF}" type="sibTrans" cxnId="{D1DD7F3C-A7D8-498A-A3FA-653795BF634D}">
      <dgm:prSet/>
      <dgm:spPr/>
      <dgm:t>
        <a:bodyPr/>
        <a:lstStyle/>
        <a:p>
          <a:endParaRPr lang="pl-PL"/>
        </a:p>
      </dgm:t>
    </dgm:pt>
    <dgm:pt modelId="{58A46EC9-6BBC-46FA-AF0A-A5BB8570BC13}">
      <dgm:prSet/>
      <dgm:spPr/>
      <dgm:t>
        <a:bodyPr/>
        <a:lstStyle/>
        <a:p>
          <a:r>
            <a:rPr lang="pl-PL" dirty="0"/>
            <a:t>Many </a:t>
          </a:r>
          <a:r>
            <a:rPr lang="pl-PL" dirty="0" err="1"/>
            <a:t>requests</a:t>
          </a:r>
          <a:r>
            <a:rPr lang="pl-PL" dirty="0"/>
            <a:t> to the CJEU to </a:t>
          </a:r>
          <a:r>
            <a:rPr lang="pl-PL" dirty="0" err="1"/>
            <a:t>give</a:t>
          </a:r>
          <a:r>
            <a:rPr lang="pl-PL" dirty="0"/>
            <a:t> </a:t>
          </a:r>
          <a:r>
            <a:rPr lang="pl-PL" dirty="0" err="1"/>
            <a:t>preliminary</a:t>
          </a:r>
          <a:r>
            <a:rPr lang="pl-PL" dirty="0"/>
            <a:t>  </a:t>
          </a:r>
          <a:r>
            <a:rPr lang="pl-PL" dirty="0" err="1"/>
            <a:t>rulings</a:t>
          </a:r>
          <a:endParaRPr lang="pl-PL" dirty="0"/>
        </a:p>
      </dgm:t>
    </dgm:pt>
    <dgm:pt modelId="{6A2D9343-AC37-49CE-AAA9-02806665D277}" type="parTrans" cxnId="{F975999B-A470-4343-AC7A-D9825F679C8F}">
      <dgm:prSet/>
      <dgm:spPr/>
      <dgm:t>
        <a:bodyPr/>
        <a:lstStyle/>
        <a:p>
          <a:endParaRPr lang="pl-PL"/>
        </a:p>
      </dgm:t>
    </dgm:pt>
    <dgm:pt modelId="{F7DF9763-8F1C-41FB-A8F9-CA01E2E2C4D3}" type="sibTrans" cxnId="{F975999B-A470-4343-AC7A-D9825F679C8F}">
      <dgm:prSet/>
      <dgm:spPr/>
      <dgm:t>
        <a:bodyPr/>
        <a:lstStyle/>
        <a:p>
          <a:endParaRPr lang="pl-PL"/>
        </a:p>
      </dgm:t>
    </dgm:pt>
    <dgm:pt modelId="{BA42C433-27BE-4F15-A1D7-0D03481211CA}">
      <dgm:prSet/>
      <dgm:spPr/>
      <dgm:t>
        <a:bodyPr/>
        <a:lstStyle/>
        <a:p>
          <a:r>
            <a:rPr lang="pl-PL" dirty="0"/>
            <a:t>47 </a:t>
          </a:r>
          <a:r>
            <a:rPr lang="en-US" dirty="0"/>
            <a:t>cases concluded with the delivery of the judgment</a:t>
          </a:r>
          <a:r>
            <a:rPr lang="pl-PL" dirty="0"/>
            <a:t> </a:t>
          </a:r>
          <a:r>
            <a:rPr lang="pl-PL" dirty="0" err="1"/>
            <a:t>or</a:t>
          </a:r>
          <a:r>
            <a:rPr lang="pl-PL" dirty="0"/>
            <a:t> order</a:t>
          </a:r>
        </a:p>
      </dgm:t>
    </dgm:pt>
    <dgm:pt modelId="{E320E757-9531-45A7-A37E-6E33A0EF76A5}" type="parTrans" cxnId="{FBB8E524-78A1-4ED7-B857-9272E99BC1CC}">
      <dgm:prSet/>
      <dgm:spPr/>
      <dgm:t>
        <a:bodyPr/>
        <a:lstStyle/>
        <a:p>
          <a:endParaRPr lang="pl-PL"/>
        </a:p>
      </dgm:t>
    </dgm:pt>
    <dgm:pt modelId="{4621795A-36D2-45C1-A28A-786FEAEFB8EC}" type="sibTrans" cxnId="{FBB8E524-78A1-4ED7-B857-9272E99BC1CC}">
      <dgm:prSet/>
      <dgm:spPr/>
      <dgm:t>
        <a:bodyPr/>
        <a:lstStyle/>
        <a:p>
          <a:endParaRPr lang="pl-PL"/>
        </a:p>
      </dgm:t>
    </dgm:pt>
    <dgm:pt modelId="{D2B0993F-5AE4-468D-9EC9-667EE8D41647}">
      <dgm:prSet/>
      <dgm:spPr/>
      <dgm:t>
        <a:bodyPr/>
        <a:lstStyle/>
        <a:p>
          <a:r>
            <a:rPr lang="en-US" dirty="0"/>
            <a:t>Unification of the application of law</a:t>
          </a:r>
          <a:endParaRPr lang="pl-PL" dirty="0"/>
        </a:p>
      </dgm:t>
    </dgm:pt>
    <dgm:pt modelId="{B11FA864-0E06-4DA8-BBB2-C8EF4B58C288}" type="parTrans" cxnId="{2C2986D2-31B1-44DE-A5EE-67F1B4ED41A2}">
      <dgm:prSet/>
      <dgm:spPr/>
      <dgm:t>
        <a:bodyPr/>
        <a:lstStyle/>
        <a:p>
          <a:endParaRPr lang="pl-PL"/>
        </a:p>
      </dgm:t>
    </dgm:pt>
    <dgm:pt modelId="{128A5816-1188-4047-A42A-73EA653868D7}" type="sibTrans" cxnId="{2C2986D2-31B1-44DE-A5EE-67F1B4ED41A2}">
      <dgm:prSet/>
      <dgm:spPr/>
      <dgm:t>
        <a:bodyPr/>
        <a:lstStyle/>
        <a:p>
          <a:endParaRPr lang="pl-PL"/>
        </a:p>
      </dgm:t>
    </dgm:pt>
    <dgm:pt modelId="{A1328C8B-49F4-4D66-A7AD-9586918098D7}">
      <dgm:prSet/>
      <dgm:spPr/>
      <dgm:t>
        <a:bodyPr/>
        <a:lstStyle/>
        <a:p>
          <a:r>
            <a:rPr lang="en-US" dirty="0"/>
            <a:t>Resolutions</a:t>
          </a:r>
          <a:r>
            <a:rPr lang="pl-PL" dirty="0"/>
            <a:t> of the </a:t>
          </a:r>
          <a:r>
            <a:rPr lang="pl-PL" dirty="0" err="1"/>
            <a:t>Supreme</a:t>
          </a:r>
          <a:r>
            <a:rPr lang="pl-PL" dirty="0"/>
            <a:t> </a:t>
          </a:r>
          <a:r>
            <a:rPr lang="pl-PL" dirty="0" err="1"/>
            <a:t>Administrative</a:t>
          </a:r>
          <a:r>
            <a:rPr lang="pl-PL" dirty="0"/>
            <a:t> Court</a:t>
          </a:r>
        </a:p>
      </dgm:t>
    </dgm:pt>
    <dgm:pt modelId="{94E3F63A-EC30-41DB-9ADA-557F6DBAAE27}" type="parTrans" cxnId="{32E71FD0-AB8D-4393-A3BB-592EAEBE4C8B}">
      <dgm:prSet/>
      <dgm:spPr/>
      <dgm:t>
        <a:bodyPr/>
        <a:lstStyle/>
        <a:p>
          <a:endParaRPr lang="pl-PL"/>
        </a:p>
      </dgm:t>
    </dgm:pt>
    <dgm:pt modelId="{16ECA62D-A319-4E59-BF92-6E40C3D13164}" type="sibTrans" cxnId="{32E71FD0-AB8D-4393-A3BB-592EAEBE4C8B}">
      <dgm:prSet/>
      <dgm:spPr/>
      <dgm:t>
        <a:bodyPr/>
        <a:lstStyle/>
        <a:p>
          <a:endParaRPr lang="pl-PL"/>
        </a:p>
      </dgm:t>
    </dgm:pt>
    <dgm:pt modelId="{FA0A1D5E-6EAA-4079-9288-61DE40B5FBCD}" type="pres">
      <dgm:prSet presAssocID="{D60106F7-A950-4E55-B051-842D1826F404}" presName="linear" presStyleCnt="0">
        <dgm:presLayoutVars>
          <dgm:animLvl val="lvl"/>
          <dgm:resizeHandles val="exact"/>
        </dgm:presLayoutVars>
      </dgm:prSet>
      <dgm:spPr/>
    </dgm:pt>
    <dgm:pt modelId="{ABA64DB9-CB69-485B-BA39-0A1495684DE8}" type="pres">
      <dgm:prSet presAssocID="{F3FCBFCB-FF5C-4698-BB9E-C89BE5DB51F0}" presName="parentText" presStyleLbl="node1" presStyleIdx="0" presStyleCnt="5">
        <dgm:presLayoutVars>
          <dgm:chMax val="0"/>
          <dgm:bulletEnabled val="1"/>
        </dgm:presLayoutVars>
      </dgm:prSet>
      <dgm:spPr/>
    </dgm:pt>
    <dgm:pt modelId="{E0694B19-1B7E-48AE-A40B-52B3DA4F5CB6}" type="pres">
      <dgm:prSet presAssocID="{F3FCBFCB-FF5C-4698-BB9E-C89BE5DB51F0}" presName="childText" presStyleLbl="revTx" presStyleIdx="0" presStyleCnt="5">
        <dgm:presLayoutVars>
          <dgm:bulletEnabled val="1"/>
        </dgm:presLayoutVars>
      </dgm:prSet>
      <dgm:spPr/>
    </dgm:pt>
    <dgm:pt modelId="{672DF2A7-10BE-4243-8D31-E06010BD540C}" type="pres">
      <dgm:prSet presAssocID="{B83779F9-8A39-45C8-9AD9-094490DFFDC6}" presName="parentText" presStyleLbl="node1" presStyleIdx="1" presStyleCnt="5">
        <dgm:presLayoutVars>
          <dgm:chMax val="0"/>
          <dgm:bulletEnabled val="1"/>
        </dgm:presLayoutVars>
      </dgm:prSet>
      <dgm:spPr/>
    </dgm:pt>
    <dgm:pt modelId="{179926D7-D6EB-43D1-AB5F-1B9BE51EE7B0}" type="pres">
      <dgm:prSet presAssocID="{B83779F9-8A39-45C8-9AD9-094490DFFDC6}" presName="childText" presStyleLbl="revTx" presStyleIdx="1" presStyleCnt="5">
        <dgm:presLayoutVars>
          <dgm:bulletEnabled val="1"/>
        </dgm:presLayoutVars>
      </dgm:prSet>
      <dgm:spPr/>
    </dgm:pt>
    <dgm:pt modelId="{A061DB69-65B4-4F65-B2D2-DB57929CBF7D}" type="pres">
      <dgm:prSet presAssocID="{BD44D436-7659-478A-AFEE-22646B17A621}" presName="parentText" presStyleLbl="node1" presStyleIdx="2" presStyleCnt="5">
        <dgm:presLayoutVars>
          <dgm:chMax val="0"/>
          <dgm:bulletEnabled val="1"/>
        </dgm:presLayoutVars>
      </dgm:prSet>
      <dgm:spPr/>
    </dgm:pt>
    <dgm:pt modelId="{1AC2A66D-72AC-46F6-B39D-B3961D8DFAD4}" type="pres">
      <dgm:prSet presAssocID="{BD44D436-7659-478A-AFEE-22646B17A621}" presName="childText" presStyleLbl="revTx" presStyleIdx="2" presStyleCnt="5">
        <dgm:presLayoutVars>
          <dgm:bulletEnabled val="1"/>
        </dgm:presLayoutVars>
      </dgm:prSet>
      <dgm:spPr/>
    </dgm:pt>
    <dgm:pt modelId="{A5BBECE3-151D-48A6-86F5-95ECAD35948D}" type="pres">
      <dgm:prSet presAssocID="{58A46EC9-6BBC-46FA-AF0A-A5BB8570BC13}" presName="parentText" presStyleLbl="node1" presStyleIdx="3" presStyleCnt="5">
        <dgm:presLayoutVars>
          <dgm:chMax val="0"/>
          <dgm:bulletEnabled val="1"/>
        </dgm:presLayoutVars>
      </dgm:prSet>
      <dgm:spPr/>
    </dgm:pt>
    <dgm:pt modelId="{5D6D405B-80F5-45E9-A3D0-9EAB302D8940}" type="pres">
      <dgm:prSet presAssocID="{58A46EC9-6BBC-46FA-AF0A-A5BB8570BC13}" presName="childText" presStyleLbl="revTx" presStyleIdx="3" presStyleCnt="5">
        <dgm:presLayoutVars>
          <dgm:bulletEnabled val="1"/>
        </dgm:presLayoutVars>
      </dgm:prSet>
      <dgm:spPr/>
    </dgm:pt>
    <dgm:pt modelId="{382A21AA-FE06-401A-BC60-3FDAB2540D87}" type="pres">
      <dgm:prSet presAssocID="{D2B0993F-5AE4-468D-9EC9-667EE8D41647}" presName="parentText" presStyleLbl="node1" presStyleIdx="4" presStyleCnt="5">
        <dgm:presLayoutVars>
          <dgm:chMax val="0"/>
          <dgm:bulletEnabled val="1"/>
        </dgm:presLayoutVars>
      </dgm:prSet>
      <dgm:spPr/>
    </dgm:pt>
    <dgm:pt modelId="{99026A15-2271-4104-BC12-6CC7EAD4F01F}" type="pres">
      <dgm:prSet presAssocID="{D2B0993F-5AE4-468D-9EC9-667EE8D41647}" presName="childText" presStyleLbl="revTx" presStyleIdx="4" presStyleCnt="5">
        <dgm:presLayoutVars>
          <dgm:bulletEnabled val="1"/>
        </dgm:presLayoutVars>
      </dgm:prSet>
      <dgm:spPr/>
    </dgm:pt>
  </dgm:ptLst>
  <dgm:cxnLst>
    <dgm:cxn modelId="{A7CC8212-2F4E-4D0F-8436-47A43CAB88F1}" srcId="{F3FCBFCB-FF5C-4698-BB9E-C89BE5DB51F0}" destId="{E10D8DC4-833B-4C12-BE1F-6A821CF7A76F}" srcOrd="0" destOrd="0" parTransId="{0BF22FC6-1291-4A44-BF60-3C7DB925FFDB}" sibTransId="{E0BFF8A6-81BB-49FF-B51E-362EC6137F55}"/>
    <dgm:cxn modelId="{FBB8E524-78A1-4ED7-B857-9272E99BC1CC}" srcId="{58A46EC9-6BBC-46FA-AF0A-A5BB8570BC13}" destId="{BA42C433-27BE-4F15-A1D7-0D03481211CA}" srcOrd="0" destOrd="0" parTransId="{E320E757-9531-45A7-A37E-6E33A0EF76A5}" sibTransId="{4621795A-36D2-45C1-A28A-786FEAEFB8EC}"/>
    <dgm:cxn modelId="{9B2F4C27-BE1A-4FC8-BC41-997EE9D728BA}" type="presOf" srcId="{58A46EC9-6BBC-46FA-AF0A-A5BB8570BC13}" destId="{A5BBECE3-151D-48A6-86F5-95ECAD35948D}" srcOrd="0" destOrd="0" presId="urn:microsoft.com/office/officeart/2005/8/layout/vList2"/>
    <dgm:cxn modelId="{B915872B-7297-4A37-817C-E355D7655F36}" srcId="{D60106F7-A950-4E55-B051-842D1826F404}" destId="{B83779F9-8A39-45C8-9AD9-094490DFFDC6}" srcOrd="1" destOrd="0" parTransId="{CCA2C999-1A4F-4D4D-9627-A13C23D6F08F}" sibTransId="{88698816-AEA0-4F15-98A9-20FA6CEAEA06}"/>
    <dgm:cxn modelId="{D1DD7F3C-A7D8-498A-A3FA-653795BF634D}" srcId="{BD44D436-7659-478A-AFEE-22646B17A621}" destId="{CDA1F610-77C1-4C75-BB5C-07DE2F8EEDE5}" srcOrd="0" destOrd="0" parTransId="{77C363B5-AE14-4C91-990E-B485F15DF94D}" sibTransId="{009113B3-8E2F-4101-BB9D-E408983CA4AF}"/>
    <dgm:cxn modelId="{85216E46-0AE9-419C-9347-012DE2C8CAB4}" srcId="{D60106F7-A950-4E55-B051-842D1826F404}" destId="{BD44D436-7659-478A-AFEE-22646B17A621}" srcOrd="2" destOrd="0" parTransId="{D3FC3D2D-AC65-4327-A6ED-C9A9E24B30A4}" sibTransId="{51FF4BCC-44FC-4E06-988F-9CB10499DF9A}"/>
    <dgm:cxn modelId="{FABC9C6B-142C-4AE4-B930-458B2362554D}" type="presOf" srcId="{A1328C8B-49F4-4D66-A7AD-9586918098D7}" destId="{99026A15-2271-4104-BC12-6CC7EAD4F01F}" srcOrd="0" destOrd="0" presId="urn:microsoft.com/office/officeart/2005/8/layout/vList2"/>
    <dgm:cxn modelId="{5C94EA4E-2694-4E2B-8223-7A4999AC0C85}" type="presOf" srcId="{BA42C433-27BE-4F15-A1D7-0D03481211CA}" destId="{5D6D405B-80F5-45E9-A3D0-9EAB302D8940}" srcOrd="0" destOrd="0" presId="urn:microsoft.com/office/officeart/2005/8/layout/vList2"/>
    <dgm:cxn modelId="{5D857D75-4F3A-4FAC-A0D0-DF1EC93D1963}" type="presOf" srcId="{E31CCD5B-A909-4530-AE18-D8E2BF2E3D97}" destId="{179926D7-D6EB-43D1-AB5F-1B9BE51EE7B0}" srcOrd="0" destOrd="0" presId="urn:microsoft.com/office/officeart/2005/8/layout/vList2"/>
    <dgm:cxn modelId="{5381BD7F-D15E-4D76-874E-1055720CA61E}" type="presOf" srcId="{D60106F7-A950-4E55-B051-842D1826F404}" destId="{FA0A1D5E-6EAA-4079-9288-61DE40B5FBCD}" srcOrd="0" destOrd="0" presId="urn:microsoft.com/office/officeart/2005/8/layout/vList2"/>
    <dgm:cxn modelId="{A7729081-7479-4BD9-9C7C-C65D1A1C001E}" type="presOf" srcId="{BD44D436-7659-478A-AFEE-22646B17A621}" destId="{A061DB69-65B4-4F65-B2D2-DB57929CBF7D}" srcOrd="0" destOrd="0" presId="urn:microsoft.com/office/officeart/2005/8/layout/vList2"/>
    <dgm:cxn modelId="{E69F1195-F51A-43EB-B2DF-B3EF4C1412BE}" type="presOf" srcId="{D2B0993F-5AE4-468D-9EC9-667EE8D41647}" destId="{382A21AA-FE06-401A-BC60-3FDAB2540D87}" srcOrd="0" destOrd="0" presId="urn:microsoft.com/office/officeart/2005/8/layout/vList2"/>
    <dgm:cxn modelId="{EF8D3A95-E699-4D9E-83B4-83BD72A43001}" type="presOf" srcId="{F3FCBFCB-FF5C-4698-BB9E-C89BE5DB51F0}" destId="{ABA64DB9-CB69-485B-BA39-0A1495684DE8}" srcOrd="0" destOrd="0" presId="urn:microsoft.com/office/officeart/2005/8/layout/vList2"/>
    <dgm:cxn modelId="{F975999B-A470-4343-AC7A-D9825F679C8F}" srcId="{D60106F7-A950-4E55-B051-842D1826F404}" destId="{58A46EC9-6BBC-46FA-AF0A-A5BB8570BC13}" srcOrd="3" destOrd="0" parTransId="{6A2D9343-AC37-49CE-AAA9-02806665D277}" sibTransId="{F7DF9763-8F1C-41FB-A8F9-CA01E2E2C4D3}"/>
    <dgm:cxn modelId="{E2911AB0-4A31-49BD-8D99-559D6B732DB3}" type="presOf" srcId="{B83779F9-8A39-45C8-9AD9-094490DFFDC6}" destId="{672DF2A7-10BE-4243-8D31-E06010BD540C}" srcOrd="0" destOrd="0" presId="urn:microsoft.com/office/officeart/2005/8/layout/vList2"/>
    <dgm:cxn modelId="{CA1F58B2-E088-4E07-B1A5-8698F5BE3A04}" type="presOf" srcId="{CDA1F610-77C1-4C75-BB5C-07DE2F8EEDE5}" destId="{1AC2A66D-72AC-46F6-B39D-B3961D8DFAD4}" srcOrd="0" destOrd="0" presId="urn:microsoft.com/office/officeart/2005/8/layout/vList2"/>
    <dgm:cxn modelId="{D14B99B9-D249-4099-AC65-67898A8A226C}" srcId="{B83779F9-8A39-45C8-9AD9-094490DFFDC6}" destId="{E31CCD5B-A909-4530-AE18-D8E2BF2E3D97}" srcOrd="0" destOrd="0" parTransId="{CA75DC4A-CA7E-4623-9D82-99AB6AD216C2}" sibTransId="{03A9E7BB-A30B-4DEB-8F47-EF248824E691}"/>
    <dgm:cxn modelId="{86FD37CB-6A97-4C14-B1AF-75351F96DF6A}" type="presOf" srcId="{E10D8DC4-833B-4C12-BE1F-6A821CF7A76F}" destId="{E0694B19-1B7E-48AE-A40B-52B3DA4F5CB6}" srcOrd="0" destOrd="0" presId="urn:microsoft.com/office/officeart/2005/8/layout/vList2"/>
    <dgm:cxn modelId="{CB6344CE-3419-436A-B17C-2333F790F84F}" srcId="{D60106F7-A950-4E55-B051-842D1826F404}" destId="{F3FCBFCB-FF5C-4698-BB9E-C89BE5DB51F0}" srcOrd="0" destOrd="0" parTransId="{E0BE4392-94B5-45BE-830F-2D146B710D42}" sibTransId="{DE25F99A-2DA4-4068-AB85-DCF0C30A9487}"/>
    <dgm:cxn modelId="{32E71FD0-AB8D-4393-A3BB-592EAEBE4C8B}" srcId="{D2B0993F-5AE4-468D-9EC9-667EE8D41647}" destId="{A1328C8B-49F4-4D66-A7AD-9586918098D7}" srcOrd="0" destOrd="0" parTransId="{94E3F63A-EC30-41DB-9ADA-557F6DBAAE27}" sibTransId="{16ECA62D-A319-4E59-BF92-6E40C3D13164}"/>
    <dgm:cxn modelId="{2C2986D2-31B1-44DE-A5EE-67F1B4ED41A2}" srcId="{D60106F7-A950-4E55-B051-842D1826F404}" destId="{D2B0993F-5AE4-468D-9EC9-667EE8D41647}" srcOrd="4" destOrd="0" parTransId="{B11FA864-0E06-4DA8-BBB2-C8EF4B58C288}" sibTransId="{128A5816-1188-4047-A42A-73EA653868D7}"/>
    <dgm:cxn modelId="{98359DD7-440C-4D65-BA6F-374325B61FEC}" type="presParOf" srcId="{FA0A1D5E-6EAA-4079-9288-61DE40B5FBCD}" destId="{ABA64DB9-CB69-485B-BA39-0A1495684DE8}" srcOrd="0" destOrd="0" presId="urn:microsoft.com/office/officeart/2005/8/layout/vList2"/>
    <dgm:cxn modelId="{4950E51A-8AE5-4881-85D1-18A0BA25B73B}" type="presParOf" srcId="{FA0A1D5E-6EAA-4079-9288-61DE40B5FBCD}" destId="{E0694B19-1B7E-48AE-A40B-52B3DA4F5CB6}" srcOrd="1" destOrd="0" presId="urn:microsoft.com/office/officeart/2005/8/layout/vList2"/>
    <dgm:cxn modelId="{2825D11C-12FD-4098-9F4A-1FDAC240156A}" type="presParOf" srcId="{FA0A1D5E-6EAA-4079-9288-61DE40B5FBCD}" destId="{672DF2A7-10BE-4243-8D31-E06010BD540C}" srcOrd="2" destOrd="0" presId="urn:microsoft.com/office/officeart/2005/8/layout/vList2"/>
    <dgm:cxn modelId="{43C7C8EA-3830-4161-BECA-CD47AA82EBAF}" type="presParOf" srcId="{FA0A1D5E-6EAA-4079-9288-61DE40B5FBCD}" destId="{179926D7-D6EB-43D1-AB5F-1B9BE51EE7B0}" srcOrd="3" destOrd="0" presId="urn:microsoft.com/office/officeart/2005/8/layout/vList2"/>
    <dgm:cxn modelId="{D5AB1887-C703-4160-A800-87FEC1A8CABD}" type="presParOf" srcId="{FA0A1D5E-6EAA-4079-9288-61DE40B5FBCD}" destId="{A061DB69-65B4-4F65-B2D2-DB57929CBF7D}" srcOrd="4" destOrd="0" presId="urn:microsoft.com/office/officeart/2005/8/layout/vList2"/>
    <dgm:cxn modelId="{9257ED23-1400-48B4-8F8C-4B3D03F80B4A}" type="presParOf" srcId="{FA0A1D5E-6EAA-4079-9288-61DE40B5FBCD}" destId="{1AC2A66D-72AC-46F6-B39D-B3961D8DFAD4}" srcOrd="5" destOrd="0" presId="urn:microsoft.com/office/officeart/2005/8/layout/vList2"/>
    <dgm:cxn modelId="{EE7B6A9D-8C0F-4022-8EBA-1F166C163B91}" type="presParOf" srcId="{FA0A1D5E-6EAA-4079-9288-61DE40B5FBCD}" destId="{A5BBECE3-151D-48A6-86F5-95ECAD35948D}" srcOrd="6" destOrd="0" presId="urn:microsoft.com/office/officeart/2005/8/layout/vList2"/>
    <dgm:cxn modelId="{09A5135C-8A92-4470-9BC8-26F69D191DFF}" type="presParOf" srcId="{FA0A1D5E-6EAA-4079-9288-61DE40B5FBCD}" destId="{5D6D405B-80F5-45E9-A3D0-9EAB302D8940}" srcOrd="7" destOrd="0" presId="urn:microsoft.com/office/officeart/2005/8/layout/vList2"/>
    <dgm:cxn modelId="{6DB8B731-381B-4DB9-AA09-FD9C75AC2DE8}" type="presParOf" srcId="{FA0A1D5E-6EAA-4079-9288-61DE40B5FBCD}" destId="{382A21AA-FE06-401A-BC60-3FDAB2540D87}" srcOrd="8" destOrd="0" presId="urn:microsoft.com/office/officeart/2005/8/layout/vList2"/>
    <dgm:cxn modelId="{3107E553-5E53-4FC6-8F3F-9A8D1B4ED444}" type="presParOf" srcId="{FA0A1D5E-6EAA-4079-9288-61DE40B5FBCD}" destId="{99026A15-2271-4104-BC12-6CC7EAD4F01F}"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2E71FD-6DB5-4E28-98F8-A9C738B5AC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987A4AEB-FC89-4EB0-B277-F55E63D4B8B9}">
      <dgm:prSet phldrT="[Tekst]"/>
      <dgm:spPr/>
      <dgm:t>
        <a:bodyPr/>
        <a:lstStyle/>
        <a:p>
          <a:r>
            <a:rPr lang="en-US" b="0" dirty="0"/>
            <a:t>The rule of law</a:t>
          </a:r>
          <a:endParaRPr lang="pl-PL" b="0" dirty="0"/>
        </a:p>
      </dgm:t>
    </dgm:pt>
    <dgm:pt modelId="{1441B412-5D8E-4112-BD0E-26D0D15F271A}" type="parTrans" cxnId="{27925588-8BF8-4903-AE86-E3F589CA72B0}">
      <dgm:prSet/>
      <dgm:spPr/>
      <dgm:t>
        <a:bodyPr/>
        <a:lstStyle/>
        <a:p>
          <a:endParaRPr lang="pl-PL"/>
        </a:p>
      </dgm:t>
    </dgm:pt>
    <dgm:pt modelId="{2DF351D7-3073-44D4-85AA-294B25CF4F09}" type="sibTrans" cxnId="{27925588-8BF8-4903-AE86-E3F589CA72B0}">
      <dgm:prSet/>
      <dgm:spPr/>
      <dgm:t>
        <a:bodyPr/>
        <a:lstStyle/>
        <a:p>
          <a:endParaRPr lang="pl-PL"/>
        </a:p>
      </dgm:t>
    </dgm:pt>
    <dgm:pt modelId="{5973B8FB-A78D-4CC1-8A05-DE4143B6BBF3}">
      <dgm:prSet phldrT="[Tekst]"/>
      <dgm:spPr/>
      <dgm:t>
        <a:bodyPr/>
        <a:lstStyle/>
        <a:p>
          <a:r>
            <a:rPr lang="en-US" b="0" dirty="0"/>
            <a:t>The principle of trust in tax authorities</a:t>
          </a:r>
          <a:endParaRPr lang="pl-PL" b="0" dirty="0"/>
        </a:p>
      </dgm:t>
    </dgm:pt>
    <dgm:pt modelId="{171383EF-79C9-43F2-B886-BB6BB984B81B}" type="parTrans" cxnId="{9FBBC57A-392C-4FC7-A9D6-8BF12CB88626}">
      <dgm:prSet/>
      <dgm:spPr/>
      <dgm:t>
        <a:bodyPr/>
        <a:lstStyle/>
        <a:p>
          <a:endParaRPr lang="pl-PL"/>
        </a:p>
      </dgm:t>
    </dgm:pt>
    <dgm:pt modelId="{FB5FD562-CDC2-4EDE-B653-9CB5AFC9F026}" type="sibTrans" cxnId="{9FBBC57A-392C-4FC7-A9D6-8BF12CB88626}">
      <dgm:prSet/>
      <dgm:spPr/>
      <dgm:t>
        <a:bodyPr/>
        <a:lstStyle/>
        <a:p>
          <a:endParaRPr lang="pl-PL"/>
        </a:p>
      </dgm:t>
    </dgm:pt>
    <dgm:pt modelId="{52875B9A-E0E5-4E82-9AC9-681B87030DA9}">
      <dgm:prSet/>
      <dgm:spPr/>
      <dgm:t>
        <a:bodyPr/>
        <a:lstStyle/>
        <a:p>
          <a:r>
            <a:rPr lang="en-US" b="0" dirty="0"/>
            <a:t>The principle of providing legal aid</a:t>
          </a:r>
          <a:endParaRPr lang="pl-PL" b="0" dirty="0"/>
        </a:p>
      </dgm:t>
    </dgm:pt>
    <dgm:pt modelId="{B8A8E30D-4325-45E5-A028-778CBD3A9F33}" type="parTrans" cxnId="{C65D261E-F3AC-49D8-A03F-7FFBD38FC94F}">
      <dgm:prSet/>
      <dgm:spPr/>
      <dgm:t>
        <a:bodyPr/>
        <a:lstStyle/>
        <a:p>
          <a:endParaRPr lang="pl-PL"/>
        </a:p>
      </dgm:t>
    </dgm:pt>
    <dgm:pt modelId="{B0F52230-CDBE-4CA0-B2ED-A134F3C3B4B8}" type="sibTrans" cxnId="{C65D261E-F3AC-49D8-A03F-7FFBD38FC94F}">
      <dgm:prSet/>
      <dgm:spPr/>
      <dgm:t>
        <a:bodyPr/>
        <a:lstStyle/>
        <a:p>
          <a:endParaRPr lang="pl-PL"/>
        </a:p>
      </dgm:t>
    </dgm:pt>
    <dgm:pt modelId="{8790F82B-9BFA-4718-9C11-75C621285CAC}">
      <dgm:prSet/>
      <dgm:spPr/>
      <dgm:t>
        <a:bodyPr/>
        <a:lstStyle/>
        <a:p>
          <a:r>
            <a:rPr lang="en-US" b="0" dirty="0"/>
            <a:t>The principle of objective truth </a:t>
          </a:r>
          <a:endParaRPr lang="pl-PL" b="0" dirty="0"/>
        </a:p>
      </dgm:t>
    </dgm:pt>
    <dgm:pt modelId="{26B72754-AD4D-43B7-B5D5-E41ED6890C42}" type="parTrans" cxnId="{0C855FC3-2647-416E-A18E-CC7C9F844EEA}">
      <dgm:prSet/>
      <dgm:spPr/>
      <dgm:t>
        <a:bodyPr/>
        <a:lstStyle/>
        <a:p>
          <a:endParaRPr lang="pl-PL"/>
        </a:p>
      </dgm:t>
    </dgm:pt>
    <dgm:pt modelId="{AA5726A3-0740-4B3E-A8AB-3F8808B50C34}" type="sibTrans" cxnId="{0C855FC3-2647-416E-A18E-CC7C9F844EEA}">
      <dgm:prSet/>
      <dgm:spPr/>
      <dgm:t>
        <a:bodyPr/>
        <a:lstStyle/>
        <a:p>
          <a:endParaRPr lang="pl-PL"/>
        </a:p>
      </dgm:t>
    </dgm:pt>
    <dgm:pt modelId="{112CB124-566F-4E1C-9ECB-259E9CD601B6}">
      <dgm:prSet/>
      <dgm:spPr/>
      <dgm:t>
        <a:bodyPr/>
        <a:lstStyle/>
        <a:p>
          <a:r>
            <a:rPr lang="en-US" b="0" dirty="0"/>
            <a:t>The principle of active participation of the parties in any stage of tax proceedings </a:t>
          </a:r>
          <a:endParaRPr lang="pl-PL" b="0" dirty="0"/>
        </a:p>
      </dgm:t>
    </dgm:pt>
    <dgm:pt modelId="{AD6FB86E-B367-44E1-84D5-F2B8CF44B6CB}" type="parTrans" cxnId="{19253E84-35E0-4992-9A86-63F2698DCE8C}">
      <dgm:prSet/>
      <dgm:spPr/>
      <dgm:t>
        <a:bodyPr/>
        <a:lstStyle/>
        <a:p>
          <a:endParaRPr lang="pl-PL"/>
        </a:p>
      </dgm:t>
    </dgm:pt>
    <dgm:pt modelId="{B0017C6B-CE91-4D47-9696-94951E7D2EAB}" type="sibTrans" cxnId="{19253E84-35E0-4992-9A86-63F2698DCE8C}">
      <dgm:prSet/>
      <dgm:spPr/>
      <dgm:t>
        <a:bodyPr/>
        <a:lstStyle/>
        <a:p>
          <a:endParaRPr lang="pl-PL"/>
        </a:p>
      </dgm:t>
    </dgm:pt>
    <dgm:pt modelId="{20ABB763-11C8-4CCC-82B9-1F6FE4A13A54}">
      <dgm:prSet/>
      <dgm:spPr/>
      <dgm:t>
        <a:bodyPr/>
        <a:lstStyle/>
        <a:p>
          <a:r>
            <a:rPr lang="en-US" b="0" dirty="0"/>
            <a:t>The principle of persuading the parties </a:t>
          </a:r>
          <a:endParaRPr lang="pl-PL" b="0" dirty="0"/>
        </a:p>
      </dgm:t>
    </dgm:pt>
    <dgm:pt modelId="{031259F3-9330-4722-8D95-CBE298816362}" type="parTrans" cxnId="{A09E6F19-8CA4-441B-A1FD-55101053D1C0}">
      <dgm:prSet/>
      <dgm:spPr/>
      <dgm:t>
        <a:bodyPr/>
        <a:lstStyle/>
        <a:p>
          <a:endParaRPr lang="pl-PL"/>
        </a:p>
      </dgm:t>
    </dgm:pt>
    <dgm:pt modelId="{130184A1-225B-4C1A-90AC-BF0C97F77302}" type="sibTrans" cxnId="{A09E6F19-8CA4-441B-A1FD-55101053D1C0}">
      <dgm:prSet/>
      <dgm:spPr/>
      <dgm:t>
        <a:bodyPr/>
        <a:lstStyle/>
        <a:p>
          <a:endParaRPr lang="pl-PL"/>
        </a:p>
      </dgm:t>
    </dgm:pt>
    <dgm:pt modelId="{1ADBC8A5-5008-454E-BA3D-5B7451934093}">
      <dgm:prSet/>
      <dgm:spPr/>
      <dgm:t>
        <a:bodyPr/>
        <a:lstStyle/>
        <a:p>
          <a:r>
            <a:rPr lang="en-US" b="0" dirty="0"/>
            <a:t>The principle of speed and simplicity of the procedure </a:t>
          </a:r>
          <a:endParaRPr lang="pl-PL" b="0" dirty="0"/>
        </a:p>
      </dgm:t>
    </dgm:pt>
    <dgm:pt modelId="{40DED95C-AF6C-4995-B54E-E9C377E7D93E}" type="parTrans" cxnId="{A1585A60-EBCC-484C-92D7-DBC1DA310F95}">
      <dgm:prSet/>
      <dgm:spPr/>
      <dgm:t>
        <a:bodyPr/>
        <a:lstStyle/>
        <a:p>
          <a:endParaRPr lang="pl-PL"/>
        </a:p>
      </dgm:t>
    </dgm:pt>
    <dgm:pt modelId="{7AD4B1DC-A35F-4F4F-B55D-19B7C11511D8}" type="sibTrans" cxnId="{A1585A60-EBCC-484C-92D7-DBC1DA310F95}">
      <dgm:prSet/>
      <dgm:spPr/>
      <dgm:t>
        <a:bodyPr/>
        <a:lstStyle/>
        <a:p>
          <a:endParaRPr lang="pl-PL"/>
        </a:p>
      </dgm:t>
    </dgm:pt>
    <dgm:pt modelId="{C4E88196-772C-46F8-AA0A-3ED4BDF3BAA3}">
      <dgm:prSet/>
      <dgm:spPr/>
      <dgm:t>
        <a:bodyPr/>
        <a:lstStyle/>
        <a:p>
          <a:r>
            <a:rPr lang="en-US" b="0" dirty="0"/>
            <a:t>Principle of two-instance procedure </a:t>
          </a:r>
          <a:endParaRPr lang="pl-PL" b="0" dirty="0"/>
        </a:p>
      </dgm:t>
    </dgm:pt>
    <dgm:pt modelId="{F742A9D8-644E-450B-BA6A-7E1ED7E91A9D}" type="parTrans" cxnId="{180BF66B-6712-4CAC-812F-45077B38F81F}">
      <dgm:prSet/>
      <dgm:spPr/>
      <dgm:t>
        <a:bodyPr/>
        <a:lstStyle/>
        <a:p>
          <a:endParaRPr lang="pl-PL"/>
        </a:p>
      </dgm:t>
    </dgm:pt>
    <dgm:pt modelId="{2A77B9E8-FF87-42C1-A84A-FE1C3EA58FD6}" type="sibTrans" cxnId="{180BF66B-6712-4CAC-812F-45077B38F81F}">
      <dgm:prSet/>
      <dgm:spPr/>
      <dgm:t>
        <a:bodyPr/>
        <a:lstStyle/>
        <a:p>
          <a:endParaRPr lang="pl-PL"/>
        </a:p>
      </dgm:t>
    </dgm:pt>
    <dgm:pt modelId="{70B30A91-0C49-46A8-9B9F-85E4056D00A6}">
      <dgm:prSet/>
      <dgm:spPr/>
      <dgm:t>
        <a:bodyPr/>
        <a:lstStyle/>
        <a:p>
          <a:r>
            <a:rPr lang="en-US" b="0" dirty="0"/>
            <a:t>The principle of permanent character of final decisions </a:t>
          </a:r>
          <a:endParaRPr lang="pl-PL" b="0" dirty="0"/>
        </a:p>
      </dgm:t>
    </dgm:pt>
    <dgm:pt modelId="{4766FD96-A2B4-42D9-9C27-42145C01618E}" type="parTrans" cxnId="{B4D31F5A-1A64-4A2D-B804-42595E7337B5}">
      <dgm:prSet/>
      <dgm:spPr/>
      <dgm:t>
        <a:bodyPr/>
        <a:lstStyle/>
        <a:p>
          <a:endParaRPr lang="pl-PL"/>
        </a:p>
      </dgm:t>
    </dgm:pt>
    <dgm:pt modelId="{ECB6E31D-43AA-40BB-A73E-002ECCBD5A72}" type="sibTrans" cxnId="{B4D31F5A-1A64-4A2D-B804-42595E7337B5}">
      <dgm:prSet/>
      <dgm:spPr/>
      <dgm:t>
        <a:bodyPr/>
        <a:lstStyle/>
        <a:p>
          <a:endParaRPr lang="pl-PL"/>
        </a:p>
      </dgm:t>
    </dgm:pt>
    <dgm:pt modelId="{6860C174-287D-47AE-9C28-756941318FFE}">
      <dgm:prSet/>
      <dgm:spPr/>
      <dgm:t>
        <a:bodyPr/>
        <a:lstStyle/>
        <a:p>
          <a:r>
            <a:rPr lang="en-US" b="0" dirty="0"/>
            <a:t>The principle of transparency of the proceedings to the parties only </a:t>
          </a:r>
          <a:endParaRPr lang="pl-PL" b="0" dirty="0"/>
        </a:p>
      </dgm:t>
    </dgm:pt>
    <dgm:pt modelId="{50692C21-9E3E-420C-A3DD-87A4A9697837}" type="parTrans" cxnId="{9491F1A0-FE89-4DA7-8EDF-690BDEBEDE9F}">
      <dgm:prSet/>
      <dgm:spPr/>
      <dgm:t>
        <a:bodyPr/>
        <a:lstStyle/>
        <a:p>
          <a:endParaRPr lang="pl-PL"/>
        </a:p>
      </dgm:t>
    </dgm:pt>
    <dgm:pt modelId="{64CE0BC2-F260-4336-A51C-6B74CC930B7F}" type="sibTrans" cxnId="{9491F1A0-FE89-4DA7-8EDF-690BDEBEDE9F}">
      <dgm:prSet/>
      <dgm:spPr/>
      <dgm:t>
        <a:bodyPr/>
        <a:lstStyle/>
        <a:p>
          <a:endParaRPr lang="pl-PL"/>
        </a:p>
      </dgm:t>
    </dgm:pt>
    <dgm:pt modelId="{C9AB7127-58F0-4355-A298-A3C3DD867D09}" type="pres">
      <dgm:prSet presAssocID="{842E71FD-6DB5-4E28-98F8-A9C738B5AC6A}" presName="linear" presStyleCnt="0">
        <dgm:presLayoutVars>
          <dgm:animLvl val="lvl"/>
          <dgm:resizeHandles val="exact"/>
        </dgm:presLayoutVars>
      </dgm:prSet>
      <dgm:spPr/>
    </dgm:pt>
    <dgm:pt modelId="{F807C841-7459-4687-A5B0-498B64BC5EEC}" type="pres">
      <dgm:prSet presAssocID="{987A4AEB-FC89-4EB0-B277-F55E63D4B8B9}" presName="parentText" presStyleLbl="node1" presStyleIdx="0" presStyleCnt="10">
        <dgm:presLayoutVars>
          <dgm:chMax val="0"/>
          <dgm:bulletEnabled val="1"/>
        </dgm:presLayoutVars>
      </dgm:prSet>
      <dgm:spPr/>
    </dgm:pt>
    <dgm:pt modelId="{AE490216-FD89-4302-A7FD-BEC98211B667}" type="pres">
      <dgm:prSet presAssocID="{2DF351D7-3073-44D4-85AA-294B25CF4F09}" presName="spacer" presStyleCnt="0"/>
      <dgm:spPr/>
    </dgm:pt>
    <dgm:pt modelId="{53D322F7-C683-43D6-A3FF-7A778542E756}" type="pres">
      <dgm:prSet presAssocID="{5973B8FB-A78D-4CC1-8A05-DE4143B6BBF3}" presName="parentText" presStyleLbl="node1" presStyleIdx="1" presStyleCnt="10">
        <dgm:presLayoutVars>
          <dgm:chMax val="0"/>
          <dgm:bulletEnabled val="1"/>
        </dgm:presLayoutVars>
      </dgm:prSet>
      <dgm:spPr/>
    </dgm:pt>
    <dgm:pt modelId="{7AB85D73-2197-4B5F-9CE3-7A2E4D70A819}" type="pres">
      <dgm:prSet presAssocID="{FB5FD562-CDC2-4EDE-B653-9CB5AFC9F026}" presName="spacer" presStyleCnt="0"/>
      <dgm:spPr/>
    </dgm:pt>
    <dgm:pt modelId="{9A6C81A5-1B45-4A94-80BB-FFE6590A95B0}" type="pres">
      <dgm:prSet presAssocID="{52875B9A-E0E5-4E82-9AC9-681B87030DA9}" presName="parentText" presStyleLbl="node1" presStyleIdx="2" presStyleCnt="10">
        <dgm:presLayoutVars>
          <dgm:chMax val="0"/>
          <dgm:bulletEnabled val="1"/>
        </dgm:presLayoutVars>
      </dgm:prSet>
      <dgm:spPr/>
    </dgm:pt>
    <dgm:pt modelId="{786752C4-CBD0-4543-806A-D4C071DC48CD}" type="pres">
      <dgm:prSet presAssocID="{B0F52230-CDBE-4CA0-B2ED-A134F3C3B4B8}" presName="spacer" presStyleCnt="0"/>
      <dgm:spPr/>
    </dgm:pt>
    <dgm:pt modelId="{9618DA4D-88ED-48F3-87F8-C056FDE49788}" type="pres">
      <dgm:prSet presAssocID="{8790F82B-9BFA-4718-9C11-75C621285CAC}" presName="parentText" presStyleLbl="node1" presStyleIdx="3" presStyleCnt="10">
        <dgm:presLayoutVars>
          <dgm:chMax val="0"/>
          <dgm:bulletEnabled val="1"/>
        </dgm:presLayoutVars>
      </dgm:prSet>
      <dgm:spPr/>
    </dgm:pt>
    <dgm:pt modelId="{14F178BD-BB03-46D5-9B85-C105F45B33A0}" type="pres">
      <dgm:prSet presAssocID="{AA5726A3-0740-4B3E-A8AB-3F8808B50C34}" presName="spacer" presStyleCnt="0"/>
      <dgm:spPr/>
    </dgm:pt>
    <dgm:pt modelId="{A6D40410-462D-49C5-8408-FA44751331BC}" type="pres">
      <dgm:prSet presAssocID="{112CB124-566F-4E1C-9ECB-259E9CD601B6}" presName="parentText" presStyleLbl="node1" presStyleIdx="4" presStyleCnt="10">
        <dgm:presLayoutVars>
          <dgm:chMax val="0"/>
          <dgm:bulletEnabled val="1"/>
        </dgm:presLayoutVars>
      </dgm:prSet>
      <dgm:spPr/>
    </dgm:pt>
    <dgm:pt modelId="{CB90D0A3-BC48-4D5C-9707-71B166C432BC}" type="pres">
      <dgm:prSet presAssocID="{B0017C6B-CE91-4D47-9696-94951E7D2EAB}" presName="spacer" presStyleCnt="0"/>
      <dgm:spPr/>
    </dgm:pt>
    <dgm:pt modelId="{53644D35-D202-4D9E-89E5-D0FE1B20C4D3}" type="pres">
      <dgm:prSet presAssocID="{20ABB763-11C8-4CCC-82B9-1F6FE4A13A54}" presName="parentText" presStyleLbl="node1" presStyleIdx="5" presStyleCnt="10">
        <dgm:presLayoutVars>
          <dgm:chMax val="0"/>
          <dgm:bulletEnabled val="1"/>
        </dgm:presLayoutVars>
      </dgm:prSet>
      <dgm:spPr/>
    </dgm:pt>
    <dgm:pt modelId="{24095950-5CC3-4C0B-AC09-20F42D1F8576}" type="pres">
      <dgm:prSet presAssocID="{130184A1-225B-4C1A-90AC-BF0C97F77302}" presName="spacer" presStyleCnt="0"/>
      <dgm:spPr/>
    </dgm:pt>
    <dgm:pt modelId="{EC55B642-E799-42FF-B100-E51A095BBCC9}" type="pres">
      <dgm:prSet presAssocID="{1ADBC8A5-5008-454E-BA3D-5B7451934093}" presName="parentText" presStyleLbl="node1" presStyleIdx="6" presStyleCnt="10">
        <dgm:presLayoutVars>
          <dgm:chMax val="0"/>
          <dgm:bulletEnabled val="1"/>
        </dgm:presLayoutVars>
      </dgm:prSet>
      <dgm:spPr/>
    </dgm:pt>
    <dgm:pt modelId="{5913D52B-C07A-483F-A892-2B3DDB2C9B1D}" type="pres">
      <dgm:prSet presAssocID="{7AD4B1DC-A35F-4F4F-B55D-19B7C11511D8}" presName="spacer" presStyleCnt="0"/>
      <dgm:spPr/>
    </dgm:pt>
    <dgm:pt modelId="{51A6351E-410B-4C54-AD23-DA321950536F}" type="pres">
      <dgm:prSet presAssocID="{C4E88196-772C-46F8-AA0A-3ED4BDF3BAA3}" presName="parentText" presStyleLbl="node1" presStyleIdx="7" presStyleCnt="10">
        <dgm:presLayoutVars>
          <dgm:chMax val="0"/>
          <dgm:bulletEnabled val="1"/>
        </dgm:presLayoutVars>
      </dgm:prSet>
      <dgm:spPr/>
    </dgm:pt>
    <dgm:pt modelId="{208D04C7-800D-41EC-AE98-1A049AA6FBBD}" type="pres">
      <dgm:prSet presAssocID="{2A77B9E8-FF87-42C1-A84A-FE1C3EA58FD6}" presName="spacer" presStyleCnt="0"/>
      <dgm:spPr/>
    </dgm:pt>
    <dgm:pt modelId="{5F664676-8CE6-49C7-8911-39018501997A}" type="pres">
      <dgm:prSet presAssocID="{70B30A91-0C49-46A8-9B9F-85E4056D00A6}" presName="parentText" presStyleLbl="node1" presStyleIdx="8" presStyleCnt="10">
        <dgm:presLayoutVars>
          <dgm:chMax val="0"/>
          <dgm:bulletEnabled val="1"/>
        </dgm:presLayoutVars>
      </dgm:prSet>
      <dgm:spPr/>
    </dgm:pt>
    <dgm:pt modelId="{E7E02A88-ABD8-4861-93D8-129BE7883685}" type="pres">
      <dgm:prSet presAssocID="{ECB6E31D-43AA-40BB-A73E-002ECCBD5A72}" presName="spacer" presStyleCnt="0"/>
      <dgm:spPr/>
    </dgm:pt>
    <dgm:pt modelId="{86498C74-9725-4401-AA97-63A4B7A11639}" type="pres">
      <dgm:prSet presAssocID="{6860C174-287D-47AE-9C28-756941318FFE}" presName="parentText" presStyleLbl="node1" presStyleIdx="9" presStyleCnt="10">
        <dgm:presLayoutVars>
          <dgm:chMax val="0"/>
          <dgm:bulletEnabled val="1"/>
        </dgm:presLayoutVars>
      </dgm:prSet>
      <dgm:spPr/>
    </dgm:pt>
  </dgm:ptLst>
  <dgm:cxnLst>
    <dgm:cxn modelId="{A09E6F19-8CA4-441B-A1FD-55101053D1C0}" srcId="{842E71FD-6DB5-4E28-98F8-A9C738B5AC6A}" destId="{20ABB763-11C8-4CCC-82B9-1F6FE4A13A54}" srcOrd="5" destOrd="0" parTransId="{031259F3-9330-4722-8D95-CBE298816362}" sibTransId="{130184A1-225B-4C1A-90AC-BF0C97F77302}"/>
    <dgm:cxn modelId="{C65D261E-F3AC-49D8-A03F-7FFBD38FC94F}" srcId="{842E71FD-6DB5-4E28-98F8-A9C738B5AC6A}" destId="{52875B9A-E0E5-4E82-9AC9-681B87030DA9}" srcOrd="2" destOrd="0" parTransId="{B8A8E30D-4325-45E5-A028-778CBD3A9F33}" sibTransId="{B0F52230-CDBE-4CA0-B2ED-A134F3C3B4B8}"/>
    <dgm:cxn modelId="{87D1FA21-F17E-4545-912C-80BC31CEB32B}" type="presOf" srcId="{20ABB763-11C8-4CCC-82B9-1F6FE4A13A54}" destId="{53644D35-D202-4D9E-89E5-D0FE1B20C4D3}" srcOrd="0" destOrd="0" presId="urn:microsoft.com/office/officeart/2005/8/layout/vList2"/>
    <dgm:cxn modelId="{A6137822-A498-40E9-A854-856FEE67AAA7}" type="presOf" srcId="{112CB124-566F-4E1C-9ECB-259E9CD601B6}" destId="{A6D40410-462D-49C5-8408-FA44751331BC}" srcOrd="0" destOrd="0" presId="urn:microsoft.com/office/officeart/2005/8/layout/vList2"/>
    <dgm:cxn modelId="{9AC76432-F5E5-4CBE-927B-4869BB9269D2}" type="presOf" srcId="{8790F82B-9BFA-4718-9C11-75C621285CAC}" destId="{9618DA4D-88ED-48F3-87F8-C056FDE49788}" srcOrd="0" destOrd="0" presId="urn:microsoft.com/office/officeart/2005/8/layout/vList2"/>
    <dgm:cxn modelId="{A1585A60-EBCC-484C-92D7-DBC1DA310F95}" srcId="{842E71FD-6DB5-4E28-98F8-A9C738B5AC6A}" destId="{1ADBC8A5-5008-454E-BA3D-5B7451934093}" srcOrd="6" destOrd="0" parTransId="{40DED95C-AF6C-4995-B54E-E9C377E7D93E}" sibTransId="{7AD4B1DC-A35F-4F4F-B55D-19B7C11511D8}"/>
    <dgm:cxn modelId="{C2274968-E4F9-4E45-8760-6FF4415B5292}" type="presOf" srcId="{5973B8FB-A78D-4CC1-8A05-DE4143B6BBF3}" destId="{53D322F7-C683-43D6-A3FF-7A778542E756}" srcOrd="0" destOrd="0" presId="urn:microsoft.com/office/officeart/2005/8/layout/vList2"/>
    <dgm:cxn modelId="{180BF66B-6712-4CAC-812F-45077B38F81F}" srcId="{842E71FD-6DB5-4E28-98F8-A9C738B5AC6A}" destId="{C4E88196-772C-46F8-AA0A-3ED4BDF3BAA3}" srcOrd="7" destOrd="0" parTransId="{F742A9D8-644E-450B-BA6A-7E1ED7E91A9D}" sibTransId="{2A77B9E8-FF87-42C1-A84A-FE1C3EA58FD6}"/>
    <dgm:cxn modelId="{52557E4F-F4E4-4180-AD2A-C89C08079BDA}" type="presOf" srcId="{6860C174-287D-47AE-9C28-756941318FFE}" destId="{86498C74-9725-4401-AA97-63A4B7A11639}" srcOrd="0" destOrd="0" presId="urn:microsoft.com/office/officeart/2005/8/layout/vList2"/>
    <dgm:cxn modelId="{B4D31F5A-1A64-4A2D-B804-42595E7337B5}" srcId="{842E71FD-6DB5-4E28-98F8-A9C738B5AC6A}" destId="{70B30A91-0C49-46A8-9B9F-85E4056D00A6}" srcOrd="8" destOrd="0" parTransId="{4766FD96-A2B4-42D9-9C27-42145C01618E}" sibTransId="{ECB6E31D-43AA-40BB-A73E-002ECCBD5A72}"/>
    <dgm:cxn modelId="{9FBBC57A-392C-4FC7-A9D6-8BF12CB88626}" srcId="{842E71FD-6DB5-4E28-98F8-A9C738B5AC6A}" destId="{5973B8FB-A78D-4CC1-8A05-DE4143B6BBF3}" srcOrd="1" destOrd="0" parTransId="{171383EF-79C9-43F2-B886-BB6BB984B81B}" sibTransId="{FB5FD562-CDC2-4EDE-B653-9CB5AFC9F026}"/>
    <dgm:cxn modelId="{19253E84-35E0-4992-9A86-63F2698DCE8C}" srcId="{842E71FD-6DB5-4E28-98F8-A9C738B5AC6A}" destId="{112CB124-566F-4E1C-9ECB-259E9CD601B6}" srcOrd="4" destOrd="0" parTransId="{AD6FB86E-B367-44E1-84D5-F2B8CF44B6CB}" sibTransId="{B0017C6B-CE91-4D47-9696-94951E7D2EAB}"/>
    <dgm:cxn modelId="{EB897A87-076E-4EDC-87B5-204ADEAEFAE4}" type="presOf" srcId="{70B30A91-0C49-46A8-9B9F-85E4056D00A6}" destId="{5F664676-8CE6-49C7-8911-39018501997A}" srcOrd="0" destOrd="0" presId="urn:microsoft.com/office/officeart/2005/8/layout/vList2"/>
    <dgm:cxn modelId="{27925588-8BF8-4903-AE86-E3F589CA72B0}" srcId="{842E71FD-6DB5-4E28-98F8-A9C738B5AC6A}" destId="{987A4AEB-FC89-4EB0-B277-F55E63D4B8B9}" srcOrd="0" destOrd="0" parTransId="{1441B412-5D8E-4112-BD0E-26D0D15F271A}" sibTransId="{2DF351D7-3073-44D4-85AA-294B25CF4F09}"/>
    <dgm:cxn modelId="{9491F1A0-FE89-4DA7-8EDF-690BDEBEDE9F}" srcId="{842E71FD-6DB5-4E28-98F8-A9C738B5AC6A}" destId="{6860C174-287D-47AE-9C28-756941318FFE}" srcOrd="9" destOrd="0" parTransId="{50692C21-9E3E-420C-A3DD-87A4A9697837}" sibTransId="{64CE0BC2-F260-4336-A51C-6B74CC930B7F}"/>
    <dgm:cxn modelId="{0C42D3B1-1956-4B32-B56F-E29A2252A9ED}" type="presOf" srcId="{1ADBC8A5-5008-454E-BA3D-5B7451934093}" destId="{EC55B642-E799-42FF-B100-E51A095BBCC9}" srcOrd="0" destOrd="0" presId="urn:microsoft.com/office/officeart/2005/8/layout/vList2"/>
    <dgm:cxn modelId="{81B599BC-FD76-4FE7-9E6A-0A3E59EB196C}" type="presOf" srcId="{52875B9A-E0E5-4E82-9AC9-681B87030DA9}" destId="{9A6C81A5-1B45-4A94-80BB-FFE6590A95B0}" srcOrd="0" destOrd="0" presId="urn:microsoft.com/office/officeart/2005/8/layout/vList2"/>
    <dgm:cxn modelId="{12FCE9C0-9513-4C99-BEEC-A3250D7EE60E}" type="presOf" srcId="{C4E88196-772C-46F8-AA0A-3ED4BDF3BAA3}" destId="{51A6351E-410B-4C54-AD23-DA321950536F}" srcOrd="0" destOrd="0" presId="urn:microsoft.com/office/officeart/2005/8/layout/vList2"/>
    <dgm:cxn modelId="{0C855FC3-2647-416E-A18E-CC7C9F844EEA}" srcId="{842E71FD-6DB5-4E28-98F8-A9C738B5AC6A}" destId="{8790F82B-9BFA-4718-9C11-75C621285CAC}" srcOrd="3" destOrd="0" parTransId="{26B72754-AD4D-43B7-B5D5-E41ED6890C42}" sibTransId="{AA5726A3-0740-4B3E-A8AB-3F8808B50C34}"/>
    <dgm:cxn modelId="{5C25A6DB-9D60-4FF0-9F50-D7B786EAFAD4}" type="presOf" srcId="{842E71FD-6DB5-4E28-98F8-A9C738B5AC6A}" destId="{C9AB7127-58F0-4355-A298-A3C3DD867D09}" srcOrd="0" destOrd="0" presId="urn:microsoft.com/office/officeart/2005/8/layout/vList2"/>
    <dgm:cxn modelId="{83AB40E5-9D12-44C7-8C7E-2DFE9AA485EF}" type="presOf" srcId="{987A4AEB-FC89-4EB0-B277-F55E63D4B8B9}" destId="{F807C841-7459-4687-A5B0-498B64BC5EEC}" srcOrd="0" destOrd="0" presId="urn:microsoft.com/office/officeart/2005/8/layout/vList2"/>
    <dgm:cxn modelId="{C2C3A95F-C70B-40E5-8ABA-77E1EE021262}" type="presParOf" srcId="{C9AB7127-58F0-4355-A298-A3C3DD867D09}" destId="{F807C841-7459-4687-A5B0-498B64BC5EEC}" srcOrd="0" destOrd="0" presId="urn:microsoft.com/office/officeart/2005/8/layout/vList2"/>
    <dgm:cxn modelId="{39D94B34-EFED-473D-B70D-00106ACEABC5}" type="presParOf" srcId="{C9AB7127-58F0-4355-A298-A3C3DD867D09}" destId="{AE490216-FD89-4302-A7FD-BEC98211B667}" srcOrd="1" destOrd="0" presId="urn:microsoft.com/office/officeart/2005/8/layout/vList2"/>
    <dgm:cxn modelId="{A430C2B0-B5BE-488D-9B10-1467C3806141}" type="presParOf" srcId="{C9AB7127-58F0-4355-A298-A3C3DD867D09}" destId="{53D322F7-C683-43D6-A3FF-7A778542E756}" srcOrd="2" destOrd="0" presId="urn:microsoft.com/office/officeart/2005/8/layout/vList2"/>
    <dgm:cxn modelId="{111CA576-C851-4872-A337-EF793427233C}" type="presParOf" srcId="{C9AB7127-58F0-4355-A298-A3C3DD867D09}" destId="{7AB85D73-2197-4B5F-9CE3-7A2E4D70A819}" srcOrd="3" destOrd="0" presId="urn:microsoft.com/office/officeart/2005/8/layout/vList2"/>
    <dgm:cxn modelId="{3298CAC8-5232-4C68-97BD-142198187A3E}" type="presParOf" srcId="{C9AB7127-58F0-4355-A298-A3C3DD867D09}" destId="{9A6C81A5-1B45-4A94-80BB-FFE6590A95B0}" srcOrd="4" destOrd="0" presId="urn:microsoft.com/office/officeart/2005/8/layout/vList2"/>
    <dgm:cxn modelId="{FD8B071D-B684-42B3-AC10-56BCA6E21CF1}" type="presParOf" srcId="{C9AB7127-58F0-4355-A298-A3C3DD867D09}" destId="{786752C4-CBD0-4543-806A-D4C071DC48CD}" srcOrd="5" destOrd="0" presId="urn:microsoft.com/office/officeart/2005/8/layout/vList2"/>
    <dgm:cxn modelId="{44FE17A3-2A63-4B68-AAD6-A0916DA22D5E}" type="presParOf" srcId="{C9AB7127-58F0-4355-A298-A3C3DD867D09}" destId="{9618DA4D-88ED-48F3-87F8-C056FDE49788}" srcOrd="6" destOrd="0" presId="urn:microsoft.com/office/officeart/2005/8/layout/vList2"/>
    <dgm:cxn modelId="{099E16DF-4114-4489-B7A5-4848569CD957}" type="presParOf" srcId="{C9AB7127-58F0-4355-A298-A3C3DD867D09}" destId="{14F178BD-BB03-46D5-9B85-C105F45B33A0}" srcOrd="7" destOrd="0" presId="urn:microsoft.com/office/officeart/2005/8/layout/vList2"/>
    <dgm:cxn modelId="{ADF99319-F959-4E6C-9259-F696123972E1}" type="presParOf" srcId="{C9AB7127-58F0-4355-A298-A3C3DD867D09}" destId="{A6D40410-462D-49C5-8408-FA44751331BC}" srcOrd="8" destOrd="0" presId="urn:microsoft.com/office/officeart/2005/8/layout/vList2"/>
    <dgm:cxn modelId="{8F294CF0-BFEB-4054-A0E0-4493681CA882}" type="presParOf" srcId="{C9AB7127-58F0-4355-A298-A3C3DD867D09}" destId="{CB90D0A3-BC48-4D5C-9707-71B166C432BC}" srcOrd="9" destOrd="0" presId="urn:microsoft.com/office/officeart/2005/8/layout/vList2"/>
    <dgm:cxn modelId="{3979899B-1F14-4C7E-9DA2-9FA3848F79EE}" type="presParOf" srcId="{C9AB7127-58F0-4355-A298-A3C3DD867D09}" destId="{53644D35-D202-4D9E-89E5-D0FE1B20C4D3}" srcOrd="10" destOrd="0" presId="urn:microsoft.com/office/officeart/2005/8/layout/vList2"/>
    <dgm:cxn modelId="{D1B2403C-18D1-4B34-81D6-85973107C966}" type="presParOf" srcId="{C9AB7127-58F0-4355-A298-A3C3DD867D09}" destId="{24095950-5CC3-4C0B-AC09-20F42D1F8576}" srcOrd="11" destOrd="0" presId="urn:microsoft.com/office/officeart/2005/8/layout/vList2"/>
    <dgm:cxn modelId="{2D3C6CAE-6501-4C41-9A46-CD78AFD384AF}" type="presParOf" srcId="{C9AB7127-58F0-4355-A298-A3C3DD867D09}" destId="{EC55B642-E799-42FF-B100-E51A095BBCC9}" srcOrd="12" destOrd="0" presId="urn:microsoft.com/office/officeart/2005/8/layout/vList2"/>
    <dgm:cxn modelId="{F9138447-24D4-41CF-A377-5BEABD37D301}" type="presParOf" srcId="{C9AB7127-58F0-4355-A298-A3C3DD867D09}" destId="{5913D52B-C07A-483F-A892-2B3DDB2C9B1D}" srcOrd="13" destOrd="0" presId="urn:microsoft.com/office/officeart/2005/8/layout/vList2"/>
    <dgm:cxn modelId="{ED3AE84B-933C-40CA-B5A7-5941AA05C169}" type="presParOf" srcId="{C9AB7127-58F0-4355-A298-A3C3DD867D09}" destId="{51A6351E-410B-4C54-AD23-DA321950536F}" srcOrd="14" destOrd="0" presId="urn:microsoft.com/office/officeart/2005/8/layout/vList2"/>
    <dgm:cxn modelId="{8986DD4D-135E-4C16-A0D8-7D634F75DD66}" type="presParOf" srcId="{C9AB7127-58F0-4355-A298-A3C3DD867D09}" destId="{208D04C7-800D-41EC-AE98-1A049AA6FBBD}" srcOrd="15" destOrd="0" presId="urn:microsoft.com/office/officeart/2005/8/layout/vList2"/>
    <dgm:cxn modelId="{032402E1-A4AE-4EDE-BBD1-4A9A964F12D9}" type="presParOf" srcId="{C9AB7127-58F0-4355-A298-A3C3DD867D09}" destId="{5F664676-8CE6-49C7-8911-39018501997A}" srcOrd="16" destOrd="0" presId="urn:microsoft.com/office/officeart/2005/8/layout/vList2"/>
    <dgm:cxn modelId="{F6284E4C-1083-4CEB-B24E-EA7BECDEF8B4}" type="presParOf" srcId="{C9AB7127-58F0-4355-A298-A3C3DD867D09}" destId="{E7E02A88-ABD8-4861-93D8-129BE7883685}" srcOrd="17" destOrd="0" presId="urn:microsoft.com/office/officeart/2005/8/layout/vList2"/>
    <dgm:cxn modelId="{0CB75735-194D-40BB-AEC3-7D6CC2ED4B56}" type="presParOf" srcId="{C9AB7127-58F0-4355-A298-A3C3DD867D09}" destId="{86498C74-9725-4401-AA97-63A4B7A11639}"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FB2877-A57A-4726-9CEF-E193A1EAF8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E1857F61-1DE1-4AE5-9450-E114059588A5}">
      <dgm:prSet phldrT="[Tekst]"/>
      <dgm:spPr/>
      <dgm:t>
        <a:bodyPr/>
        <a:lstStyle/>
        <a:p>
          <a:r>
            <a:rPr lang="pl-PL" dirty="0" err="1"/>
            <a:t>Tax</a:t>
          </a:r>
          <a:r>
            <a:rPr lang="pl-PL" dirty="0"/>
            <a:t> </a:t>
          </a:r>
          <a:r>
            <a:rPr lang="pl-PL" dirty="0" err="1"/>
            <a:t>interpretations</a:t>
          </a:r>
          <a:endParaRPr lang="pl-PL" dirty="0"/>
        </a:p>
      </dgm:t>
    </dgm:pt>
    <dgm:pt modelId="{758950B5-B618-4676-B29F-80EDF8501DDE}" type="parTrans" cxnId="{424A8C0E-DCBE-4ACE-8AF8-992BB12FE337}">
      <dgm:prSet/>
      <dgm:spPr/>
      <dgm:t>
        <a:bodyPr/>
        <a:lstStyle/>
        <a:p>
          <a:endParaRPr lang="pl-PL"/>
        </a:p>
      </dgm:t>
    </dgm:pt>
    <dgm:pt modelId="{81DEA051-4F85-4D0D-A65F-A81B0C58B280}" type="sibTrans" cxnId="{424A8C0E-DCBE-4ACE-8AF8-992BB12FE337}">
      <dgm:prSet/>
      <dgm:spPr/>
      <dgm:t>
        <a:bodyPr/>
        <a:lstStyle/>
        <a:p>
          <a:endParaRPr lang="pl-PL"/>
        </a:p>
      </dgm:t>
    </dgm:pt>
    <dgm:pt modelId="{D745BF23-A2A5-487B-A669-05EC5E37C799}">
      <dgm:prSet phldrT="[Tekst]"/>
      <dgm:spPr/>
      <dgm:t>
        <a:bodyPr/>
        <a:lstStyle/>
        <a:p>
          <a:r>
            <a:rPr lang="pl-PL" dirty="0"/>
            <a:t>Both </a:t>
          </a:r>
          <a:r>
            <a:rPr lang="pl-PL" dirty="0" err="1"/>
            <a:t>general</a:t>
          </a:r>
          <a:r>
            <a:rPr lang="pl-PL" dirty="0"/>
            <a:t> and </a:t>
          </a:r>
          <a:r>
            <a:rPr lang="pl-PL" dirty="0" err="1"/>
            <a:t>individual</a:t>
          </a:r>
          <a:endParaRPr lang="pl-PL" dirty="0"/>
        </a:p>
      </dgm:t>
    </dgm:pt>
    <dgm:pt modelId="{85487863-E2D8-40E3-A471-BBDF5DEADBA3}" type="parTrans" cxnId="{D3E468BA-1616-4F26-AE9D-7CA66A90173F}">
      <dgm:prSet/>
      <dgm:spPr/>
      <dgm:t>
        <a:bodyPr/>
        <a:lstStyle/>
        <a:p>
          <a:endParaRPr lang="pl-PL"/>
        </a:p>
      </dgm:t>
    </dgm:pt>
    <dgm:pt modelId="{68597A00-A268-4FF2-96A0-3EFBD427AF7E}" type="sibTrans" cxnId="{D3E468BA-1616-4F26-AE9D-7CA66A90173F}">
      <dgm:prSet/>
      <dgm:spPr/>
      <dgm:t>
        <a:bodyPr/>
        <a:lstStyle/>
        <a:p>
          <a:endParaRPr lang="pl-PL"/>
        </a:p>
      </dgm:t>
    </dgm:pt>
    <dgm:pt modelId="{A314A2F3-A43E-4CE6-BF0C-3BC6B14E2457}">
      <dgm:prSet phldrT="[Tekst]"/>
      <dgm:spPr/>
      <dgm:t>
        <a:bodyPr/>
        <a:lstStyle/>
        <a:p>
          <a:r>
            <a:rPr lang="pl-PL" dirty="0"/>
            <a:t>P</a:t>
          </a:r>
          <a:r>
            <a:rPr lang="en-US" dirty="0" err="1"/>
            <a:t>rinciple</a:t>
          </a:r>
          <a:r>
            <a:rPr lang="en-US" dirty="0"/>
            <a:t> of adjudging in favor of the taxpayer</a:t>
          </a:r>
          <a:r>
            <a:rPr lang="pl-PL" dirty="0"/>
            <a:t> (in dubio pro </a:t>
          </a:r>
          <a:r>
            <a:rPr lang="pl-PL" dirty="0" err="1"/>
            <a:t>tributario</a:t>
          </a:r>
          <a:r>
            <a:rPr lang="pl-PL" dirty="0"/>
            <a:t>)</a:t>
          </a:r>
        </a:p>
      </dgm:t>
    </dgm:pt>
    <dgm:pt modelId="{93E81666-695C-4ADA-89F4-2732D7719002}" type="parTrans" cxnId="{D2B6D1E8-E0A7-48A1-98B9-66A2B15E3A04}">
      <dgm:prSet/>
      <dgm:spPr/>
      <dgm:t>
        <a:bodyPr/>
        <a:lstStyle/>
        <a:p>
          <a:endParaRPr lang="pl-PL"/>
        </a:p>
      </dgm:t>
    </dgm:pt>
    <dgm:pt modelId="{06510B66-BE3F-4F46-9102-3A2FD9D15E52}" type="sibTrans" cxnId="{D2B6D1E8-E0A7-48A1-98B9-66A2B15E3A04}">
      <dgm:prSet/>
      <dgm:spPr/>
      <dgm:t>
        <a:bodyPr/>
        <a:lstStyle/>
        <a:p>
          <a:endParaRPr lang="pl-PL"/>
        </a:p>
      </dgm:t>
    </dgm:pt>
    <dgm:pt modelId="{213ED28A-60B2-4832-AB38-1D5E4D0706E1}">
      <dgm:prSet phldrT="[Tekst]"/>
      <dgm:spPr/>
      <dgm:t>
        <a:bodyPr/>
        <a:lstStyle/>
        <a:p>
          <a:r>
            <a:rPr lang="en-US" dirty="0"/>
            <a:t>The principle was introduced into the provisions of the Tax Ordinance Act as of 1 January 2016</a:t>
          </a:r>
          <a:endParaRPr lang="pl-PL" dirty="0"/>
        </a:p>
      </dgm:t>
    </dgm:pt>
    <dgm:pt modelId="{484D568C-19B6-4E84-B5C3-172A8D4A5562}" type="parTrans" cxnId="{65210E02-A9C7-40A6-8635-BF33E9C3E2C8}">
      <dgm:prSet/>
      <dgm:spPr/>
      <dgm:t>
        <a:bodyPr/>
        <a:lstStyle/>
        <a:p>
          <a:endParaRPr lang="pl-PL"/>
        </a:p>
      </dgm:t>
    </dgm:pt>
    <dgm:pt modelId="{5CB1B1FA-4160-461D-9317-FBFE1C9B983D}" type="sibTrans" cxnId="{65210E02-A9C7-40A6-8635-BF33E9C3E2C8}">
      <dgm:prSet/>
      <dgm:spPr/>
      <dgm:t>
        <a:bodyPr/>
        <a:lstStyle/>
        <a:p>
          <a:endParaRPr lang="pl-PL"/>
        </a:p>
      </dgm:t>
    </dgm:pt>
    <dgm:pt modelId="{BF0D3CA6-8E73-42B4-B5F7-1F9C250EB530}">
      <dgm:prSet/>
      <dgm:spPr/>
      <dgm:t>
        <a:bodyPr/>
        <a:lstStyle/>
        <a:p>
          <a:r>
            <a:rPr lang="en-US" dirty="0"/>
            <a:t>Tax refund with interest equal to interest on tax arrears</a:t>
          </a:r>
          <a:endParaRPr lang="pl-PL" dirty="0"/>
        </a:p>
      </dgm:t>
    </dgm:pt>
    <dgm:pt modelId="{12AB3785-B5EA-4DFD-95D1-879CC9488265}" type="parTrans" cxnId="{BE1AE360-33F4-47ED-AEB1-D699995E7B55}">
      <dgm:prSet/>
      <dgm:spPr/>
      <dgm:t>
        <a:bodyPr/>
        <a:lstStyle/>
        <a:p>
          <a:endParaRPr lang="pl-PL"/>
        </a:p>
      </dgm:t>
    </dgm:pt>
    <dgm:pt modelId="{42F812C1-A4FC-4249-8275-9CB2353CDB90}" type="sibTrans" cxnId="{BE1AE360-33F4-47ED-AEB1-D699995E7B55}">
      <dgm:prSet/>
      <dgm:spPr/>
      <dgm:t>
        <a:bodyPr/>
        <a:lstStyle/>
        <a:p>
          <a:endParaRPr lang="pl-PL"/>
        </a:p>
      </dgm:t>
    </dgm:pt>
    <dgm:pt modelId="{F90DAD21-3C7F-45E1-AE5E-59B08837A82A}">
      <dgm:prSet/>
      <dgm:spPr/>
      <dgm:t>
        <a:bodyPr/>
        <a:lstStyle/>
        <a:p>
          <a:endParaRPr lang="pl-PL"/>
        </a:p>
      </dgm:t>
    </dgm:pt>
    <dgm:pt modelId="{FB4E58BB-7946-4BD2-953E-3356D441C4A5}" type="parTrans" cxnId="{B422607C-910E-4D95-885B-7A9F24C5479D}">
      <dgm:prSet/>
      <dgm:spPr/>
      <dgm:t>
        <a:bodyPr/>
        <a:lstStyle/>
        <a:p>
          <a:endParaRPr lang="pl-PL"/>
        </a:p>
      </dgm:t>
    </dgm:pt>
    <dgm:pt modelId="{A72FBA4F-B855-44F5-9749-183F52B9256B}" type="sibTrans" cxnId="{B422607C-910E-4D95-885B-7A9F24C5479D}">
      <dgm:prSet/>
      <dgm:spPr/>
      <dgm:t>
        <a:bodyPr/>
        <a:lstStyle/>
        <a:p>
          <a:endParaRPr lang="pl-PL"/>
        </a:p>
      </dgm:t>
    </dgm:pt>
    <dgm:pt modelId="{7D28C26A-9B85-4182-8487-84D156D88ADE}" type="pres">
      <dgm:prSet presAssocID="{FEFB2877-A57A-4726-9CEF-E193A1EAF8EF}" presName="linear" presStyleCnt="0">
        <dgm:presLayoutVars>
          <dgm:animLvl val="lvl"/>
          <dgm:resizeHandles val="exact"/>
        </dgm:presLayoutVars>
      </dgm:prSet>
      <dgm:spPr/>
    </dgm:pt>
    <dgm:pt modelId="{4A3AEA94-BC38-425C-B43E-F02D5672045E}" type="pres">
      <dgm:prSet presAssocID="{E1857F61-1DE1-4AE5-9450-E114059588A5}" presName="parentText" presStyleLbl="node1" presStyleIdx="0" presStyleCnt="3">
        <dgm:presLayoutVars>
          <dgm:chMax val="0"/>
          <dgm:bulletEnabled val="1"/>
        </dgm:presLayoutVars>
      </dgm:prSet>
      <dgm:spPr/>
    </dgm:pt>
    <dgm:pt modelId="{77285449-9356-4771-89B2-DAAFDCA97575}" type="pres">
      <dgm:prSet presAssocID="{E1857F61-1DE1-4AE5-9450-E114059588A5}" presName="childText" presStyleLbl="revTx" presStyleIdx="0" presStyleCnt="3">
        <dgm:presLayoutVars>
          <dgm:bulletEnabled val="1"/>
        </dgm:presLayoutVars>
      </dgm:prSet>
      <dgm:spPr/>
    </dgm:pt>
    <dgm:pt modelId="{C44772C2-A5A2-4E0D-BF9A-59B279F83FCC}" type="pres">
      <dgm:prSet presAssocID="{A314A2F3-A43E-4CE6-BF0C-3BC6B14E2457}" presName="parentText" presStyleLbl="node1" presStyleIdx="1" presStyleCnt="3">
        <dgm:presLayoutVars>
          <dgm:chMax val="0"/>
          <dgm:bulletEnabled val="1"/>
        </dgm:presLayoutVars>
      </dgm:prSet>
      <dgm:spPr/>
    </dgm:pt>
    <dgm:pt modelId="{F4523B51-5CFA-4711-AE40-B285BA5A75B7}" type="pres">
      <dgm:prSet presAssocID="{A314A2F3-A43E-4CE6-BF0C-3BC6B14E2457}" presName="childText" presStyleLbl="revTx" presStyleIdx="1" presStyleCnt="3">
        <dgm:presLayoutVars>
          <dgm:bulletEnabled val="1"/>
        </dgm:presLayoutVars>
      </dgm:prSet>
      <dgm:spPr/>
    </dgm:pt>
    <dgm:pt modelId="{D8DF07A0-2BD7-476D-B73F-79FC156E7AE4}" type="pres">
      <dgm:prSet presAssocID="{BF0D3CA6-8E73-42B4-B5F7-1F9C250EB530}" presName="parentText" presStyleLbl="node1" presStyleIdx="2" presStyleCnt="3">
        <dgm:presLayoutVars>
          <dgm:chMax val="0"/>
          <dgm:bulletEnabled val="1"/>
        </dgm:presLayoutVars>
      </dgm:prSet>
      <dgm:spPr/>
    </dgm:pt>
    <dgm:pt modelId="{4C8211F5-5267-4F7F-90AC-FEFD6CCFD05B}" type="pres">
      <dgm:prSet presAssocID="{BF0D3CA6-8E73-42B4-B5F7-1F9C250EB530}" presName="childText" presStyleLbl="revTx" presStyleIdx="2" presStyleCnt="3">
        <dgm:presLayoutVars>
          <dgm:bulletEnabled val="1"/>
        </dgm:presLayoutVars>
      </dgm:prSet>
      <dgm:spPr/>
    </dgm:pt>
  </dgm:ptLst>
  <dgm:cxnLst>
    <dgm:cxn modelId="{65210E02-A9C7-40A6-8635-BF33E9C3E2C8}" srcId="{A314A2F3-A43E-4CE6-BF0C-3BC6B14E2457}" destId="{213ED28A-60B2-4832-AB38-1D5E4D0706E1}" srcOrd="0" destOrd="0" parTransId="{484D568C-19B6-4E84-B5C3-172A8D4A5562}" sibTransId="{5CB1B1FA-4160-461D-9317-FBFE1C9B983D}"/>
    <dgm:cxn modelId="{424A8C0E-DCBE-4ACE-8AF8-992BB12FE337}" srcId="{FEFB2877-A57A-4726-9CEF-E193A1EAF8EF}" destId="{E1857F61-1DE1-4AE5-9450-E114059588A5}" srcOrd="0" destOrd="0" parTransId="{758950B5-B618-4676-B29F-80EDF8501DDE}" sibTransId="{81DEA051-4F85-4D0D-A65F-A81B0C58B280}"/>
    <dgm:cxn modelId="{44634229-2FD5-4F61-9D1A-D41C11A80012}" type="presOf" srcId="{FEFB2877-A57A-4726-9CEF-E193A1EAF8EF}" destId="{7D28C26A-9B85-4182-8487-84D156D88ADE}" srcOrd="0" destOrd="0" presId="urn:microsoft.com/office/officeart/2005/8/layout/vList2"/>
    <dgm:cxn modelId="{56A74260-D967-4E5E-90DB-ED5C910283E6}" type="presOf" srcId="{A314A2F3-A43E-4CE6-BF0C-3BC6B14E2457}" destId="{C44772C2-A5A2-4E0D-BF9A-59B279F83FCC}" srcOrd="0" destOrd="0" presId="urn:microsoft.com/office/officeart/2005/8/layout/vList2"/>
    <dgm:cxn modelId="{BE1AE360-33F4-47ED-AEB1-D699995E7B55}" srcId="{FEFB2877-A57A-4726-9CEF-E193A1EAF8EF}" destId="{BF0D3CA6-8E73-42B4-B5F7-1F9C250EB530}" srcOrd="2" destOrd="0" parTransId="{12AB3785-B5EA-4DFD-95D1-879CC9488265}" sibTransId="{42F812C1-A4FC-4249-8275-9CB2353CDB90}"/>
    <dgm:cxn modelId="{BBEF9565-10FE-40C0-838D-9401DCBDACB9}" type="presOf" srcId="{E1857F61-1DE1-4AE5-9450-E114059588A5}" destId="{4A3AEA94-BC38-425C-B43E-F02D5672045E}" srcOrd="0" destOrd="0" presId="urn:microsoft.com/office/officeart/2005/8/layout/vList2"/>
    <dgm:cxn modelId="{524D3A6D-5085-41FC-B396-78A44EB1B9B8}" type="presOf" srcId="{BF0D3CA6-8E73-42B4-B5F7-1F9C250EB530}" destId="{D8DF07A0-2BD7-476D-B73F-79FC156E7AE4}" srcOrd="0" destOrd="0" presId="urn:microsoft.com/office/officeart/2005/8/layout/vList2"/>
    <dgm:cxn modelId="{B422607C-910E-4D95-885B-7A9F24C5479D}" srcId="{BF0D3CA6-8E73-42B4-B5F7-1F9C250EB530}" destId="{F90DAD21-3C7F-45E1-AE5E-59B08837A82A}" srcOrd="0" destOrd="0" parTransId="{FB4E58BB-7946-4BD2-953E-3356D441C4A5}" sibTransId="{A72FBA4F-B855-44F5-9749-183F52B9256B}"/>
    <dgm:cxn modelId="{669B7090-A870-4E36-AC5E-1E86427B57B0}" type="presOf" srcId="{213ED28A-60B2-4832-AB38-1D5E4D0706E1}" destId="{F4523B51-5CFA-4711-AE40-B285BA5A75B7}" srcOrd="0" destOrd="0" presId="urn:microsoft.com/office/officeart/2005/8/layout/vList2"/>
    <dgm:cxn modelId="{32FF0297-E36B-4B7C-A4E2-B87289AADB81}" type="presOf" srcId="{D745BF23-A2A5-487B-A669-05EC5E37C799}" destId="{77285449-9356-4771-89B2-DAAFDCA97575}" srcOrd="0" destOrd="0" presId="urn:microsoft.com/office/officeart/2005/8/layout/vList2"/>
    <dgm:cxn modelId="{D3E468BA-1616-4F26-AE9D-7CA66A90173F}" srcId="{E1857F61-1DE1-4AE5-9450-E114059588A5}" destId="{D745BF23-A2A5-487B-A669-05EC5E37C799}" srcOrd="0" destOrd="0" parTransId="{85487863-E2D8-40E3-A471-BBDF5DEADBA3}" sibTransId="{68597A00-A268-4FF2-96A0-3EFBD427AF7E}"/>
    <dgm:cxn modelId="{8D8A57D4-F3C1-4A36-A128-26EDDFC7CD6B}" type="presOf" srcId="{F90DAD21-3C7F-45E1-AE5E-59B08837A82A}" destId="{4C8211F5-5267-4F7F-90AC-FEFD6CCFD05B}" srcOrd="0" destOrd="0" presId="urn:microsoft.com/office/officeart/2005/8/layout/vList2"/>
    <dgm:cxn modelId="{D2B6D1E8-E0A7-48A1-98B9-66A2B15E3A04}" srcId="{FEFB2877-A57A-4726-9CEF-E193A1EAF8EF}" destId="{A314A2F3-A43E-4CE6-BF0C-3BC6B14E2457}" srcOrd="1" destOrd="0" parTransId="{93E81666-695C-4ADA-89F4-2732D7719002}" sibTransId="{06510B66-BE3F-4F46-9102-3A2FD9D15E52}"/>
    <dgm:cxn modelId="{E96EBBC3-CA68-4350-ADDF-5A9A5AE8F479}" type="presParOf" srcId="{7D28C26A-9B85-4182-8487-84D156D88ADE}" destId="{4A3AEA94-BC38-425C-B43E-F02D5672045E}" srcOrd="0" destOrd="0" presId="urn:microsoft.com/office/officeart/2005/8/layout/vList2"/>
    <dgm:cxn modelId="{57943644-07FB-4A2D-BB0F-3ACEC4F6B6ED}" type="presParOf" srcId="{7D28C26A-9B85-4182-8487-84D156D88ADE}" destId="{77285449-9356-4771-89B2-DAAFDCA97575}" srcOrd="1" destOrd="0" presId="urn:microsoft.com/office/officeart/2005/8/layout/vList2"/>
    <dgm:cxn modelId="{CF838623-77A8-4822-8DC5-ECC4FE7628E8}" type="presParOf" srcId="{7D28C26A-9B85-4182-8487-84D156D88ADE}" destId="{C44772C2-A5A2-4E0D-BF9A-59B279F83FCC}" srcOrd="2" destOrd="0" presId="urn:microsoft.com/office/officeart/2005/8/layout/vList2"/>
    <dgm:cxn modelId="{CD37AC45-1602-4447-AD9F-FDF41A015663}" type="presParOf" srcId="{7D28C26A-9B85-4182-8487-84D156D88ADE}" destId="{F4523B51-5CFA-4711-AE40-B285BA5A75B7}" srcOrd="3" destOrd="0" presId="urn:microsoft.com/office/officeart/2005/8/layout/vList2"/>
    <dgm:cxn modelId="{8E526C8A-AF98-488C-ABBB-2CF4A9BF0063}" type="presParOf" srcId="{7D28C26A-9B85-4182-8487-84D156D88ADE}" destId="{D8DF07A0-2BD7-476D-B73F-79FC156E7AE4}" srcOrd="4" destOrd="0" presId="urn:microsoft.com/office/officeart/2005/8/layout/vList2"/>
    <dgm:cxn modelId="{74605CDA-7B17-48BB-9DC5-E23423692F13}" type="presParOf" srcId="{7D28C26A-9B85-4182-8487-84D156D88ADE}" destId="{4C8211F5-5267-4F7F-90AC-FEFD6CCFD05B}"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79B943B-0671-42EE-893C-6F48AF6451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0CB24397-5278-495F-9BDA-DF4061FC202C}">
      <dgm:prSet phldrT="[Tekst]"/>
      <dgm:spPr/>
      <dgm:t>
        <a:bodyPr/>
        <a:lstStyle/>
        <a:p>
          <a:r>
            <a:rPr lang="en-US" dirty="0"/>
            <a:t>Restrictions in issuing tax interpretations</a:t>
          </a:r>
          <a:endParaRPr lang="pl-PL" dirty="0"/>
        </a:p>
      </dgm:t>
    </dgm:pt>
    <dgm:pt modelId="{BBA19040-91CA-4013-8C5E-472974FFB5AB}" type="parTrans" cxnId="{C4314251-7463-44AA-81C8-D8B428C3F7E0}">
      <dgm:prSet/>
      <dgm:spPr/>
      <dgm:t>
        <a:bodyPr/>
        <a:lstStyle/>
        <a:p>
          <a:endParaRPr lang="pl-PL"/>
        </a:p>
      </dgm:t>
    </dgm:pt>
    <dgm:pt modelId="{50A4A2DA-AE21-4767-BA5D-4C1D2D7AB575}" type="sibTrans" cxnId="{C4314251-7463-44AA-81C8-D8B428C3F7E0}">
      <dgm:prSet/>
      <dgm:spPr/>
      <dgm:t>
        <a:bodyPr/>
        <a:lstStyle/>
        <a:p>
          <a:endParaRPr lang="pl-PL"/>
        </a:p>
      </dgm:t>
    </dgm:pt>
    <dgm:pt modelId="{C65905CC-4434-49FA-8FFD-E2E2E01CD98E}">
      <dgm:prSet phldrT="[Tekst]"/>
      <dgm:spPr/>
      <dgm:t>
        <a:bodyPr/>
        <a:lstStyle/>
        <a:p>
          <a:r>
            <a:rPr lang="en-US" dirty="0"/>
            <a:t>The tax authority does not issue an individual interpretation if the facts or future event presented in the application correspond to an issue subject to general interpretation issued in the same legal status and if the actual state or future event subject to individual interpretation is part of the activities recognized as tax avoidance</a:t>
          </a:r>
          <a:endParaRPr lang="pl-PL" dirty="0"/>
        </a:p>
      </dgm:t>
    </dgm:pt>
    <dgm:pt modelId="{D06BBF61-94B0-4805-91FF-76BB2EDC7E77}" type="parTrans" cxnId="{882F37AE-2FB4-4417-AFE9-4F8D6213BA5B}">
      <dgm:prSet/>
      <dgm:spPr/>
      <dgm:t>
        <a:bodyPr/>
        <a:lstStyle/>
        <a:p>
          <a:endParaRPr lang="pl-PL"/>
        </a:p>
      </dgm:t>
    </dgm:pt>
    <dgm:pt modelId="{A8076206-CBAA-45A1-B6D4-B43689CC3476}" type="sibTrans" cxnId="{882F37AE-2FB4-4417-AFE9-4F8D6213BA5B}">
      <dgm:prSet/>
      <dgm:spPr/>
      <dgm:t>
        <a:bodyPr/>
        <a:lstStyle/>
        <a:p>
          <a:endParaRPr lang="pl-PL"/>
        </a:p>
      </dgm:t>
    </dgm:pt>
    <dgm:pt modelId="{88B2D727-8CAB-41FC-BD29-B98241E65EBC}">
      <dgm:prSet phldrT="[Tekst]"/>
      <dgm:spPr/>
      <dgm:t>
        <a:bodyPr/>
        <a:lstStyle/>
        <a:p>
          <a:r>
            <a:rPr lang="pl-PL" dirty="0"/>
            <a:t>Lack of</a:t>
          </a:r>
          <a:r>
            <a:rPr lang="en-US" dirty="0"/>
            <a:t> amicable settlement of tax matters</a:t>
          </a:r>
          <a:endParaRPr lang="pl-PL" dirty="0"/>
        </a:p>
      </dgm:t>
    </dgm:pt>
    <dgm:pt modelId="{4D6AC41A-4B21-43CB-8261-CFBC70D83FC9}" type="parTrans" cxnId="{9A7CC722-3F0E-4758-8589-232CD661700D}">
      <dgm:prSet/>
      <dgm:spPr/>
      <dgm:t>
        <a:bodyPr/>
        <a:lstStyle/>
        <a:p>
          <a:endParaRPr lang="pl-PL"/>
        </a:p>
      </dgm:t>
    </dgm:pt>
    <dgm:pt modelId="{E53200B4-3D38-4AE2-942A-E094F5948D3B}" type="sibTrans" cxnId="{9A7CC722-3F0E-4758-8589-232CD661700D}">
      <dgm:prSet/>
      <dgm:spPr/>
      <dgm:t>
        <a:bodyPr/>
        <a:lstStyle/>
        <a:p>
          <a:endParaRPr lang="pl-PL"/>
        </a:p>
      </dgm:t>
    </dgm:pt>
    <dgm:pt modelId="{E87F68FB-E138-4FBD-A6EA-3FEB7265091B}">
      <dgm:prSet phldrT="[Tekst]"/>
      <dgm:spPr/>
      <dgm:t>
        <a:bodyPr/>
        <a:lstStyle/>
        <a:p>
          <a:r>
            <a:rPr lang="pl-PL" dirty="0"/>
            <a:t>No </a:t>
          </a:r>
          <a:r>
            <a:rPr lang="pl-PL" dirty="0" err="1"/>
            <a:t>tax</a:t>
          </a:r>
          <a:r>
            <a:rPr lang="pl-PL" dirty="0"/>
            <a:t> </a:t>
          </a:r>
          <a:r>
            <a:rPr lang="pl-PL" dirty="0" err="1"/>
            <a:t>agreemnets</a:t>
          </a:r>
          <a:r>
            <a:rPr lang="pl-PL" dirty="0"/>
            <a:t>, </a:t>
          </a:r>
          <a:r>
            <a:rPr lang="pl-PL" dirty="0" err="1"/>
            <a:t>mediations</a:t>
          </a:r>
          <a:r>
            <a:rPr lang="pl-PL" dirty="0"/>
            <a:t> and </a:t>
          </a:r>
          <a:r>
            <a:rPr lang="en-US" dirty="0"/>
            <a:t>cooperation between the taxpayer and </a:t>
          </a:r>
          <a:r>
            <a:rPr lang="pl-PL" dirty="0" err="1"/>
            <a:t>tax</a:t>
          </a:r>
          <a:r>
            <a:rPr lang="pl-PL" dirty="0"/>
            <a:t> </a:t>
          </a:r>
          <a:r>
            <a:rPr lang="pl-PL" dirty="0" err="1"/>
            <a:t>authorities</a:t>
          </a:r>
          <a:r>
            <a:rPr lang="en-US" dirty="0"/>
            <a:t> when </a:t>
          </a:r>
          <a:r>
            <a:rPr lang="pl-PL" dirty="0" err="1"/>
            <a:t>resolving</a:t>
          </a:r>
          <a:r>
            <a:rPr lang="pl-PL" dirty="0"/>
            <a:t> </a:t>
          </a:r>
          <a:r>
            <a:rPr lang="pl-PL" dirty="0" err="1"/>
            <a:t>tax</a:t>
          </a:r>
          <a:r>
            <a:rPr lang="pl-PL" dirty="0"/>
            <a:t> </a:t>
          </a:r>
          <a:r>
            <a:rPr lang="pl-PL" dirty="0" err="1"/>
            <a:t>cases</a:t>
          </a:r>
          <a:endParaRPr lang="pl-PL" dirty="0"/>
        </a:p>
      </dgm:t>
    </dgm:pt>
    <dgm:pt modelId="{A6705F09-F156-4C6B-BDFC-4A37272554F8}" type="parTrans" cxnId="{DD37156A-62F2-4F59-97D2-AB6EE7A43DCB}">
      <dgm:prSet/>
      <dgm:spPr/>
      <dgm:t>
        <a:bodyPr/>
        <a:lstStyle/>
        <a:p>
          <a:endParaRPr lang="pl-PL"/>
        </a:p>
      </dgm:t>
    </dgm:pt>
    <dgm:pt modelId="{0AF1E717-AF51-406E-B8E3-06A363CF8534}" type="sibTrans" cxnId="{DD37156A-62F2-4F59-97D2-AB6EE7A43DCB}">
      <dgm:prSet/>
      <dgm:spPr/>
      <dgm:t>
        <a:bodyPr/>
        <a:lstStyle/>
        <a:p>
          <a:endParaRPr lang="pl-PL"/>
        </a:p>
      </dgm:t>
    </dgm:pt>
    <dgm:pt modelId="{50867FB8-0EB5-4211-AE27-304749101C86}">
      <dgm:prSet/>
      <dgm:spPr/>
      <dgm:t>
        <a:bodyPr/>
        <a:lstStyle/>
        <a:p>
          <a:r>
            <a:rPr lang="pl-PL" dirty="0" err="1"/>
            <a:t>Position</a:t>
          </a:r>
          <a:r>
            <a:rPr lang="pl-PL" dirty="0"/>
            <a:t> of </a:t>
          </a:r>
          <a:r>
            <a:rPr lang="pl-PL" dirty="0" err="1"/>
            <a:t>administrative</a:t>
          </a:r>
          <a:r>
            <a:rPr lang="pl-PL" dirty="0"/>
            <a:t> </a:t>
          </a:r>
          <a:r>
            <a:rPr lang="pl-PL" dirty="0" err="1"/>
            <a:t>courts</a:t>
          </a:r>
          <a:r>
            <a:rPr lang="pl-PL" dirty="0"/>
            <a:t>…</a:t>
          </a:r>
        </a:p>
      </dgm:t>
    </dgm:pt>
    <dgm:pt modelId="{33EA1C79-9510-4025-824B-3721EF6FEB48}" type="parTrans" cxnId="{1ADD389C-2B73-43B6-8277-DCED4534C3AB}">
      <dgm:prSet/>
      <dgm:spPr/>
      <dgm:t>
        <a:bodyPr/>
        <a:lstStyle/>
        <a:p>
          <a:endParaRPr lang="pl-PL"/>
        </a:p>
      </dgm:t>
    </dgm:pt>
    <dgm:pt modelId="{F4DA78AD-3936-4C20-9423-AE6833A86AFD}" type="sibTrans" cxnId="{1ADD389C-2B73-43B6-8277-DCED4534C3AB}">
      <dgm:prSet/>
      <dgm:spPr/>
      <dgm:t>
        <a:bodyPr/>
        <a:lstStyle/>
        <a:p>
          <a:endParaRPr lang="pl-PL"/>
        </a:p>
      </dgm:t>
    </dgm:pt>
    <dgm:pt modelId="{D6198995-436B-4F76-9A18-02CF3ED42B4B}">
      <dgm:prSet/>
      <dgm:spPr/>
      <dgm:t>
        <a:bodyPr/>
        <a:lstStyle/>
        <a:p>
          <a:r>
            <a:rPr lang="en-US" dirty="0"/>
            <a:t>Long time of resolving </a:t>
          </a:r>
          <a:r>
            <a:rPr lang="pl-PL" dirty="0"/>
            <a:t>a</a:t>
          </a:r>
          <a:r>
            <a:rPr lang="en-US" dirty="0"/>
            <a:t> tax case</a:t>
          </a:r>
          <a:endParaRPr lang="pl-PL" dirty="0"/>
        </a:p>
      </dgm:t>
    </dgm:pt>
    <dgm:pt modelId="{5ADC757E-C64D-498F-AA05-420453AD9E63}" type="parTrans" cxnId="{8A137F7A-E5B7-4692-8B0F-C19C98D5765E}">
      <dgm:prSet/>
      <dgm:spPr/>
      <dgm:t>
        <a:bodyPr/>
        <a:lstStyle/>
        <a:p>
          <a:endParaRPr lang="pl-PL"/>
        </a:p>
      </dgm:t>
    </dgm:pt>
    <dgm:pt modelId="{B1643200-317E-4555-964B-A1CC44403666}" type="sibTrans" cxnId="{8A137F7A-E5B7-4692-8B0F-C19C98D5765E}">
      <dgm:prSet/>
      <dgm:spPr/>
      <dgm:t>
        <a:bodyPr/>
        <a:lstStyle/>
        <a:p>
          <a:endParaRPr lang="pl-PL"/>
        </a:p>
      </dgm:t>
    </dgm:pt>
    <dgm:pt modelId="{F47E4E43-A70A-4D7D-A505-29398CDCB777}">
      <dgm:prSet/>
      <dgm:spPr/>
      <dgm:t>
        <a:bodyPr/>
        <a:lstStyle/>
        <a:p>
          <a:r>
            <a:rPr lang="en-US" dirty="0"/>
            <a:t>it </a:t>
          </a:r>
          <a:r>
            <a:rPr lang="pl-PL" dirty="0" err="1"/>
            <a:t>is</a:t>
          </a:r>
          <a:r>
            <a:rPr lang="pl-PL" dirty="0"/>
            <a:t> </a:t>
          </a:r>
          <a:r>
            <a:rPr lang="pl-PL" dirty="0" err="1"/>
            <a:t>related</a:t>
          </a:r>
          <a:r>
            <a:rPr lang="en-US" dirty="0"/>
            <a:t> with two-instance tax and court proceedings</a:t>
          </a:r>
          <a:endParaRPr lang="pl-PL" dirty="0"/>
        </a:p>
      </dgm:t>
    </dgm:pt>
    <dgm:pt modelId="{2CB6432C-36AF-444A-85EE-0BD37873D687}" type="parTrans" cxnId="{50215525-FF8A-46A2-BAF2-4B0053ABCF30}">
      <dgm:prSet/>
      <dgm:spPr/>
      <dgm:t>
        <a:bodyPr/>
        <a:lstStyle/>
        <a:p>
          <a:endParaRPr lang="pl-PL"/>
        </a:p>
      </dgm:t>
    </dgm:pt>
    <dgm:pt modelId="{87AF3DB4-1115-4D72-BFD2-FCA8FE2C00FE}" type="sibTrans" cxnId="{50215525-FF8A-46A2-BAF2-4B0053ABCF30}">
      <dgm:prSet/>
      <dgm:spPr/>
      <dgm:t>
        <a:bodyPr/>
        <a:lstStyle/>
        <a:p>
          <a:endParaRPr lang="pl-PL"/>
        </a:p>
      </dgm:t>
    </dgm:pt>
    <dgm:pt modelId="{9C30C3D6-CA1C-46D3-B4EB-D71E05E5311A}" type="pres">
      <dgm:prSet presAssocID="{579B943B-0671-42EE-893C-6F48AF645113}" presName="linear" presStyleCnt="0">
        <dgm:presLayoutVars>
          <dgm:animLvl val="lvl"/>
          <dgm:resizeHandles val="exact"/>
        </dgm:presLayoutVars>
      </dgm:prSet>
      <dgm:spPr/>
    </dgm:pt>
    <dgm:pt modelId="{C6EB3A25-0609-4AD4-B957-5DC456BBECF4}" type="pres">
      <dgm:prSet presAssocID="{0CB24397-5278-495F-9BDA-DF4061FC202C}" presName="parentText" presStyleLbl="node1" presStyleIdx="0" presStyleCnt="4">
        <dgm:presLayoutVars>
          <dgm:chMax val="0"/>
          <dgm:bulletEnabled val="1"/>
        </dgm:presLayoutVars>
      </dgm:prSet>
      <dgm:spPr/>
    </dgm:pt>
    <dgm:pt modelId="{44676769-29F4-44CA-A631-72602D88FC34}" type="pres">
      <dgm:prSet presAssocID="{0CB24397-5278-495F-9BDA-DF4061FC202C}" presName="childText" presStyleLbl="revTx" presStyleIdx="0" presStyleCnt="3">
        <dgm:presLayoutVars>
          <dgm:bulletEnabled val="1"/>
        </dgm:presLayoutVars>
      </dgm:prSet>
      <dgm:spPr/>
    </dgm:pt>
    <dgm:pt modelId="{9F9F6D73-930D-491F-BC6B-B99D239FF1C3}" type="pres">
      <dgm:prSet presAssocID="{88B2D727-8CAB-41FC-BD29-B98241E65EBC}" presName="parentText" presStyleLbl="node1" presStyleIdx="1" presStyleCnt="4">
        <dgm:presLayoutVars>
          <dgm:chMax val="0"/>
          <dgm:bulletEnabled val="1"/>
        </dgm:presLayoutVars>
      </dgm:prSet>
      <dgm:spPr/>
    </dgm:pt>
    <dgm:pt modelId="{E32491ED-4605-4667-9610-A971247C20DF}" type="pres">
      <dgm:prSet presAssocID="{88B2D727-8CAB-41FC-BD29-B98241E65EBC}" presName="childText" presStyleLbl="revTx" presStyleIdx="1" presStyleCnt="3">
        <dgm:presLayoutVars>
          <dgm:bulletEnabled val="1"/>
        </dgm:presLayoutVars>
      </dgm:prSet>
      <dgm:spPr/>
    </dgm:pt>
    <dgm:pt modelId="{519FAFDE-976C-4EA6-92FC-CF08B02F4B17}" type="pres">
      <dgm:prSet presAssocID="{D6198995-436B-4F76-9A18-02CF3ED42B4B}" presName="parentText" presStyleLbl="node1" presStyleIdx="2" presStyleCnt="4">
        <dgm:presLayoutVars>
          <dgm:chMax val="0"/>
          <dgm:bulletEnabled val="1"/>
        </dgm:presLayoutVars>
      </dgm:prSet>
      <dgm:spPr/>
    </dgm:pt>
    <dgm:pt modelId="{D8BF2378-8C70-4D6F-A663-9129AB0DC0B3}" type="pres">
      <dgm:prSet presAssocID="{D6198995-436B-4F76-9A18-02CF3ED42B4B}" presName="childText" presStyleLbl="revTx" presStyleIdx="2" presStyleCnt="3">
        <dgm:presLayoutVars>
          <dgm:bulletEnabled val="1"/>
        </dgm:presLayoutVars>
      </dgm:prSet>
      <dgm:spPr/>
    </dgm:pt>
    <dgm:pt modelId="{C1DF3706-ED6F-4E44-A2AB-C11037DE4993}" type="pres">
      <dgm:prSet presAssocID="{50867FB8-0EB5-4211-AE27-304749101C86}" presName="parentText" presStyleLbl="node1" presStyleIdx="3" presStyleCnt="4">
        <dgm:presLayoutVars>
          <dgm:chMax val="0"/>
          <dgm:bulletEnabled val="1"/>
        </dgm:presLayoutVars>
      </dgm:prSet>
      <dgm:spPr/>
    </dgm:pt>
  </dgm:ptLst>
  <dgm:cxnLst>
    <dgm:cxn modelId="{31C6CB17-3DF3-44F5-AED5-DFC37B2431EE}" type="presOf" srcId="{0CB24397-5278-495F-9BDA-DF4061FC202C}" destId="{C6EB3A25-0609-4AD4-B957-5DC456BBECF4}" srcOrd="0" destOrd="0" presId="urn:microsoft.com/office/officeart/2005/8/layout/vList2"/>
    <dgm:cxn modelId="{9A7CC722-3F0E-4758-8589-232CD661700D}" srcId="{579B943B-0671-42EE-893C-6F48AF645113}" destId="{88B2D727-8CAB-41FC-BD29-B98241E65EBC}" srcOrd="1" destOrd="0" parTransId="{4D6AC41A-4B21-43CB-8261-CFBC70D83FC9}" sibTransId="{E53200B4-3D38-4AE2-942A-E094F5948D3B}"/>
    <dgm:cxn modelId="{50215525-FF8A-46A2-BAF2-4B0053ABCF30}" srcId="{D6198995-436B-4F76-9A18-02CF3ED42B4B}" destId="{F47E4E43-A70A-4D7D-A505-29398CDCB777}" srcOrd="0" destOrd="0" parTransId="{2CB6432C-36AF-444A-85EE-0BD37873D687}" sibTransId="{87AF3DB4-1115-4D72-BFD2-FCA8FE2C00FE}"/>
    <dgm:cxn modelId="{CA185B2E-B512-4442-986D-FF99A6ECB6B0}" type="presOf" srcId="{88B2D727-8CAB-41FC-BD29-B98241E65EBC}" destId="{9F9F6D73-930D-491F-BC6B-B99D239FF1C3}" srcOrd="0" destOrd="0" presId="urn:microsoft.com/office/officeart/2005/8/layout/vList2"/>
    <dgm:cxn modelId="{E82A0067-CC7F-4118-9F60-94201A4B4135}" type="presOf" srcId="{50867FB8-0EB5-4211-AE27-304749101C86}" destId="{C1DF3706-ED6F-4E44-A2AB-C11037DE4993}" srcOrd="0" destOrd="0" presId="urn:microsoft.com/office/officeart/2005/8/layout/vList2"/>
    <dgm:cxn modelId="{DD37156A-62F2-4F59-97D2-AB6EE7A43DCB}" srcId="{88B2D727-8CAB-41FC-BD29-B98241E65EBC}" destId="{E87F68FB-E138-4FBD-A6EA-3FEB7265091B}" srcOrd="0" destOrd="0" parTransId="{A6705F09-F156-4C6B-BDFC-4A37272554F8}" sibTransId="{0AF1E717-AF51-406E-B8E3-06A363CF8534}"/>
    <dgm:cxn modelId="{69F4186C-33CF-4088-AA78-891720735EA9}" type="presOf" srcId="{E87F68FB-E138-4FBD-A6EA-3FEB7265091B}" destId="{E32491ED-4605-4667-9610-A971247C20DF}" srcOrd="0" destOrd="0" presId="urn:microsoft.com/office/officeart/2005/8/layout/vList2"/>
    <dgm:cxn modelId="{C4314251-7463-44AA-81C8-D8B428C3F7E0}" srcId="{579B943B-0671-42EE-893C-6F48AF645113}" destId="{0CB24397-5278-495F-9BDA-DF4061FC202C}" srcOrd="0" destOrd="0" parTransId="{BBA19040-91CA-4013-8C5E-472974FFB5AB}" sibTransId="{50A4A2DA-AE21-4767-BA5D-4C1D2D7AB575}"/>
    <dgm:cxn modelId="{8A137F7A-E5B7-4692-8B0F-C19C98D5765E}" srcId="{579B943B-0671-42EE-893C-6F48AF645113}" destId="{D6198995-436B-4F76-9A18-02CF3ED42B4B}" srcOrd="2" destOrd="0" parTransId="{5ADC757E-C64D-498F-AA05-420453AD9E63}" sibTransId="{B1643200-317E-4555-964B-A1CC44403666}"/>
    <dgm:cxn modelId="{98C5B384-279C-4C8B-A6AA-C972418EA449}" type="presOf" srcId="{579B943B-0671-42EE-893C-6F48AF645113}" destId="{9C30C3D6-CA1C-46D3-B4EB-D71E05E5311A}" srcOrd="0" destOrd="0" presId="urn:microsoft.com/office/officeart/2005/8/layout/vList2"/>
    <dgm:cxn modelId="{1ADD389C-2B73-43B6-8277-DCED4534C3AB}" srcId="{579B943B-0671-42EE-893C-6F48AF645113}" destId="{50867FB8-0EB5-4211-AE27-304749101C86}" srcOrd="3" destOrd="0" parTransId="{33EA1C79-9510-4025-824B-3721EF6FEB48}" sibTransId="{F4DA78AD-3936-4C20-9423-AE6833A86AFD}"/>
    <dgm:cxn modelId="{80A88EA9-E311-44AE-840D-776235E509E4}" type="presOf" srcId="{C65905CC-4434-49FA-8FFD-E2E2E01CD98E}" destId="{44676769-29F4-44CA-A631-72602D88FC34}" srcOrd="0" destOrd="0" presId="urn:microsoft.com/office/officeart/2005/8/layout/vList2"/>
    <dgm:cxn modelId="{882F37AE-2FB4-4417-AFE9-4F8D6213BA5B}" srcId="{0CB24397-5278-495F-9BDA-DF4061FC202C}" destId="{C65905CC-4434-49FA-8FFD-E2E2E01CD98E}" srcOrd="0" destOrd="0" parTransId="{D06BBF61-94B0-4805-91FF-76BB2EDC7E77}" sibTransId="{A8076206-CBAA-45A1-B6D4-B43689CC3476}"/>
    <dgm:cxn modelId="{1E5AD7B4-4852-4195-9C8C-79C2B4DCB882}" type="presOf" srcId="{F47E4E43-A70A-4D7D-A505-29398CDCB777}" destId="{D8BF2378-8C70-4D6F-A663-9129AB0DC0B3}" srcOrd="0" destOrd="0" presId="urn:microsoft.com/office/officeart/2005/8/layout/vList2"/>
    <dgm:cxn modelId="{550C66C2-03EA-45F3-A28A-B38951E9FB3F}" type="presOf" srcId="{D6198995-436B-4F76-9A18-02CF3ED42B4B}" destId="{519FAFDE-976C-4EA6-92FC-CF08B02F4B17}" srcOrd="0" destOrd="0" presId="urn:microsoft.com/office/officeart/2005/8/layout/vList2"/>
    <dgm:cxn modelId="{4A94DAFF-BF51-4D35-A804-C7C04A390C0A}" type="presParOf" srcId="{9C30C3D6-CA1C-46D3-B4EB-D71E05E5311A}" destId="{C6EB3A25-0609-4AD4-B957-5DC456BBECF4}" srcOrd="0" destOrd="0" presId="urn:microsoft.com/office/officeart/2005/8/layout/vList2"/>
    <dgm:cxn modelId="{D92F3446-5804-4BA6-8DFB-29276E94D28C}" type="presParOf" srcId="{9C30C3D6-CA1C-46D3-B4EB-D71E05E5311A}" destId="{44676769-29F4-44CA-A631-72602D88FC34}" srcOrd="1" destOrd="0" presId="urn:microsoft.com/office/officeart/2005/8/layout/vList2"/>
    <dgm:cxn modelId="{5128B352-7034-448C-AC90-57E1C6ED792A}" type="presParOf" srcId="{9C30C3D6-CA1C-46D3-B4EB-D71E05E5311A}" destId="{9F9F6D73-930D-491F-BC6B-B99D239FF1C3}" srcOrd="2" destOrd="0" presId="urn:microsoft.com/office/officeart/2005/8/layout/vList2"/>
    <dgm:cxn modelId="{AD313FBE-CB27-48D9-AD64-7B630A6E6E58}" type="presParOf" srcId="{9C30C3D6-CA1C-46D3-B4EB-D71E05E5311A}" destId="{E32491ED-4605-4667-9610-A971247C20DF}" srcOrd="3" destOrd="0" presId="urn:microsoft.com/office/officeart/2005/8/layout/vList2"/>
    <dgm:cxn modelId="{8FF7FBDA-0BF0-4A6C-80F7-7DE4C3DDC7C8}" type="presParOf" srcId="{9C30C3D6-CA1C-46D3-B4EB-D71E05E5311A}" destId="{519FAFDE-976C-4EA6-92FC-CF08B02F4B17}" srcOrd="4" destOrd="0" presId="urn:microsoft.com/office/officeart/2005/8/layout/vList2"/>
    <dgm:cxn modelId="{13B739D1-2CB2-418F-A6CB-B8C2F5169FDB}" type="presParOf" srcId="{9C30C3D6-CA1C-46D3-B4EB-D71E05E5311A}" destId="{D8BF2378-8C70-4D6F-A663-9129AB0DC0B3}" srcOrd="5" destOrd="0" presId="urn:microsoft.com/office/officeart/2005/8/layout/vList2"/>
    <dgm:cxn modelId="{D3076531-5CDD-4BFD-B50A-DD5D60E62ED0}" type="presParOf" srcId="{9C30C3D6-CA1C-46D3-B4EB-D71E05E5311A}" destId="{C1DF3706-ED6F-4E44-A2AB-C11037DE499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B6042-09D4-42B1-93AB-44F4E8D3C228}">
      <dsp:nvSpPr>
        <dsp:cNvPr id="0" name=""/>
        <dsp:cNvSpPr/>
      </dsp:nvSpPr>
      <dsp:spPr>
        <a:xfrm>
          <a:off x="0" y="11427"/>
          <a:ext cx="8353425"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pl-PL" sz="3100" kern="1200" dirty="0" err="1"/>
            <a:t>Constitutional</a:t>
          </a:r>
          <a:r>
            <a:rPr lang="pl-PL" sz="3100" kern="1200" dirty="0"/>
            <a:t> </a:t>
          </a:r>
          <a:r>
            <a:rPr lang="pl-PL" sz="3100" kern="1200" dirty="0" err="1"/>
            <a:t>provisions</a:t>
          </a:r>
          <a:endParaRPr lang="pl-PL" sz="3100" kern="1200" dirty="0"/>
        </a:p>
      </dsp:txBody>
      <dsp:txXfrm>
        <a:off x="36296" y="47723"/>
        <a:ext cx="8280833" cy="670943"/>
      </dsp:txXfrm>
    </dsp:sp>
    <dsp:sp modelId="{C5A05066-6DA8-4DAD-BE14-52838D1F1F7F}">
      <dsp:nvSpPr>
        <dsp:cNvPr id="0" name=""/>
        <dsp:cNvSpPr/>
      </dsp:nvSpPr>
      <dsp:spPr>
        <a:xfrm>
          <a:off x="0" y="754962"/>
          <a:ext cx="8353425"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39370" rIns="220472" bIns="39370" numCol="1" spcCol="1270" anchor="t" anchorCtr="0">
          <a:noAutofit/>
        </a:bodyPr>
        <a:lstStyle/>
        <a:p>
          <a:pPr marL="228600" lvl="1" indent="-228600" algn="l" defTabSz="1066800">
            <a:lnSpc>
              <a:spcPct val="90000"/>
            </a:lnSpc>
            <a:spcBef>
              <a:spcPct val="0"/>
            </a:spcBef>
            <a:spcAft>
              <a:spcPct val="20000"/>
            </a:spcAft>
            <a:buChar char="•"/>
          </a:pPr>
          <a:endParaRPr lang="pl-PL" sz="2400" kern="1200"/>
        </a:p>
      </dsp:txBody>
      <dsp:txXfrm>
        <a:off x="0" y="754962"/>
        <a:ext cx="8353425" cy="513360"/>
      </dsp:txXfrm>
    </dsp:sp>
    <dsp:sp modelId="{79BE50C3-77E1-4EC2-9B45-34C860C13FA8}">
      <dsp:nvSpPr>
        <dsp:cNvPr id="0" name=""/>
        <dsp:cNvSpPr/>
      </dsp:nvSpPr>
      <dsp:spPr>
        <a:xfrm>
          <a:off x="0" y="1268322"/>
          <a:ext cx="8353425"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pl-PL" sz="3100" kern="1200" dirty="0" err="1"/>
            <a:t>Judicial</a:t>
          </a:r>
          <a:r>
            <a:rPr lang="pl-PL" sz="3100" kern="1200" dirty="0"/>
            <a:t> </a:t>
          </a:r>
          <a:r>
            <a:rPr lang="pl-PL" sz="3100" kern="1200" dirty="0" err="1"/>
            <a:t>protection</a:t>
          </a:r>
          <a:endParaRPr lang="pl-PL" sz="3100" kern="1200" dirty="0"/>
        </a:p>
      </dsp:txBody>
      <dsp:txXfrm>
        <a:off x="36296" y="1304618"/>
        <a:ext cx="8280833" cy="670943"/>
      </dsp:txXfrm>
    </dsp:sp>
    <dsp:sp modelId="{CD06A14A-23BA-4A3B-A611-194BEBD8796C}">
      <dsp:nvSpPr>
        <dsp:cNvPr id="0" name=""/>
        <dsp:cNvSpPr/>
      </dsp:nvSpPr>
      <dsp:spPr>
        <a:xfrm>
          <a:off x="0" y="2011857"/>
          <a:ext cx="8353425"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39370" rIns="220472" bIns="39370" numCol="1" spcCol="1270" anchor="t" anchorCtr="0">
          <a:noAutofit/>
        </a:bodyPr>
        <a:lstStyle/>
        <a:p>
          <a:pPr marL="228600" lvl="1" indent="-228600" algn="l" defTabSz="1066800">
            <a:lnSpc>
              <a:spcPct val="90000"/>
            </a:lnSpc>
            <a:spcBef>
              <a:spcPct val="0"/>
            </a:spcBef>
            <a:spcAft>
              <a:spcPct val="20000"/>
            </a:spcAft>
            <a:buChar char="•"/>
          </a:pPr>
          <a:endParaRPr lang="pl-PL" sz="2400" kern="1200"/>
        </a:p>
      </dsp:txBody>
      <dsp:txXfrm>
        <a:off x="0" y="2011857"/>
        <a:ext cx="8353425" cy="513360"/>
      </dsp:txXfrm>
    </dsp:sp>
    <dsp:sp modelId="{A4509BC1-FF6E-46DE-9A04-3A945C41B1BA}">
      <dsp:nvSpPr>
        <dsp:cNvPr id="0" name=""/>
        <dsp:cNvSpPr/>
      </dsp:nvSpPr>
      <dsp:spPr>
        <a:xfrm>
          <a:off x="0" y="2525217"/>
          <a:ext cx="8353425"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pl-PL" sz="3100" kern="1200" dirty="0" err="1"/>
            <a:t>Procedural</a:t>
          </a:r>
          <a:r>
            <a:rPr lang="pl-PL" sz="3100" kern="1200" dirty="0"/>
            <a:t> </a:t>
          </a:r>
          <a:r>
            <a:rPr lang="pl-PL" sz="3100" kern="1200" dirty="0" err="1"/>
            <a:t>principles</a:t>
          </a:r>
          <a:endParaRPr lang="pl-PL" sz="3100" kern="1200" dirty="0"/>
        </a:p>
      </dsp:txBody>
      <dsp:txXfrm>
        <a:off x="36296" y="2561513"/>
        <a:ext cx="8280833" cy="670943"/>
      </dsp:txXfrm>
    </dsp:sp>
    <dsp:sp modelId="{83C53AB8-080D-4885-BA7D-17FE399AC757}">
      <dsp:nvSpPr>
        <dsp:cNvPr id="0" name=""/>
        <dsp:cNvSpPr/>
      </dsp:nvSpPr>
      <dsp:spPr>
        <a:xfrm>
          <a:off x="0" y="3268752"/>
          <a:ext cx="8353425"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39370" rIns="220472" bIns="39370" numCol="1" spcCol="1270" anchor="t" anchorCtr="0">
          <a:noAutofit/>
        </a:bodyPr>
        <a:lstStyle/>
        <a:p>
          <a:pPr marL="228600" lvl="1" indent="-228600" algn="l" defTabSz="1066800">
            <a:lnSpc>
              <a:spcPct val="90000"/>
            </a:lnSpc>
            <a:spcBef>
              <a:spcPct val="0"/>
            </a:spcBef>
            <a:spcAft>
              <a:spcPct val="20000"/>
            </a:spcAft>
            <a:buChar char="•"/>
          </a:pPr>
          <a:endParaRPr lang="pl-PL" sz="2400" kern="1200" dirty="0"/>
        </a:p>
      </dsp:txBody>
      <dsp:txXfrm>
        <a:off x="0" y="3268752"/>
        <a:ext cx="8353425" cy="513360"/>
      </dsp:txXfrm>
    </dsp:sp>
    <dsp:sp modelId="{6144F947-A53B-4329-BDEC-DB13232F39F8}">
      <dsp:nvSpPr>
        <dsp:cNvPr id="0" name=""/>
        <dsp:cNvSpPr/>
      </dsp:nvSpPr>
      <dsp:spPr>
        <a:xfrm>
          <a:off x="0" y="3782112"/>
          <a:ext cx="8353425"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pl-PL" sz="3100" kern="1200" dirty="0" err="1"/>
            <a:t>Others</a:t>
          </a:r>
          <a:endParaRPr lang="pl-PL" sz="3100" kern="1200" dirty="0"/>
        </a:p>
      </dsp:txBody>
      <dsp:txXfrm>
        <a:off x="36296" y="3818408"/>
        <a:ext cx="8280833" cy="6709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B6677-070F-4CBC-B3E9-D78FF80832CE}">
      <dsp:nvSpPr>
        <dsp:cNvPr id="0" name=""/>
        <dsp:cNvSpPr/>
      </dsp:nvSpPr>
      <dsp:spPr>
        <a:xfrm>
          <a:off x="0" y="41866"/>
          <a:ext cx="8353425" cy="12029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Constitution is the supreme law of the Republic of Poland</a:t>
          </a:r>
          <a:endParaRPr lang="pl-PL" sz="1700" kern="1200" dirty="0"/>
        </a:p>
      </dsp:txBody>
      <dsp:txXfrm>
        <a:off x="58722" y="100588"/>
        <a:ext cx="8235981" cy="1085483"/>
      </dsp:txXfrm>
    </dsp:sp>
    <dsp:sp modelId="{3E796BD6-78BE-4608-A3D2-B38869706E1D}">
      <dsp:nvSpPr>
        <dsp:cNvPr id="0" name=""/>
        <dsp:cNvSpPr/>
      </dsp:nvSpPr>
      <dsp:spPr>
        <a:xfrm>
          <a:off x="0" y="1244793"/>
          <a:ext cx="8353425"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b="0" kern="1200" dirty="0"/>
            <a:t>Article. 8. 1 of the Constitution</a:t>
          </a:r>
          <a:endParaRPr lang="pl-PL" sz="1300" b="0" kern="1200" dirty="0"/>
        </a:p>
      </dsp:txBody>
      <dsp:txXfrm>
        <a:off x="0" y="1244793"/>
        <a:ext cx="8353425" cy="281520"/>
      </dsp:txXfrm>
    </dsp:sp>
    <dsp:sp modelId="{49DCB3DA-6656-4D92-8C50-3F9490D3DBD1}">
      <dsp:nvSpPr>
        <dsp:cNvPr id="0" name=""/>
        <dsp:cNvSpPr/>
      </dsp:nvSpPr>
      <dsp:spPr>
        <a:xfrm>
          <a:off x="0" y="1526313"/>
          <a:ext cx="8353425" cy="12029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Everyone shall comply with his responsibilities and public duties, including the payment of taxes, as specified by statute.</a:t>
          </a:r>
          <a:endParaRPr lang="pl-PL" sz="1700" kern="1200" dirty="0"/>
        </a:p>
      </dsp:txBody>
      <dsp:txXfrm>
        <a:off x="58722" y="1585035"/>
        <a:ext cx="8235981" cy="1085483"/>
      </dsp:txXfrm>
    </dsp:sp>
    <dsp:sp modelId="{5F4BE16B-2B82-4658-A71C-30C3F5D65C19}">
      <dsp:nvSpPr>
        <dsp:cNvPr id="0" name=""/>
        <dsp:cNvSpPr/>
      </dsp:nvSpPr>
      <dsp:spPr>
        <a:xfrm>
          <a:off x="0" y="2729241"/>
          <a:ext cx="8353425"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pl-PL" sz="1300" kern="1200" dirty="0" err="1"/>
            <a:t>Article</a:t>
          </a:r>
          <a:r>
            <a:rPr lang="pl-PL" sz="1300" kern="1200" dirty="0"/>
            <a:t> 84 of the </a:t>
          </a:r>
          <a:r>
            <a:rPr lang="pl-PL" sz="1300" kern="1200" dirty="0" err="1"/>
            <a:t>Constitution</a:t>
          </a:r>
          <a:endParaRPr lang="pl-PL" sz="1300" kern="1200" dirty="0"/>
        </a:p>
      </dsp:txBody>
      <dsp:txXfrm>
        <a:off x="0" y="2729241"/>
        <a:ext cx="8353425" cy="281520"/>
      </dsp:txXfrm>
    </dsp:sp>
    <dsp:sp modelId="{661E33D9-92CE-4627-B618-9978E3D093E3}">
      <dsp:nvSpPr>
        <dsp:cNvPr id="0" name=""/>
        <dsp:cNvSpPr/>
      </dsp:nvSpPr>
      <dsp:spPr>
        <a:xfrm>
          <a:off x="0" y="3010761"/>
          <a:ext cx="8353425" cy="12029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imposition of taxes, as well as other public imposts, the specification of those subject to the tax and the rates of taxation, as well as the principles for granting tax reliefs and remissions, along with categories of taxpayers exempt from taxation, shall be by means of statute.</a:t>
          </a:r>
          <a:endParaRPr lang="pl-PL" sz="1700" kern="1200" dirty="0"/>
        </a:p>
      </dsp:txBody>
      <dsp:txXfrm>
        <a:off x="58722" y="3069483"/>
        <a:ext cx="8235981" cy="1085483"/>
      </dsp:txXfrm>
    </dsp:sp>
    <dsp:sp modelId="{5531403B-75CA-43E0-A760-89605AD95D67}">
      <dsp:nvSpPr>
        <dsp:cNvPr id="0" name=""/>
        <dsp:cNvSpPr/>
      </dsp:nvSpPr>
      <dsp:spPr>
        <a:xfrm>
          <a:off x="0" y="4213688"/>
          <a:ext cx="8353425"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pl-PL" sz="1300" kern="1200" dirty="0" err="1"/>
            <a:t>Article</a:t>
          </a:r>
          <a:r>
            <a:rPr lang="pl-PL" sz="1300" kern="1200" dirty="0"/>
            <a:t> 217 of the </a:t>
          </a:r>
          <a:r>
            <a:rPr lang="pl-PL" sz="1300" kern="1200" dirty="0" err="1"/>
            <a:t>Constitution</a:t>
          </a:r>
          <a:endParaRPr lang="pl-PL" sz="1300" kern="1200" dirty="0"/>
        </a:p>
      </dsp:txBody>
      <dsp:txXfrm>
        <a:off x="0" y="4213688"/>
        <a:ext cx="8353425" cy="281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4CB5F-A646-4286-AE26-05C7381ED772}">
      <dsp:nvSpPr>
        <dsp:cNvPr id="0" name=""/>
        <dsp:cNvSpPr/>
      </dsp:nvSpPr>
      <dsp:spPr>
        <a:xfrm>
          <a:off x="0" y="116418"/>
          <a:ext cx="8353425" cy="18043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The administration of justice in the Republic of Poland shall be implemented by the Supreme Court, the common courts, </a:t>
          </a:r>
          <a:r>
            <a:rPr lang="en-US" sz="2100" b="1" kern="1200" dirty="0"/>
            <a:t>administrative courts </a:t>
          </a:r>
          <a:r>
            <a:rPr lang="en-US" sz="2100" kern="1200" dirty="0"/>
            <a:t>and military courts.</a:t>
          </a:r>
          <a:endParaRPr lang="pl-PL" sz="2100" kern="1200" dirty="0"/>
        </a:p>
      </dsp:txBody>
      <dsp:txXfrm>
        <a:off x="88082" y="204500"/>
        <a:ext cx="8177261" cy="1628195"/>
      </dsp:txXfrm>
    </dsp:sp>
    <dsp:sp modelId="{01EE950C-5C41-4ACD-A88B-6FF6E7D9A1E2}">
      <dsp:nvSpPr>
        <dsp:cNvPr id="0" name=""/>
        <dsp:cNvSpPr/>
      </dsp:nvSpPr>
      <dsp:spPr>
        <a:xfrm>
          <a:off x="0" y="1920777"/>
          <a:ext cx="8353425"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pl-PL" sz="1600" kern="1200" dirty="0" err="1"/>
            <a:t>Article</a:t>
          </a:r>
          <a:r>
            <a:rPr lang="pl-PL" sz="1600" kern="1200" dirty="0"/>
            <a:t> 175.1 of the </a:t>
          </a:r>
          <a:r>
            <a:rPr lang="pl-PL" sz="1600" kern="1200" dirty="0" err="1"/>
            <a:t>Constitution</a:t>
          </a:r>
          <a:endParaRPr lang="pl-PL" sz="1600" kern="1200" dirty="0"/>
        </a:p>
      </dsp:txBody>
      <dsp:txXfrm>
        <a:off x="0" y="1920777"/>
        <a:ext cx="8353425" cy="347760"/>
      </dsp:txXfrm>
    </dsp:sp>
    <dsp:sp modelId="{065A8B15-2948-405C-B43C-D625B39D1120}">
      <dsp:nvSpPr>
        <dsp:cNvPr id="0" name=""/>
        <dsp:cNvSpPr/>
      </dsp:nvSpPr>
      <dsp:spPr>
        <a:xfrm>
          <a:off x="0" y="2268537"/>
          <a:ext cx="8353425" cy="18043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The Supreme Administrative Court and other administrative courts shall exercise, to the extent specified by statute, </a:t>
          </a:r>
          <a:r>
            <a:rPr lang="en-US" sz="2100" b="1" kern="1200" dirty="0"/>
            <a:t>control </a:t>
          </a:r>
          <a:r>
            <a:rPr lang="en-US" sz="2100" kern="1200" dirty="0"/>
            <a:t>over the performance of public administration. Such control shall also extend to judgments on the conformity to statute of resolutions of organs of local government and normative acts of territorial organs of government administration.</a:t>
          </a:r>
          <a:endParaRPr lang="pl-PL" sz="2100" kern="1200" dirty="0"/>
        </a:p>
      </dsp:txBody>
      <dsp:txXfrm>
        <a:off x="88082" y="2356619"/>
        <a:ext cx="8177261" cy="1628195"/>
      </dsp:txXfrm>
    </dsp:sp>
    <dsp:sp modelId="{1BD7A20A-3664-41AB-90ED-343C551CF52D}">
      <dsp:nvSpPr>
        <dsp:cNvPr id="0" name=""/>
        <dsp:cNvSpPr/>
      </dsp:nvSpPr>
      <dsp:spPr>
        <a:xfrm>
          <a:off x="0" y="4072896"/>
          <a:ext cx="8353425"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pl-PL" sz="1600" kern="1200" dirty="0" err="1"/>
            <a:t>Article</a:t>
          </a:r>
          <a:r>
            <a:rPr lang="pl-PL" sz="1600" kern="1200" dirty="0"/>
            <a:t> 184 of the </a:t>
          </a:r>
          <a:r>
            <a:rPr lang="pl-PL" sz="1600" kern="1200" dirty="0" err="1"/>
            <a:t>Constitution</a:t>
          </a:r>
          <a:endParaRPr lang="pl-PL" sz="1600" kern="1200" dirty="0"/>
        </a:p>
      </dsp:txBody>
      <dsp:txXfrm>
        <a:off x="0" y="4072896"/>
        <a:ext cx="8353425" cy="347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B744C-7113-452B-B385-87141DC3A90C}">
      <dsp:nvSpPr>
        <dsp:cNvPr id="0" name=""/>
        <dsp:cNvSpPr/>
      </dsp:nvSpPr>
      <dsp:spPr>
        <a:xfrm>
          <a:off x="0" y="65742"/>
          <a:ext cx="8353425" cy="1007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pl-PL" sz="4200" kern="1200" dirty="0"/>
            <a:t>The </a:t>
          </a:r>
          <a:r>
            <a:rPr lang="pl-PL" sz="4200" kern="1200" dirty="0" err="1"/>
            <a:t>Supreme</a:t>
          </a:r>
          <a:r>
            <a:rPr lang="pl-PL" sz="4200" kern="1200" dirty="0"/>
            <a:t> </a:t>
          </a:r>
          <a:r>
            <a:rPr lang="pl-PL" sz="4200" kern="1200" dirty="0" err="1"/>
            <a:t>Administrative</a:t>
          </a:r>
          <a:r>
            <a:rPr lang="pl-PL" sz="4200" kern="1200" dirty="0"/>
            <a:t> Court</a:t>
          </a:r>
        </a:p>
      </dsp:txBody>
      <dsp:txXfrm>
        <a:off x="49176" y="114918"/>
        <a:ext cx="8255073" cy="909018"/>
      </dsp:txXfrm>
    </dsp:sp>
    <dsp:sp modelId="{DBA6A8E3-45A8-4C23-93A5-C8B3169FE6F8}">
      <dsp:nvSpPr>
        <dsp:cNvPr id="0" name=""/>
        <dsp:cNvSpPr/>
      </dsp:nvSpPr>
      <dsp:spPr>
        <a:xfrm>
          <a:off x="0" y="1073112"/>
          <a:ext cx="8353425" cy="169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pl-PL" sz="3300" b="1" kern="1200" dirty="0"/>
            <a:t>Financial </a:t>
          </a:r>
          <a:r>
            <a:rPr lang="pl-PL" sz="3300" b="1" kern="1200" dirty="0" err="1"/>
            <a:t>Chamber</a:t>
          </a:r>
          <a:endParaRPr lang="pl-PL" sz="3300" kern="1200" dirty="0"/>
        </a:p>
        <a:p>
          <a:pPr marL="285750" lvl="1" indent="-285750" algn="l" defTabSz="1466850">
            <a:lnSpc>
              <a:spcPct val="90000"/>
            </a:lnSpc>
            <a:spcBef>
              <a:spcPct val="0"/>
            </a:spcBef>
            <a:spcAft>
              <a:spcPct val="20000"/>
            </a:spcAft>
            <a:buChar char="•"/>
          </a:pPr>
          <a:r>
            <a:rPr lang="pl-PL" sz="3300" kern="1200" dirty="0" err="1"/>
            <a:t>Chamber</a:t>
          </a:r>
          <a:r>
            <a:rPr lang="pl-PL" sz="3300" kern="1200" dirty="0"/>
            <a:t> of Commerce</a:t>
          </a:r>
        </a:p>
        <a:p>
          <a:pPr marL="285750" lvl="1" indent="-285750" algn="l" defTabSz="1466850">
            <a:lnSpc>
              <a:spcPct val="90000"/>
            </a:lnSpc>
            <a:spcBef>
              <a:spcPct val="0"/>
            </a:spcBef>
            <a:spcAft>
              <a:spcPct val="20000"/>
            </a:spcAft>
            <a:buChar char="•"/>
          </a:pPr>
          <a:r>
            <a:rPr lang="pl-PL" sz="3300" kern="1200" dirty="0"/>
            <a:t>General </a:t>
          </a:r>
          <a:r>
            <a:rPr lang="pl-PL" sz="3300" kern="1200" dirty="0" err="1"/>
            <a:t>administrative</a:t>
          </a:r>
          <a:r>
            <a:rPr lang="pl-PL" sz="3300" kern="1200" dirty="0"/>
            <a:t> </a:t>
          </a:r>
          <a:r>
            <a:rPr lang="pl-PL" sz="3300" kern="1200" dirty="0" err="1"/>
            <a:t>chamber</a:t>
          </a:r>
          <a:endParaRPr lang="pl-PL" sz="3300" kern="1200" dirty="0"/>
        </a:p>
      </dsp:txBody>
      <dsp:txXfrm>
        <a:off x="0" y="1073112"/>
        <a:ext cx="8353425" cy="1695330"/>
      </dsp:txXfrm>
    </dsp:sp>
    <dsp:sp modelId="{3C4BBFB7-036C-465F-AAC2-39E6F8989BE8}">
      <dsp:nvSpPr>
        <dsp:cNvPr id="0" name=""/>
        <dsp:cNvSpPr/>
      </dsp:nvSpPr>
      <dsp:spPr>
        <a:xfrm>
          <a:off x="0" y="2768442"/>
          <a:ext cx="8353425" cy="1007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pl-PL" sz="4200" kern="1200" dirty="0" err="1"/>
            <a:t>Voivodship</a:t>
          </a:r>
          <a:r>
            <a:rPr lang="pl-PL" sz="4200" kern="1200" dirty="0"/>
            <a:t> </a:t>
          </a:r>
          <a:r>
            <a:rPr lang="pl-PL" sz="4200" kern="1200" dirty="0" err="1"/>
            <a:t>administrative</a:t>
          </a:r>
          <a:r>
            <a:rPr lang="pl-PL" sz="4200" kern="1200" dirty="0"/>
            <a:t> </a:t>
          </a:r>
          <a:r>
            <a:rPr lang="pl-PL" sz="4200" kern="1200" dirty="0" err="1"/>
            <a:t>courts</a:t>
          </a:r>
          <a:endParaRPr lang="pl-PL" sz="4200" kern="1200" dirty="0"/>
        </a:p>
      </dsp:txBody>
      <dsp:txXfrm>
        <a:off x="49176" y="2817618"/>
        <a:ext cx="8255073" cy="909018"/>
      </dsp:txXfrm>
    </dsp:sp>
    <dsp:sp modelId="{7EA077A7-F2FB-4BAF-B222-C63E42A1ADCF}">
      <dsp:nvSpPr>
        <dsp:cNvPr id="0" name=""/>
        <dsp:cNvSpPr/>
      </dsp:nvSpPr>
      <dsp:spPr>
        <a:xfrm>
          <a:off x="0" y="3775812"/>
          <a:ext cx="8353425"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pl-PL" sz="3300" kern="1200" dirty="0"/>
            <a:t>16 </a:t>
          </a:r>
          <a:r>
            <a:rPr lang="pl-PL" sz="3300" kern="1200" dirty="0" err="1"/>
            <a:t>courts</a:t>
          </a:r>
          <a:endParaRPr lang="pl-PL" sz="3300" kern="1200" dirty="0"/>
        </a:p>
      </dsp:txBody>
      <dsp:txXfrm>
        <a:off x="0" y="3775812"/>
        <a:ext cx="8353425" cy="6955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DD383-7B6D-4D7B-BF0D-A300438A28AD}">
      <dsp:nvSpPr>
        <dsp:cNvPr id="0" name=""/>
        <dsp:cNvSpPr/>
      </dsp:nvSpPr>
      <dsp:spPr>
        <a:xfrm>
          <a:off x="0" y="24837"/>
          <a:ext cx="8353425" cy="10793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pl-PL" sz="4500" kern="1200" dirty="0" err="1"/>
            <a:t>Preventive</a:t>
          </a:r>
          <a:r>
            <a:rPr lang="pl-PL" sz="4500" kern="1200" dirty="0"/>
            <a:t> </a:t>
          </a:r>
          <a:r>
            <a:rPr lang="pl-PL" sz="4500" kern="1200" dirty="0" err="1"/>
            <a:t>meaning</a:t>
          </a:r>
          <a:endParaRPr lang="pl-PL" sz="4500" kern="1200" dirty="0"/>
        </a:p>
      </dsp:txBody>
      <dsp:txXfrm>
        <a:off x="52688" y="77525"/>
        <a:ext cx="8248049" cy="973949"/>
      </dsp:txXfrm>
    </dsp:sp>
    <dsp:sp modelId="{FB3D3173-BB69-45CD-8A7C-EC3A57192BF2}">
      <dsp:nvSpPr>
        <dsp:cNvPr id="0" name=""/>
        <dsp:cNvSpPr/>
      </dsp:nvSpPr>
      <dsp:spPr>
        <a:xfrm>
          <a:off x="0" y="1104162"/>
          <a:ext cx="8353425" cy="1583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57150" rIns="320040" bIns="57150" numCol="1" spcCol="1270" anchor="t" anchorCtr="0">
          <a:noAutofit/>
        </a:bodyPr>
        <a:lstStyle/>
        <a:p>
          <a:pPr marL="285750" lvl="1" indent="-285750" algn="l" defTabSz="1555750">
            <a:lnSpc>
              <a:spcPct val="90000"/>
            </a:lnSpc>
            <a:spcBef>
              <a:spcPct val="0"/>
            </a:spcBef>
            <a:spcAft>
              <a:spcPct val="20000"/>
            </a:spcAft>
            <a:buChar char="•"/>
          </a:pPr>
          <a:r>
            <a:rPr lang="en-US" sz="3500" kern="1200" dirty="0"/>
            <a:t>limiting the tax administration's aspirations in imposing tax obligations</a:t>
          </a:r>
          <a:r>
            <a:rPr lang="pl-PL" sz="3500" kern="1200" dirty="0"/>
            <a:t> </a:t>
          </a:r>
          <a:r>
            <a:rPr lang="pl-PL" sz="3500" kern="1200" dirty="0" err="1"/>
            <a:t>contrary</a:t>
          </a:r>
          <a:r>
            <a:rPr lang="pl-PL" sz="3500" kern="1200" dirty="0"/>
            <a:t> to the </a:t>
          </a:r>
          <a:r>
            <a:rPr lang="pl-PL" sz="3500" kern="1200" dirty="0" err="1"/>
            <a:t>statute</a:t>
          </a:r>
          <a:endParaRPr lang="pl-PL" sz="3500" kern="1200" dirty="0"/>
        </a:p>
      </dsp:txBody>
      <dsp:txXfrm>
        <a:off x="0" y="1104162"/>
        <a:ext cx="8353425" cy="1583549"/>
      </dsp:txXfrm>
    </dsp:sp>
    <dsp:sp modelId="{3C155E29-8811-4964-8A9A-61A53DBAD78E}">
      <dsp:nvSpPr>
        <dsp:cNvPr id="0" name=""/>
        <dsp:cNvSpPr/>
      </dsp:nvSpPr>
      <dsp:spPr>
        <a:xfrm>
          <a:off x="0" y="2687712"/>
          <a:ext cx="8353425" cy="10793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Individual meaning</a:t>
          </a:r>
          <a:endParaRPr lang="pl-PL" sz="4500" kern="1200" dirty="0"/>
        </a:p>
      </dsp:txBody>
      <dsp:txXfrm>
        <a:off x="52688" y="2740400"/>
        <a:ext cx="8248049" cy="973949"/>
      </dsp:txXfrm>
    </dsp:sp>
    <dsp:sp modelId="{73114B48-002E-49EB-800A-F44E09A2C039}">
      <dsp:nvSpPr>
        <dsp:cNvPr id="0" name=""/>
        <dsp:cNvSpPr/>
      </dsp:nvSpPr>
      <dsp:spPr>
        <a:xfrm>
          <a:off x="0" y="3767037"/>
          <a:ext cx="8353425"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57150" rIns="320040" bIns="57150" numCol="1" spcCol="1270" anchor="t" anchorCtr="0">
          <a:noAutofit/>
        </a:bodyPr>
        <a:lstStyle/>
        <a:p>
          <a:pPr marL="285750" lvl="1" indent="-285750" algn="l" defTabSz="1555750">
            <a:lnSpc>
              <a:spcPct val="90000"/>
            </a:lnSpc>
            <a:spcBef>
              <a:spcPct val="0"/>
            </a:spcBef>
            <a:spcAft>
              <a:spcPct val="20000"/>
            </a:spcAft>
            <a:buChar char="•"/>
          </a:pPr>
          <a:r>
            <a:rPr lang="pl-PL" sz="3500" kern="1200" dirty="0" err="1"/>
            <a:t>Adjudicating</a:t>
          </a:r>
          <a:r>
            <a:rPr lang="pl-PL" sz="3500" kern="1200" dirty="0"/>
            <a:t> on </a:t>
          </a:r>
          <a:r>
            <a:rPr lang="pl-PL" sz="3500" kern="1200" dirty="0" err="1"/>
            <a:t>individual</a:t>
          </a:r>
          <a:r>
            <a:rPr lang="pl-PL" sz="3500" kern="1200" dirty="0"/>
            <a:t> </a:t>
          </a:r>
          <a:r>
            <a:rPr lang="pl-PL" sz="3500" kern="1200" dirty="0" err="1"/>
            <a:t>complaints</a:t>
          </a:r>
          <a:endParaRPr lang="pl-PL" sz="3500" kern="1200" dirty="0"/>
        </a:p>
      </dsp:txBody>
      <dsp:txXfrm>
        <a:off x="0" y="3767037"/>
        <a:ext cx="8353425" cy="745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64DB9-CB69-485B-BA39-0A1495684DE8}">
      <dsp:nvSpPr>
        <dsp:cNvPr id="0" name=""/>
        <dsp:cNvSpPr/>
      </dsp:nvSpPr>
      <dsp:spPr>
        <a:xfrm>
          <a:off x="0" y="38562"/>
          <a:ext cx="8353425"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l-PL" sz="2200" kern="1200" dirty="0"/>
            <a:t>P</a:t>
          </a:r>
          <a:r>
            <a:rPr lang="en-US" sz="2200" kern="1200" dirty="0" err="1"/>
            <a:t>rinciple</a:t>
          </a:r>
          <a:r>
            <a:rPr lang="en-US" sz="2200" kern="1200" dirty="0"/>
            <a:t> of adjudging in favor of the taxpayer</a:t>
          </a:r>
          <a:r>
            <a:rPr lang="pl-PL" sz="2200" kern="1200" dirty="0"/>
            <a:t> (in dubio pro </a:t>
          </a:r>
          <a:r>
            <a:rPr lang="pl-PL" sz="2200" kern="1200" dirty="0" err="1"/>
            <a:t>tributario</a:t>
          </a:r>
          <a:r>
            <a:rPr lang="pl-PL" sz="2200" kern="1200" dirty="0"/>
            <a:t>)</a:t>
          </a:r>
        </a:p>
      </dsp:txBody>
      <dsp:txXfrm>
        <a:off x="25759" y="64321"/>
        <a:ext cx="8301907" cy="476152"/>
      </dsp:txXfrm>
    </dsp:sp>
    <dsp:sp modelId="{E0694B19-1B7E-48AE-A40B-52B3DA4F5CB6}">
      <dsp:nvSpPr>
        <dsp:cNvPr id="0" name=""/>
        <dsp:cNvSpPr/>
      </dsp:nvSpPr>
      <dsp:spPr>
        <a:xfrm>
          <a:off x="0" y="566232"/>
          <a:ext cx="83534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7940" rIns="156464" bIns="27940" numCol="1" spcCol="1270" anchor="t" anchorCtr="0">
          <a:noAutofit/>
        </a:bodyPr>
        <a:lstStyle/>
        <a:p>
          <a:pPr marL="171450" lvl="1" indent="-171450" algn="l" defTabSz="755650">
            <a:lnSpc>
              <a:spcPct val="90000"/>
            </a:lnSpc>
            <a:spcBef>
              <a:spcPct val="0"/>
            </a:spcBef>
            <a:spcAft>
              <a:spcPct val="20000"/>
            </a:spcAft>
            <a:buChar char="•"/>
          </a:pPr>
          <a:endParaRPr lang="pl-PL" sz="1700" kern="1200"/>
        </a:p>
      </dsp:txBody>
      <dsp:txXfrm>
        <a:off x="0" y="566232"/>
        <a:ext cx="8353425" cy="364320"/>
      </dsp:txXfrm>
    </dsp:sp>
    <dsp:sp modelId="{672DF2A7-10BE-4243-8D31-E06010BD540C}">
      <dsp:nvSpPr>
        <dsp:cNvPr id="0" name=""/>
        <dsp:cNvSpPr/>
      </dsp:nvSpPr>
      <dsp:spPr>
        <a:xfrm>
          <a:off x="0" y="930552"/>
          <a:ext cx="8353425"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Extending the limits of cognition</a:t>
          </a:r>
          <a:endParaRPr lang="pl-PL" sz="2200" kern="1200" dirty="0"/>
        </a:p>
      </dsp:txBody>
      <dsp:txXfrm>
        <a:off x="25759" y="956311"/>
        <a:ext cx="8301907" cy="476152"/>
      </dsp:txXfrm>
    </dsp:sp>
    <dsp:sp modelId="{179926D7-D6EB-43D1-AB5F-1B9BE51EE7B0}">
      <dsp:nvSpPr>
        <dsp:cNvPr id="0" name=""/>
        <dsp:cNvSpPr/>
      </dsp:nvSpPr>
      <dsp:spPr>
        <a:xfrm>
          <a:off x="0" y="1458222"/>
          <a:ext cx="83534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pl-PL" sz="1700" kern="1200" dirty="0"/>
            <a:t>order</a:t>
          </a:r>
          <a:r>
            <a:rPr lang="en-US" sz="1700" kern="1200" dirty="0"/>
            <a:t> on extending the VAT refund period</a:t>
          </a:r>
          <a:endParaRPr lang="pl-PL" sz="1700" kern="1200" dirty="0"/>
        </a:p>
      </dsp:txBody>
      <dsp:txXfrm>
        <a:off x="0" y="1458222"/>
        <a:ext cx="8353425" cy="364320"/>
      </dsp:txXfrm>
    </dsp:sp>
    <dsp:sp modelId="{A061DB69-65B4-4F65-B2D2-DB57929CBF7D}">
      <dsp:nvSpPr>
        <dsp:cNvPr id="0" name=""/>
        <dsp:cNvSpPr/>
      </dsp:nvSpPr>
      <dsp:spPr>
        <a:xfrm>
          <a:off x="0" y="1822542"/>
          <a:ext cx="8353425"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Emphasizing the role of the principle of trust in </a:t>
          </a:r>
          <a:r>
            <a:rPr lang="pl-PL" sz="2200" kern="1200" dirty="0" err="1"/>
            <a:t>tax</a:t>
          </a:r>
          <a:r>
            <a:rPr lang="pl-PL" sz="2200" kern="1200" dirty="0"/>
            <a:t> </a:t>
          </a:r>
          <a:r>
            <a:rPr lang="pl-PL" sz="2200" kern="1200" dirty="0" err="1"/>
            <a:t>authorities</a:t>
          </a:r>
          <a:endParaRPr lang="pl-PL" sz="2200" kern="1200" dirty="0"/>
        </a:p>
      </dsp:txBody>
      <dsp:txXfrm>
        <a:off x="25759" y="1848301"/>
        <a:ext cx="8301907" cy="476152"/>
      </dsp:txXfrm>
    </dsp:sp>
    <dsp:sp modelId="{1AC2A66D-72AC-46F6-B39D-B3961D8DFAD4}">
      <dsp:nvSpPr>
        <dsp:cNvPr id="0" name=""/>
        <dsp:cNvSpPr/>
      </dsp:nvSpPr>
      <dsp:spPr>
        <a:xfrm>
          <a:off x="0" y="2350212"/>
          <a:ext cx="83534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7940" rIns="156464" bIns="27940" numCol="1" spcCol="1270" anchor="t" anchorCtr="0">
          <a:noAutofit/>
        </a:bodyPr>
        <a:lstStyle/>
        <a:p>
          <a:pPr marL="171450" lvl="1" indent="-171450" algn="l" defTabSz="755650">
            <a:lnSpc>
              <a:spcPct val="90000"/>
            </a:lnSpc>
            <a:spcBef>
              <a:spcPct val="0"/>
            </a:spcBef>
            <a:spcAft>
              <a:spcPct val="20000"/>
            </a:spcAft>
            <a:buChar char="•"/>
          </a:pPr>
          <a:endParaRPr lang="pl-PL" sz="1700" kern="1200"/>
        </a:p>
      </dsp:txBody>
      <dsp:txXfrm>
        <a:off x="0" y="2350212"/>
        <a:ext cx="8353425" cy="364320"/>
      </dsp:txXfrm>
    </dsp:sp>
    <dsp:sp modelId="{A5BBECE3-151D-48A6-86F5-95ECAD35948D}">
      <dsp:nvSpPr>
        <dsp:cNvPr id="0" name=""/>
        <dsp:cNvSpPr/>
      </dsp:nvSpPr>
      <dsp:spPr>
        <a:xfrm>
          <a:off x="0" y="2714532"/>
          <a:ext cx="8353425"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l-PL" sz="2200" kern="1200" dirty="0"/>
            <a:t>Many </a:t>
          </a:r>
          <a:r>
            <a:rPr lang="pl-PL" sz="2200" kern="1200" dirty="0" err="1"/>
            <a:t>requests</a:t>
          </a:r>
          <a:r>
            <a:rPr lang="pl-PL" sz="2200" kern="1200" dirty="0"/>
            <a:t> to the CJEU to </a:t>
          </a:r>
          <a:r>
            <a:rPr lang="pl-PL" sz="2200" kern="1200" dirty="0" err="1"/>
            <a:t>give</a:t>
          </a:r>
          <a:r>
            <a:rPr lang="pl-PL" sz="2200" kern="1200" dirty="0"/>
            <a:t> </a:t>
          </a:r>
          <a:r>
            <a:rPr lang="pl-PL" sz="2200" kern="1200" dirty="0" err="1"/>
            <a:t>preliminary</a:t>
          </a:r>
          <a:r>
            <a:rPr lang="pl-PL" sz="2200" kern="1200" dirty="0"/>
            <a:t>  </a:t>
          </a:r>
          <a:r>
            <a:rPr lang="pl-PL" sz="2200" kern="1200" dirty="0" err="1"/>
            <a:t>rulings</a:t>
          </a:r>
          <a:endParaRPr lang="pl-PL" sz="2200" kern="1200" dirty="0"/>
        </a:p>
      </dsp:txBody>
      <dsp:txXfrm>
        <a:off x="25759" y="2740291"/>
        <a:ext cx="8301907" cy="476152"/>
      </dsp:txXfrm>
    </dsp:sp>
    <dsp:sp modelId="{5D6D405B-80F5-45E9-A3D0-9EAB302D8940}">
      <dsp:nvSpPr>
        <dsp:cNvPr id="0" name=""/>
        <dsp:cNvSpPr/>
      </dsp:nvSpPr>
      <dsp:spPr>
        <a:xfrm>
          <a:off x="0" y="3242202"/>
          <a:ext cx="83534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pl-PL" sz="1700" kern="1200" dirty="0"/>
            <a:t>47 </a:t>
          </a:r>
          <a:r>
            <a:rPr lang="en-US" sz="1700" kern="1200" dirty="0"/>
            <a:t>cases concluded with the delivery of the judgment</a:t>
          </a:r>
          <a:r>
            <a:rPr lang="pl-PL" sz="1700" kern="1200" dirty="0"/>
            <a:t> </a:t>
          </a:r>
          <a:r>
            <a:rPr lang="pl-PL" sz="1700" kern="1200" dirty="0" err="1"/>
            <a:t>or</a:t>
          </a:r>
          <a:r>
            <a:rPr lang="pl-PL" sz="1700" kern="1200" dirty="0"/>
            <a:t> order</a:t>
          </a:r>
        </a:p>
      </dsp:txBody>
      <dsp:txXfrm>
        <a:off x="0" y="3242202"/>
        <a:ext cx="8353425" cy="364320"/>
      </dsp:txXfrm>
    </dsp:sp>
    <dsp:sp modelId="{382A21AA-FE06-401A-BC60-3FDAB2540D87}">
      <dsp:nvSpPr>
        <dsp:cNvPr id="0" name=""/>
        <dsp:cNvSpPr/>
      </dsp:nvSpPr>
      <dsp:spPr>
        <a:xfrm>
          <a:off x="0" y="3606522"/>
          <a:ext cx="8353425"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Unification of the application of law</a:t>
          </a:r>
          <a:endParaRPr lang="pl-PL" sz="2200" kern="1200" dirty="0"/>
        </a:p>
      </dsp:txBody>
      <dsp:txXfrm>
        <a:off x="25759" y="3632281"/>
        <a:ext cx="8301907" cy="476152"/>
      </dsp:txXfrm>
    </dsp:sp>
    <dsp:sp modelId="{99026A15-2271-4104-BC12-6CC7EAD4F01F}">
      <dsp:nvSpPr>
        <dsp:cNvPr id="0" name=""/>
        <dsp:cNvSpPr/>
      </dsp:nvSpPr>
      <dsp:spPr>
        <a:xfrm>
          <a:off x="0" y="4134192"/>
          <a:ext cx="83534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Resolutions</a:t>
          </a:r>
          <a:r>
            <a:rPr lang="pl-PL" sz="1700" kern="1200" dirty="0"/>
            <a:t> of the </a:t>
          </a:r>
          <a:r>
            <a:rPr lang="pl-PL" sz="1700" kern="1200" dirty="0" err="1"/>
            <a:t>Supreme</a:t>
          </a:r>
          <a:r>
            <a:rPr lang="pl-PL" sz="1700" kern="1200" dirty="0"/>
            <a:t> </a:t>
          </a:r>
          <a:r>
            <a:rPr lang="pl-PL" sz="1700" kern="1200" dirty="0" err="1"/>
            <a:t>Administrative</a:t>
          </a:r>
          <a:r>
            <a:rPr lang="pl-PL" sz="1700" kern="1200" dirty="0"/>
            <a:t> Court</a:t>
          </a:r>
        </a:p>
      </dsp:txBody>
      <dsp:txXfrm>
        <a:off x="0" y="4134192"/>
        <a:ext cx="8353425" cy="3643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7C841-7459-4687-A5B0-498B64BC5EEC}">
      <dsp:nvSpPr>
        <dsp:cNvPr id="0" name=""/>
        <dsp:cNvSpPr/>
      </dsp:nvSpPr>
      <dsp:spPr>
        <a:xfrm>
          <a:off x="0" y="9492"/>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rule of law</a:t>
          </a:r>
          <a:endParaRPr lang="pl-PL" sz="1700" b="0" kern="1200" dirty="0"/>
        </a:p>
      </dsp:txBody>
      <dsp:txXfrm>
        <a:off x="19904" y="29396"/>
        <a:ext cx="8313617" cy="367937"/>
      </dsp:txXfrm>
    </dsp:sp>
    <dsp:sp modelId="{53D322F7-C683-43D6-A3FF-7A778542E756}">
      <dsp:nvSpPr>
        <dsp:cNvPr id="0" name=""/>
        <dsp:cNvSpPr/>
      </dsp:nvSpPr>
      <dsp:spPr>
        <a:xfrm>
          <a:off x="0" y="466197"/>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trust in tax authorities</a:t>
          </a:r>
          <a:endParaRPr lang="pl-PL" sz="1700" b="0" kern="1200" dirty="0"/>
        </a:p>
      </dsp:txBody>
      <dsp:txXfrm>
        <a:off x="19904" y="486101"/>
        <a:ext cx="8313617" cy="367937"/>
      </dsp:txXfrm>
    </dsp:sp>
    <dsp:sp modelId="{9A6C81A5-1B45-4A94-80BB-FFE6590A95B0}">
      <dsp:nvSpPr>
        <dsp:cNvPr id="0" name=""/>
        <dsp:cNvSpPr/>
      </dsp:nvSpPr>
      <dsp:spPr>
        <a:xfrm>
          <a:off x="0" y="922902"/>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providing legal aid</a:t>
          </a:r>
          <a:endParaRPr lang="pl-PL" sz="1700" b="0" kern="1200" dirty="0"/>
        </a:p>
      </dsp:txBody>
      <dsp:txXfrm>
        <a:off x="19904" y="942806"/>
        <a:ext cx="8313617" cy="367937"/>
      </dsp:txXfrm>
    </dsp:sp>
    <dsp:sp modelId="{9618DA4D-88ED-48F3-87F8-C056FDE49788}">
      <dsp:nvSpPr>
        <dsp:cNvPr id="0" name=""/>
        <dsp:cNvSpPr/>
      </dsp:nvSpPr>
      <dsp:spPr>
        <a:xfrm>
          <a:off x="0" y="1379607"/>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objective truth </a:t>
          </a:r>
          <a:endParaRPr lang="pl-PL" sz="1700" b="0" kern="1200" dirty="0"/>
        </a:p>
      </dsp:txBody>
      <dsp:txXfrm>
        <a:off x="19904" y="1399511"/>
        <a:ext cx="8313617" cy="367937"/>
      </dsp:txXfrm>
    </dsp:sp>
    <dsp:sp modelId="{A6D40410-462D-49C5-8408-FA44751331BC}">
      <dsp:nvSpPr>
        <dsp:cNvPr id="0" name=""/>
        <dsp:cNvSpPr/>
      </dsp:nvSpPr>
      <dsp:spPr>
        <a:xfrm>
          <a:off x="0" y="1836312"/>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active participation of the parties in any stage of tax proceedings </a:t>
          </a:r>
          <a:endParaRPr lang="pl-PL" sz="1700" b="0" kern="1200" dirty="0"/>
        </a:p>
      </dsp:txBody>
      <dsp:txXfrm>
        <a:off x="19904" y="1856216"/>
        <a:ext cx="8313617" cy="367937"/>
      </dsp:txXfrm>
    </dsp:sp>
    <dsp:sp modelId="{53644D35-D202-4D9E-89E5-D0FE1B20C4D3}">
      <dsp:nvSpPr>
        <dsp:cNvPr id="0" name=""/>
        <dsp:cNvSpPr/>
      </dsp:nvSpPr>
      <dsp:spPr>
        <a:xfrm>
          <a:off x="0" y="2293017"/>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persuading the parties </a:t>
          </a:r>
          <a:endParaRPr lang="pl-PL" sz="1700" b="0" kern="1200" dirty="0"/>
        </a:p>
      </dsp:txBody>
      <dsp:txXfrm>
        <a:off x="19904" y="2312921"/>
        <a:ext cx="8313617" cy="367937"/>
      </dsp:txXfrm>
    </dsp:sp>
    <dsp:sp modelId="{EC55B642-E799-42FF-B100-E51A095BBCC9}">
      <dsp:nvSpPr>
        <dsp:cNvPr id="0" name=""/>
        <dsp:cNvSpPr/>
      </dsp:nvSpPr>
      <dsp:spPr>
        <a:xfrm>
          <a:off x="0" y="2749722"/>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speed and simplicity of the procedure </a:t>
          </a:r>
          <a:endParaRPr lang="pl-PL" sz="1700" b="0" kern="1200" dirty="0"/>
        </a:p>
      </dsp:txBody>
      <dsp:txXfrm>
        <a:off x="19904" y="2769626"/>
        <a:ext cx="8313617" cy="367937"/>
      </dsp:txXfrm>
    </dsp:sp>
    <dsp:sp modelId="{51A6351E-410B-4C54-AD23-DA321950536F}">
      <dsp:nvSpPr>
        <dsp:cNvPr id="0" name=""/>
        <dsp:cNvSpPr/>
      </dsp:nvSpPr>
      <dsp:spPr>
        <a:xfrm>
          <a:off x="0" y="3206427"/>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Principle of two-instance procedure </a:t>
          </a:r>
          <a:endParaRPr lang="pl-PL" sz="1700" b="0" kern="1200" dirty="0"/>
        </a:p>
      </dsp:txBody>
      <dsp:txXfrm>
        <a:off x="19904" y="3226331"/>
        <a:ext cx="8313617" cy="367937"/>
      </dsp:txXfrm>
    </dsp:sp>
    <dsp:sp modelId="{5F664676-8CE6-49C7-8911-39018501997A}">
      <dsp:nvSpPr>
        <dsp:cNvPr id="0" name=""/>
        <dsp:cNvSpPr/>
      </dsp:nvSpPr>
      <dsp:spPr>
        <a:xfrm>
          <a:off x="0" y="3663132"/>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permanent character of final decisions </a:t>
          </a:r>
          <a:endParaRPr lang="pl-PL" sz="1700" b="0" kern="1200" dirty="0"/>
        </a:p>
      </dsp:txBody>
      <dsp:txXfrm>
        <a:off x="19904" y="3683036"/>
        <a:ext cx="8313617" cy="367937"/>
      </dsp:txXfrm>
    </dsp:sp>
    <dsp:sp modelId="{86498C74-9725-4401-AA97-63A4B7A11639}">
      <dsp:nvSpPr>
        <dsp:cNvPr id="0" name=""/>
        <dsp:cNvSpPr/>
      </dsp:nvSpPr>
      <dsp:spPr>
        <a:xfrm>
          <a:off x="0" y="4119837"/>
          <a:ext cx="8353425" cy="407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a:t>The principle of transparency of the proceedings to the parties only </a:t>
          </a:r>
          <a:endParaRPr lang="pl-PL" sz="1700" b="0" kern="1200" dirty="0"/>
        </a:p>
      </dsp:txBody>
      <dsp:txXfrm>
        <a:off x="19904" y="4139741"/>
        <a:ext cx="8313617" cy="3679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AEA94-BC38-425C-B43E-F02D5672045E}">
      <dsp:nvSpPr>
        <dsp:cNvPr id="0" name=""/>
        <dsp:cNvSpPr/>
      </dsp:nvSpPr>
      <dsp:spPr>
        <a:xfrm>
          <a:off x="0" y="47875"/>
          <a:ext cx="8353425" cy="9931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err="1"/>
            <a:t>Tax</a:t>
          </a:r>
          <a:r>
            <a:rPr lang="pl-PL" sz="2500" kern="1200" dirty="0"/>
            <a:t> </a:t>
          </a:r>
          <a:r>
            <a:rPr lang="pl-PL" sz="2500" kern="1200" dirty="0" err="1"/>
            <a:t>interpretations</a:t>
          </a:r>
          <a:endParaRPr lang="pl-PL" sz="2500" kern="1200" dirty="0"/>
        </a:p>
      </dsp:txBody>
      <dsp:txXfrm>
        <a:off x="48481" y="96356"/>
        <a:ext cx="8256463" cy="896166"/>
      </dsp:txXfrm>
    </dsp:sp>
    <dsp:sp modelId="{77285449-9356-4771-89B2-DAAFDCA97575}">
      <dsp:nvSpPr>
        <dsp:cNvPr id="0" name=""/>
        <dsp:cNvSpPr/>
      </dsp:nvSpPr>
      <dsp:spPr>
        <a:xfrm>
          <a:off x="0" y="1041004"/>
          <a:ext cx="8353425" cy="41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pl-PL" sz="2000" kern="1200" dirty="0"/>
            <a:t>Both </a:t>
          </a:r>
          <a:r>
            <a:rPr lang="pl-PL" sz="2000" kern="1200" dirty="0" err="1"/>
            <a:t>general</a:t>
          </a:r>
          <a:r>
            <a:rPr lang="pl-PL" sz="2000" kern="1200" dirty="0"/>
            <a:t> and </a:t>
          </a:r>
          <a:r>
            <a:rPr lang="pl-PL" sz="2000" kern="1200" dirty="0" err="1"/>
            <a:t>individual</a:t>
          </a:r>
          <a:endParaRPr lang="pl-PL" sz="2000" kern="1200" dirty="0"/>
        </a:p>
      </dsp:txBody>
      <dsp:txXfrm>
        <a:off x="0" y="1041004"/>
        <a:ext cx="8353425" cy="414000"/>
      </dsp:txXfrm>
    </dsp:sp>
    <dsp:sp modelId="{C44772C2-A5A2-4E0D-BF9A-59B279F83FCC}">
      <dsp:nvSpPr>
        <dsp:cNvPr id="0" name=""/>
        <dsp:cNvSpPr/>
      </dsp:nvSpPr>
      <dsp:spPr>
        <a:xfrm>
          <a:off x="0" y="1455004"/>
          <a:ext cx="8353425" cy="9931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pl-PL" sz="2500" kern="1200" dirty="0"/>
            <a:t>P</a:t>
          </a:r>
          <a:r>
            <a:rPr lang="en-US" sz="2500" kern="1200" dirty="0" err="1"/>
            <a:t>rinciple</a:t>
          </a:r>
          <a:r>
            <a:rPr lang="en-US" sz="2500" kern="1200" dirty="0"/>
            <a:t> of adjudging in favor of the taxpayer</a:t>
          </a:r>
          <a:r>
            <a:rPr lang="pl-PL" sz="2500" kern="1200" dirty="0"/>
            <a:t> (in dubio pro </a:t>
          </a:r>
          <a:r>
            <a:rPr lang="pl-PL" sz="2500" kern="1200" dirty="0" err="1"/>
            <a:t>tributario</a:t>
          </a:r>
          <a:r>
            <a:rPr lang="pl-PL" sz="2500" kern="1200" dirty="0"/>
            <a:t>)</a:t>
          </a:r>
        </a:p>
      </dsp:txBody>
      <dsp:txXfrm>
        <a:off x="48481" y="1503485"/>
        <a:ext cx="8256463" cy="896166"/>
      </dsp:txXfrm>
    </dsp:sp>
    <dsp:sp modelId="{F4523B51-5CFA-4711-AE40-B285BA5A75B7}">
      <dsp:nvSpPr>
        <dsp:cNvPr id="0" name=""/>
        <dsp:cNvSpPr/>
      </dsp:nvSpPr>
      <dsp:spPr>
        <a:xfrm>
          <a:off x="0" y="2448133"/>
          <a:ext cx="8353425" cy="633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The principle was introduced into the provisions of the Tax Ordinance Act as of 1 January 2016</a:t>
          </a:r>
          <a:endParaRPr lang="pl-PL" sz="2000" kern="1200" dirty="0"/>
        </a:p>
      </dsp:txBody>
      <dsp:txXfrm>
        <a:off x="0" y="2448133"/>
        <a:ext cx="8353425" cy="633937"/>
      </dsp:txXfrm>
    </dsp:sp>
    <dsp:sp modelId="{D8DF07A0-2BD7-476D-B73F-79FC156E7AE4}">
      <dsp:nvSpPr>
        <dsp:cNvPr id="0" name=""/>
        <dsp:cNvSpPr/>
      </dsp:nvSpPr>
      <dsp:spPr>
        <a:xfrm>
          <a:off x="0" y="3082070"/>
          <a:ext cx="8353425" cy="9931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Tax refund with interest equal to interest on tax arrears</a:t>
          </a:r>
          <a:endParaRPr lang="pl-PL" sz="2500" kern="1200" dirty="0"/>
        </a:p>
      </dsp:txBody>
      <dsp:txXfrm>
        <a:off x="48481" y="3130551"/>
        <a:ext cx="8256463" cy="896166"/>
      </dsp:txXfrm>
    </dsp:sp>
    <dsp:sp modelId="{4C8211F5-5267-4F7F-90AC-FEFD6CCFD05B}">
      <dsp:nvSpPr>
        <dsp:cNvPr id="0" name=""/>
        <dsp:cNvSpPr/>
      </dsp:nvSpPr>
      <dsp:spPr>
        <a:xfrm>
          <a:off x="0" y="4075199"/>
          <a:ext cx="8353425" cy="41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31750" rIns="177800" bIns="31750" numCol="1" spcCol="1270" anchor="t" anchorCtr="0">
          <a:noAutofit/>
        </a:bodyPr>
        <a:lstStyle/>
        <a:p>
          <a:pPr marL="228600" lvl="1" indent="-228600" algn="l" defTabSz="889000">
            <a:lnSpc>
              <a:spcPct val="90000"/>
            </a:lnSpc>
            <a:spcBef>
              <a:spcPct val="0"/>
            </a:spcBef>
            <a:spcAft>
              <a:spcPct val="20000"/>
            </a:spcAft>
            <a:buChar char="•"/>
          </a:pPr>
          <a:endParaRPr lang="pl-PL" sz="2000" kern="1200"/>
        </a:p>
      </dsp:txBody>
      <dsp:txXfrm>
        <a:off x="0" y="4075199"/>
        <a:ext cx="8353425" cy="414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B3A25-0609-4AD4-B957-5DC456BBECF4}">
      <dsp:nvSpPr>
        <dsp:cNvPr id="0" name=""/>
        <dsp:cNvSpPr/>
      </dsp:nvSpPr>
      <dsp:spPr>
        <a:xfrm>
          <a:off x="0" y="22587"/>
          <a:ext cx="8353425"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Restrictions in issuing tax interpretations</a:t>
          </a:r>
          <a:endParaRPr lang="pl-PL" sz="2300" kern="1200" dirty="0"/>
        </a:p>
      </dsp:txBody>
      <dsp:txXfrm>
        <a:off x="26930" y="49517"/>
        <a:ext cx="8299565" cy="497795"/>
      </dsp:txXfrm>
    </dsp:sp>
    <dsp:sp modelId="{44676769-29F4-44CA-A631-72602D88FC34}">
      <dsp:nvSpPr>
        <dsp:cNvPr id="0" name=""/>
        <dsp:cNvSpPr/>
      </dsp:nvSpPr>
      <dsp:spPr>
        <a:xfrm>
          <a:off x="0" y="574242"/>
          <a:ext cx="8353425" cy="1333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The tax authority does not issue an individual interpretation if the facts or future event presented in the application correspond to an issue subject to general interpretation issued in the same legal status and if the actual state or future event subject to individual interpretation is part of the activities recognized as tax avoidance</a:t>
          </a:r>
          <a:endParaRPr lang="pl-PL" sz="1800" kern="1200" dirty="0"/>
        </a:p>
      </dsp:txBody>
      <dsp:txXfrm>
        <a:off x="0" y="574242"/>
        <a:ext cx="8353425" cy="1333080"/>
      </dsp:txXfrm>
    </dsp:sp>
    <dsp:sp modelId="{9F9F6D73-930D-491F-BC6B-B99D239FF1C3}">
      <dsp:nvSpPr>
        <dsp:cNvPr id="0" name=""/>
        <dsp:cNvSpPr/>
      </dsp:nvSpPr>
      <dsp:spPr>
        <a:xfrm>
          <a:off x="0" y="1907322"/>
          <a:ext cx="8353425"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a:t>Lack of</a:t>
          </a:r>
          <a:r>
            <a:rPr lang="en-US" sz="2300" kern="1200" dirty="0"/>
            <a:t> amicable settlement of tax matters</a:t>
          </a:r>
          <a:endParaRPr lang="pl-PL" sz="2300" kern="1200" dirty="0"/>
        </a:p>
      </dsp:txBody>
      <dsp:txXfrm>
        <a:off x="26930" y="1934252"/>
        <a:ext cx="8299565" cy="497795"/>
      </dsp:txXfrm>
    </dsp:sp>
    <dsp:sp modelId="{E32491ED-4605-4667-9610-A971247C20DF}">
      <dsp:nvSpPr>
        <dsp:cNvPr id="0" name=""/>
        <dsp:cNvSpPr/>
      </dsp:nvSpPr>
      <dsp:spPr>
        <a:xfrm>
          <a:off x="0" y="2458977"/>
          <a:ext cx="8353425"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pl-PL" sz="1800" kern="1200" dirty="0"/>
            <a:t>No </a:t>
          </a:r>
          <a:r>
            <a:rPr lang="pl-PL" sz="1800" kern="1200" dirty="0" err="1"/>
            <a:t>tax</a:t>
          </a:r>
          <a:r>
            <a:rPr lang="pl-PL" sz="1800" kern="1200" dirty="0"/>
            <a:t> </a:t>
          </a:r>
          <a:r>
            <a:rPr lang="pl-PL" sz="1800" kern="1200" dirty="0" err="1"/>
            <a:t>agreemnets</a:t>
          </a:r>
          <a:r>
            <a:rPr lang="pl-PL" sz="1800" kern="1200" dirty="0"/>
            <a:t>, </a:t>
          </a:r>
          <a:r>
            <a:rPr lang="pl-PL" sz="1800" kern="1200" dirty="0" err="1"/>
            <a:t>mediations</a:t>
          </a:r>
          <a:r>
            <a:rPr lang="pl-PL" sz="1800" kern="1200" dirty="0"/>
            <a:t> and </a:t>
          </a:r>
          <a:r>
            <a:rPr lang="en-US" sz="1800" kern="1200" dirty="0"/>
            <a:t>cooperation between the taxpayer and </a:t>
          </a:r>
          <a:r>
            <a:rPr lang="pl-PL" sz="1800" kern="1200" dirty="0" err="1"/>
            <a:t>tax</a:t>
          </a:r>
          <a:r>
            <a:rPr lang="pl-PL" sz="1800" kern="1200" dirty="0"/>
            <a:t> </a:t>
          </a:r>
          <a:r>
            <a:rPr lang="pl-PL" sz="1800" kern="1200" dirty="0" err="1"/>
            <a:t>authorities</a:t>
          </a:r>
          <a:r>
            <a:rPr lang="en-US" sz="1800" kern="1200" dirty="0"/>
            <a:t> when </a:t>
          </a:r>
          <a:r>
            <a:rPr lang="pl-PL" sz="1800" kern="1200" dirty="0" err="1"/>
            <a:t>resolving</a:t>
          </a:r>
          <a:r>
            <a:rPr lang="pl-PL" sz="1800" kern="1200" dirty="0"/>
            <a:t> </a:t>
          </a:r>
          <a:r>
            <a:rPr lang="pl-PL" sz="1800" kern="1200" dirty="0" err="1"/>
            <a:t>tax</a:t>
          </a:r>
          <a:r>
            <a:rPr lang="pl-PL" sz="1800" kern="1200" dirty="0"/>
            <a:t> </a:t>
          </a:r>
          <a:r>
            <a:rPr lang="pl-PL" sz="1800" kern="1200" dirty="0" err="1"/>
            <a:t>cases</a:t>
          </a:r>
          <a:endParaRPr lang="pl-PL" sz="1800" kern="1200" dirty="0"/>
        </a:p>
      </dsp:txBody>
      <dsp:txXfrm>
        <a:off x="0" y="2458977"/>
        <a:ext cx="8353425" cy="571320"/>
      </dsp:txXfrm>
    </dsp:sp>
    <dsp:sp modelId="{519FAFDE-976C-4EA6-92FC-CF08B02F4B17}">
      <dsp:nvSpPr>
        <dsp:cNvPr id="0" name=""/>
        <dsp:cNvSpPr/>
      </dsp:nvSpPr>
      <dsp:spPr>
        <a:xfrm>
          <a:off x="0" y="3030297"/>
          <a:ext cx="8353425"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Long time of resolving </a:t>
          </a:r>
          <a:r>
            <a:rPr lang="pl-PL" sz="2300" kern="1200" dirty="0"/>
            <a:t>a</a:t>
          </a:r>
          <a:r>
            <a:rPr lang="en-US" sz="2300" kern="1200" dirty="0"/>
            <a:t> tax case</a:t>
          </a:r>
          <a:endParaRPr lang="pl-PL" sz="2300" kern="1200" dirty="0"/>
        </a:p>
      </dsp:txBody>
      <dsp:txXfrm>
        <a:off x="26930" y="3057227"/>
        <a:ext cx="8299565" cy="497795"/>
      </dsp:txXfrm>
    </dsp:sp>
    <dsp:sp modelId="{D8BF2378-8C70-4D6F-A663-9129AB0DC0B3}">
      <dsp:nvSpPr>
        <dsp:cNvPr id="0" name=""/>
        <dsp:cNvSpPr/>
      </dsp:nvSpPr>
      <dsp:spPr>
        <a:xfrm>
          <a:off x="0" y="3581952"/>
          <a:ext cx="8353425"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22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it </a:t>
          </a:r>
          <a:r>
            <a:rPr lang="pl-PL" sz="1800" kern="1200" dirty="0" err="1"/>
            <a:t>is</a:t>
          </a:r>
          <a:r>
            <a:rPr lang="pl-PL" sz="1800" kern="1200" dirty="0"/>
            <a:t> </a:t>
          </a:r>
          <a:r>
            <a:rPr lang="pl-PL" sz="1800" kern="1200" dirty="0" err="1"/>
            <a:t>related</a:t>
          </a:r>
          <a:r>
            <a:rPr lang="en-US" sz="1800" kern="1200" dirty="0"/>
            <a:t> with two-instance tax and court proceedings</a:t>
          </a:r>
          <a:endParaRPr lang="pl-PL" sz="1800" kern="1200" dirty="0"/>
        </a:p>
      </dsp:txBody>
      <dsp:txXfrm>
        <a:off x="0" y="3581952"/>
        <a:ext cx="8353425" cy="380880"/>
      </dsp:txXfrm>
    </dsp:sp>
    <dsp:sp modelId="{C1DF3706-ED6F-4E44-A2AB-C11037DE4993}">
      <dsp:nvSpPr>
        <dsp:cNvPr id="0" name=""/>
        <dsp:cNvSpPr/>
      </dsp:nvSpPr>
      <dsp:spPr>
        <a:xfrm>
          <a:off x="0" y="3962832"/>
          <a:ext cx="8353425"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pl-PL" sz="2300" kern="1200" dirty="0" err="1"/>
            <a:t>Position</a:t>
          </a:r>
          <a:r>
            <a:rPr lang="pl-PL" sz="2300" kern="1200" dirty="0"/>
            <a:t> of </a:t>
          </a:r>
          <a:r>
            <a:rPr lang="pl-PL" sz="2300" kern="1200" dirty="0" err="1"/>
            <a:t>administrative</a:t>
          </a:r>
          <a:r>
            <a:rPr lang="pl-PL" sz="2300" kern="1200" dirty="0"/>
            <a:t> </a:t>
          </a:r>
          <a:r>
            <a:rPr lang="pl-PL" sz="2300" kern="1200" dirty="0" err="1"/>
            <a:t>courts</a:t>
          </a:r>
          <a:r>
            <a:rPr lang="pl-PL" sz="2300" kern="1200" dirty="0"/>
            <a:t>…</a:t>
          </a:r>
        </a:p>
      </dsp:txBody>
      <dsp:txXfrm>
        <a:off x="26930" y="3989762"/>
        <a:ext cx="8299565" cy="4977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E0CF3E-9C1E-4384-9C20-2D22193B9A98}" type="datetimeFigureOut">
              <a:rPr lang="pl-PL" smtClean="0"/>
              <a:t>24.09.2018</a:t>
            </a:fld>
            <a:endParaRPr lang="pl-PL"/>
          </a:p>
        </p:txBody>
      </p:sp>
      <p:sp>
        <p:nvSpPr>
          <p:cNvPr id="4" name="Symbol zastępczy obrazu slajd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3B034E-23EE-492F-B4E4-52A38F2B1CF3}" type="slidenum">
              <a:rPr lang="pl-PL" smtClean="0"/>
              <a:t>‹#›</a:t>
            </a:fld>
            <a:endParaRPr lang="pl-PL"/>
          </a:p>
        </p:txBody>
      </p:sp>
    </p:spTree>
    <p:extLst>
      <p:ext uri="{BB962C8B-B14F-4D97-AF65-F5344CB8AC3E}">
        <p14:creationId xmlns:p14="http://schemas.microsoft.com/office/powerpoint/2010/main" val="3485149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2987824" y="1772816"/>
            <a:ext cx="5688632" cy="938535"/>
          </a:xfrm>
          <a:prstGeom prst="rect">
            <a:avLst/>
          </a:prstGeom>
        </p:spPr>
        <p:txBody>
          <a:bodyPr/>
          <a:lstStyle>
            <a:lvl1pPr algn="l">
              <a:defRPr sz="2400" b="0">
                <a:solidFill>
                  <a:srgbClr val="002D69"/>
                </a:solidFill>
                <a:latin typeface="Arial" pitchFamily="34" charset="0"/>
                <a:cs typeface="Arial" pitchFamily="34" charset="0"/>
              </a:defRPr>
            </a:lvl1pPr>
          </a:lstStyle>
          <a:p>
            <a:r>
              <a:rPr lang="pl-PL"/>
              <a:t>Kliknij, aby edytować styl</a:t>
            </a:r>
            <a:endParaRPr lang="pl-PL" dirty="0"/>
          </a:p>
        </p:txBody>
      </p:sp>
      <p:sp>
        <p:nvSpPr>
          <p:cNvPr id="10" name="Symbol zastępczy tekstu 9"/>
          <p:cNvSpPr>
            <a:spLocks noGrp="1"/>
          </p:cNvSpPr>
          <p:nvPr>
            <p:ph type="body" sz="quarter" idx="10"/>
          </p:nvPr>
        </p:nvSpPr>
        <p:spPr>
          <a:xfrm>
            <a:off x="2987675" y="5805488"/>
            <a:ext cx="5832475" cy="431800"/>
          </a:xfrm>
          <a:prstGeom prst="rect">
            <a:avLst/>
          </a:prstGeom>
        </p:spPr>
        <p:txBody>
          <a:bodyPr/>
          <a:lstStyle>
            <a:lvl1pPr>
              <a:buNone/>
              <a:defRPr sz="2000">
                <a:solidFill>
                  <a:srgbClr val="002D69"/>
                </a:solidFill>
                <a:latin typeface="Arial" pitchFamily="34" charset="0"/>
                <a:cs typeface="Arial" pitchFamily="34" charset="0"/>
              </a:defRPr>
            </a:lvl1pPr>
            <a:lvl2pPr>
              <a:buNone/>
              <a:defRPr sz="2000">
                <a:solidFill>
                  <a:srgbClr val="002D69"/>
                </a:solidFill>
                <a:latin typeface="Arial" pitchFamily="34" charset="0"/>
                <a:cs typeface="Arial" pitchFamily="34" charset="0"/>
              </a:defRPr>
            </a:lvl2pPr>
            <a:lvl3pPr>
              <a:buNone/>
              <a:defRPr sz="2000">
                <a:solidFill>
                  <a:srgbClr val="002D69"/>
                </a:solidFill>
                <a:latin typeface="Arial" pitchFamily="34" charset="0"/>
                <a:cs typeface="Arial" pitchFamily="34" charset="0"/>
              </a:defRPr>
            </a:lvl3pPr>
            <a:lvl4pPr>
              <a:buNone/>
              <a:defRPr sz="2000">
                <a:solidFill>
                  <a:srgbClr val="002D69"/>
                </a:solidFill>
                <a:latin typeface="Arial" pitchFamily="34" charset="0"/>
                <a:cs typeface="Arial" pitchFamily="34" charset="0"/>
              </a:defRPr>
            </a:lvl4pPr>
            <a:lvl5pPr>
              <a:buNone/>
              <a:defRPr sz="2000">
                <a:solidFill>
                  <a:srgbClr val="002D69"/>
                </a:solidFill>
                <a:latin typeface="Arial" pitchFamily="34" charset="0"/>
                <a:cs typeface="Arial" pitchFamily="34" charset="0"/>
              </a:defRPr>
            </a:lvl5pPr>
          </a:lstStyle>
          <a:p>
            <a:pPr lvl="0"/>
            <a:r>
              <a:rPr lang="pl-PL"/>
              <a:t>Edytuj style wzorca tekstu</a:t>
            </a:r>
          </a:p>
        </p:txBody>
      </p:sp>
    </p:spTree>
    <p:extLst>
      <p:ext uri="{BB962C8B-B14F-4D97-AF65-F5344CB8AC3E}">
        <p14:creationId xmlns:p14="http://schemas.microsoft.com/office/powerpoint/2010/main" val="3617680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ajd tekstowy">
    <p:spTree>
      <p:nvGrpSpPr>
        <p:cNvPr id="1" name=""/>
        <p:cNvGrpSpPr/>
        <p:nvPr/>
      </p:nvGrpSpPr>
      <p:grpSpPr>
        <a:xfrm>
          <a:off x="0" y="0"/>
          <a:ext cx="0" cy="0"/>
          <a:chOff x="0" y="0"/>
          <a:chExt cx="0" cy="0"/>
        </a:xfrm>
      </p:grpSpPr>
      <p:sp>
        <p:nvSpPr>
          <p:cNvPr id="7" name="Symbol zastępczy zawartości 2"/>
          <p:cNvSpPr>
            <a:spLocks noGrp="1"/>
          </p:cNvSpPr>
          <p:nvPr>
            <p:ph idx="1"/>
          </p:nvPr>
        </p:nvSpPr>
        <p:spPr>
          <a:xfrm>
            <a:off x="395536" y="1700808"/>
            <a:ext cx="8352928" cy="4536504"/>
          </a:xfrm>
          <a:prstGeom prst="rect">
            <a:avLst/>
          </a:prstGeom>
        </p:spPr>
        <p:txBody>
          <a:bodyPr/>
          <a:lstStyle>
            <a:lvl1pPr>
              <a:buNone/>
              <a:defRPr sz="2000">
                <a:solidFill>
                  <a:srgbClr val="002D69"/>
                </a:solidFill>
                <a:latin typeface="Arial" pitchFamily="34" charset="0"/>
                <a:cs typeface="Arial" pitchFamily="34" charset="0"/>
              </a:defRPr>
            </a:lvl1pPr>
            <a:lvl2pPr>
              <a:defRPr sz="2000">
                <a:solidFill>
                  <a:srgbClr val="002D69"/>
                </a:solidFill>
                <a:latin typeface="Arial" pitchFamily="34" charset="0"/>
                <a:cs typeface="Arial" pitchFamily="34" charset="0"/>
              </a:defRPr>
            </a:lvl2pPr>
            <a:lvl3pPr>
              <a:defRPr sz="2000">
                <a:solidFill>
                  <a:srgbClr val="002D69"/>
                </a:solidFill>
                <a:latin typeface="Arial" pitchFamily="34" charset="0"/>
                <a:cs typeface="Arial" pitchFamily="34" charset="0"/>
              </a:defRPr>
            </a:lvl3pPr>
          </a:lstStyle>
          <a:p>
            <a:pPr lvl="0"/>
            <a:r>
              <a:rPr lang="pl-PL" dirty="0"/>
              <a:t>Kliknij, aby edytować style wzorca tekstu</a:t>
            </a:r>
          </a:p>
          <a:p>
            <a:pPr lvl="1"/>
            <a:r>
              <a:rPr lang="pl-PL" dirty="0"/>
              <a:t>drugi poziom</a:t>
            </a:r>
          </a:p>
          <a:p>
            <a:pPr lvl="2"/>
            <a:r>
              <a:rPr lang="pl-PL" dirty="0"/>
              <a:t>trzeci poziom</a:t>
            </a:r>
          </a:p>
        </p:txBody>
      </p:sp>
      <p:sp>
        <p:nvSpPr>
          <p:cNvPr id="5" name="Tytuł 4"/>
          <p:cNvSpPr>
            <a:spLocks noGrp="1"/>
          </p:cNvSpPr>
          <p:nvPr>
            <p:ph type="title"/>
          </p:nvPr>
        </p:nvSpPr>
        <p:spPr>
          <a:xfrm>
            <a:off x="2987824" y="404664"/>
            <a:ext cx="5698976" cy="1012974"/>
          </a:xfrm>
          <a:prstGeom prst="rect">
            <a:avLst/>
          </a:prstGeom>
        </p:spPr>
        <p:txBody>
          <a:bodyPr anchor="ctr" anchorCtr="0"/>
          <a:lstStyle>
            <a:lvl1pPr algn="l">
              <a:defRPr sz="2800">
                <a:solidFill>
                  <a:srgbClr val="002D69"/>
                </a:solidFill>
                <a:latin typeface="Arial" pitchFamily="34" charset="0"/>
                <a:cs typeface="Arial" pitchFamily="34" charset="0"/>
              </a:defRPr>
            </a:lvl1pPr>
          </a:lstStyle>
          <a:p>
            <a:r>
              <a:rPr lang="pl-PL" dirty="0"/>
              <a:t>Kliknij, aby edytować styl</a:t>
            </a:r>
          </a:p>
        </p:txBody>
      </p:sp>
    </p:spTree>
    <p:extLst>
      <p:ext uri="{BB962C8B-B14F-4D97-AF65-F5344CB8AC3E}">
        <p14:creationId xmlns:p14="http://schemas.microsoft.com/office/powerpoint/2010/main" val="3979138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ajd z grafiką">
    <p:spTree>
      <p:nvGrpSpPr>
        <p:cNvPr id="1" name=""/>
        <p:cNvGrpSpPr/>
        <p:nvPr/>
      </p:nvGrpSpPr>
      <p:grpSpPr>
        <a:xfrm>
          <a:off x="0" y="0"/>
          <a:ext cx="0" cy="0"/>
          <a:chOff x="0" y="0"/>
          <a:chExt cx="0" cy="0"/>
        </a:xfrm>
      </p:grpSpPr>
      <p:sp>
        <p:nvSpPr>
          <p:cNvPr id="3" name="Symbol zastępczy obrazu 2"/>
          <p:cNvSpPr>
            <a:spLocks noGrp="1"/>
          </p:cNvSpPr>
          <p:nvPr>
            <p:ph type="pic" sz="quarter" idx="10"/>
          </p:nvPr>
        </p:nvSpPr>
        <p:spPr>
          <a:xfrm>
            <a:off x="3059113" y="1773238"/>
            <a:ext cx="5761037" cy="4319587"/>
          </a:xfrm>
          <a:prstGeom prst="rect">
            <a:avLst/>
          </a:prstGeom>
        </p:spPr>
        <p:txBody>
          <a:bodyPr/>
          <a:lstStyle>
            <a:lvl1pPr>
              <a:buFontTx/>
              <a:buNone/>
              <a:defRPr sz="2400">
                <a:solidFill>
                  <a:srgbClr val="002D69"/>
                </a:solidFill>
                <a:latin typeface="Arial" pitchFamily="34" charset="0"/>
                <a:cs typeface="Arial" pitchFamily="34" charset="0"/>
              </a:defRPr>
            </a:lvl1pPr>
          </a:lstStyle>
          <a:p>
            <a:pPr lvl="0"/>
            <a:endParaRPr lang="pl-PL" noProof="0" dirty="0"/>
          </a:p>
        </p:txBody>
      </p:sp>
      <p:sp>
        <p:nvSpPr>
          <p:cNvPr id="8" name="Tytuł 4"/>
          <p:cNvSpPr>
            <a:spLocks noGrp="1"/>
          </p:cNvSpPr>
          <p:nvPr>
            <p:ph type="title"/>
          </p:nvPr>
        </p:nvSpPr>
        <p:spPr>
          <a:xfrm>
            <a:off x="2987824" y="404664"/>
            <a:ext cx="5698976" cy="1012974"/>
          </a:xfrm>
          <a:prstGeom prst="rect">
            <a:avLst/>
          </a:prstGeom>
        </p:spPr>
        <p:txBody>
          <a:bodyPr anchor="ctr" anchorCtr="0"/>
          <a:lstStyle>
            <a:lvl1pPr algn="l">
              <a:defRPr sz="2800">
                <a:solidFill>
                  <a:srgbClr val="002D69"/>
                </a:solidFill>
                <a:latin typeface="Arial" pitchFamily="34" charset="0"/>
                <a:cs typeface="Arial" pitchFamily="34" charset="0"/>
              </a:defRPr>
            </a:lvl1pPr>
          </a:lstStyle>
          <a:p>
            <a:r>
              <a:rPr lang="pl-PL" dirty="0"/>
              <a:t>Kliknij, aby edytować styl</a:t>
            </a:r>
          </a:p>
        </p:txBody>
      </p:sp>
    </p:spTree>
    <p:extLst>
      <p:ext uri="{BB962C8B-B14F-4D97-AF65-F5344CB8AC3E}">
        <p14:creationId xmlns:p14="http://schemas.microsoft.com/office/powerpoint/2010/main" val="1748271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ajd z krótkim tekstem">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987824" y="1700808"/>
            <a:ext cx="5760640" cy="4536504"/>
          </a:xfrm>
          <a:prstGeom prst="rect">
            <a:avLst/>
          </a:prstGeom>
        </p:spPr>
        <p:txBody>
          <a:bodyPr/>
          <a:lstStyle>
            <a:lvl1pPr>
              <a:buNone/>
              <a:defRPr sz="2000">
                <a:solidFill>
                  <a:srgbClr val="002D69"/>
                </a:solidFill>
                <a:latin typeface="Arial" pitchFamily="34" charset="0"/>
                <a:cs typeface="Arial" pitchFamily="34" charset="0"/>
              </a:defRPr>
            </a:lvl1pPr>
            <a:lvl2pPr marL="180975" indent="-180975">
              <a:buFont typeface="Arial" pitchFamily="34" charset="0"/>
              <a:buChar char="•"/>
              <a:defRPr sz="2000">
                <a:solidFill>
                  <a:srgbClr val="002D69"/>
                </a:solidFill>
                <a:latin typeface="Arial" pitchFamily="34" charset="0"/>
                <a:cs typeface="Arial" pitchFamily="34" charset="0"/>
              </a:defRPr>
            </a:lvl2pPr>
            <a:lvl3pPr>
              <a:defRPr sz="2000">
                <a:solidFill>
                  <a:srgbClr val="002D69"/>
                </a:solidFill>
                <a:latin typeface="Arial" pitchFamily="34" charset="0"/>
                <a:cs typeface="Arial" pitchFamily="34" charset="0"/>
              </a:defRPr>
            </a:lvl3pPr>
          </a:lstStyle>
          <a:p>
            <a:pPr lvl="0"/>
            <a:r>
              <a:rPr lang="pl-PL" dirty="0"/>
              <a:t>Kliknij, aby edytować style wzorca tekstu</a:t>
            </a:r>
          </a:p>
          <a:p>
            <a:pPr lvl="1"/>
            <a:r>
              <a:rPr lang="pl-PL" dirty="0"/>
              <a:t>drugi poziom</a:t>
            </a:r>
          </a:p>
        </p:txBody>
      </p:sp>
      <p:sp>
        <p:nvSpPr>
          <p:cNvPr id="4" name="Tytuł 4"/>
          <p:cNvSpPr>
            <a:spLocks noGrp="1"/>
          </p:cNvSpPr>
          <p:nvPr>
            <p:ph type="title"/>
          </p:nvPr>
        </p:nvSpPr>
        <p:spPr>
          <a:xfrm>
            <a:off x="2987824" y="404664"/>
            <a:ext cx="5698976" cy="1012974"/>
          </a:xfrm>
          <a:prstGeom prst="rect">
            <a:avLst/>
          </a:prstGeom>
        </p:spPr>
        <p:txBody>
          <a:bodyPr anchor="ctr" anchorCtr="0"/>
          <a:lstStyle>
            <a:lvl1pPr algn="l">
              <a:defRPr sz="2800">
                <a:solidFill>
                  <a:srgbClr val="002D69"/>
                </a:solidFill>
                <a:latin typeface="Arial" pitchFamily="34" charset="0"/>
                <a:cs typeface="Arial" pitchFamily="34" charset="0"/>
              </a:defRPr>
            </a:lvl1pPr>
          </a:lstStyle>
          <a:p>
            <a:r>
              <a:rPr lang="pl-PL" dirty="0"/>
              <a:t>Kliknij, aby edytować styl</a:t>
            </a:r>
          </a:p>
        </p:txBody>
      </p:sp>
    </p:spTree>
    <p:extLst>
      <p:ext uri="{BB962C8B-B14F-4D97-AF65-F5344CB8AC3E}">
        <p14:creationId xmlns:p14="http://schemas.microsoft.com/office/powerpoint/2010/main" val="448237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ajd niestandardowy z nagłówkiem">
    <p:spTree>
      <p:nvGrpSpPr>
        <p:cNvPr id="1" name=""/>
        <p:cNvGrpSpPr/>
        <p:nvPr/>
      </p:nvGrpSpPr>
      <p:grpSpPr>
        <a:xfrm>
          <a:off x="0" y="0"/>
          <a:ext cx="0" cy="0"/>
          <a:chOff x="0" y="0"/>
          <a:chExt cx="0" cy="0"/>
        </a:xfrm>
      </p:grpSpPr>
      <p:sp>
        <p:nvSpPr>
          <p:cNvPr id="3" name="Tytuł 4"/>
          <p:cNvSpPr>
            <a:spLocks noGrp="1"/>
          </p:cNvSpPr>
          <p:nvPr>
            <p:ph type="title"/>
          </p:nvPr>
        </p:nvSpPr>
        <p:spPr>
          <a:xfrm>
            <a:off x="2987824" y="404664"/>
            <a:ext cx="5698976" cy="1012974"/>
          </a:xfrm>
          <a:prstGeom prst="rect">
            <a:avLst/>
          </a:prstGeom>
        </p:spPr>
        <p:txBody>
          <a:bodyPr anchor="ctr" anchorCtr="0"/>
          <a:lstStyle>
            <a:lvl1pPr algn="l">
              <a:defRPr sz="2800">
                <a:solidFill>
                  <a:srgbClr val="002D69"/>
                </a:solidFill>
                <a:latin typeface="Arial" pitchFamily="34" charset="0"/>
                <a:cs typeface="Arial" pitchFamily="34" charset="0"/>
              </a:defRPr>
            </a:lvl1pPr>
          </a:lstStyle>
          <a:p>
            <a:r>
              <a:rPr lang="pl-PL" dirty="0"/>
              <a:t>Kliknij, aby edytować styl</a:t>
            </a:r>
          </a:p>
        </p:txBody>
      </p:sp>
    </p:spTree>
    <p:extLst>
      <p:ext uri="{BB962C8B-B14F-4D97-AF65-F5344CB8AC3E}">
        <p14:creationId xmlns:p14="http://schemas.microsoft.com/office/powerpoint/2010/main" val="235399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ajd niestandardowy bez nagłówka">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9757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Obraz 2" descr="Prezentacja_ogólnouniwersytecka_slajd1_EN.jpg">
            <a:extLst>
              <a:ext uri="{FF2B5EF4-FFF2-40B4-BE49-F238E27FC236}">
                <a16:creationId xmlns:a16="http://schemas.microsoft.com/office/drawing/2014/main" id="{F8DB673F-9D40-44AF-B63F-F857AF8888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333375"/>
            <a:ext cx="9140825"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7" r:id="rId1"/>
  </p:sldLayoutIdLst>
  <p:hf sldNum="0" hd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Obraz 8" descr="Prezentacja_ogólna_slajd2_z linią nagłówkową.jpg">
            <a:extLst>
              <a:ext uri="{FF2B5EF4-FFF2-40B4-BE49-F238E27FC236}">
                <a16:creationId xmlns:a16="http://schemas.microsoft.com/office/drawing/2014/main" id="{3B271733-AB46-404D-8261-7A137AD46D4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5775" y="333375"/>
            <a:ext cx="8658225"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Obraz 6" descr="Prezentacja_ogólna_slajd2_bez linii nagłówkowej.jpg">
            <a:extLst>
              <a:ext uri="{FF2B5EF4-FFF2-40B4-BE49-F238E27FC236}">
                <a16:creationId xmlns:a16="http://schemas.microsoft.com/office/drawing/2014/main" id="{37BC3544-DF47-4016-9572-D59035B6C8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775" y="333375"/>
            <a:ext cx="8658225"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ytuł 1">
            <a:extLst>
              <a:ext uri="{FF2B5EF4-FFF2-40B4-BE49-F238E27FC236}">
                <a16:creationId xmlns:a16="http://schemas.microsoft.com/office/drawing/2014/main" id="{FF2470FA-6095-49D4-B80D-A4C4586E5060}"/>
              </a:ext>
            </a:extLst>
          </p:cNvPr>
          <p:cNvSpPr>
            <a:spLocks noGrp="1"/>
          </p:cNvSpPr>
          <p:nvPr>
            <p:ph type="ctrTitle"/>
          </p:nvPr>
        </p:nvSpPr>
        <p:spPr bwMode="auto">
          <a:xfrm>
            <a:off x="1619672" y="2484643"/>
            <a:ext cx="6192069" cy="938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800" b="1" dirty="0"/>
              <a:t>Protection of taxpayer</a:t>
            </a:r>
            <a:r>
              <a:rPr lang="pl-PL" sz="2800" b="1" dirty="0"/>
              <a:t>’</a:t>
            </a:r>
            <a:r>
              <a:rPr lang="en-US" sz="2800" b="1" dirty="0"/>
              <a:t>s rights in Poland</a:t>
            </a:r>
            <a:r>
              <a:rPr lang="pl-PL" sz="2800" b="1" dirty="0"/>
              <a:t> - </a:t>
            </a:r>
            <a:r>
              <a:rPr lang="pl-PL" sz="2800" b="1" dirty="0" err="1"/>
              <a:t>achievements</a:t>
            </a:r>
            <a:r>
              <a:rPr lang="pl-PL" sz="2800" b="1" dirty="0"/>
              <a:t> and </a:t>
            </a:r>
            <a:r>
              <a:rPr lang="pl-PL" sz="2800" b="1" dirty="0" err="1"/>
              <a:t>threats</a:t>
            </a:r>
            <a:endParaRPr lang="pl-PL" altLang="pl-PL" sz="2800" dirty="0"/>
          </a:p>
        </p:txBody>
      </p:sp>
      <p:sp>
        <p:nvSpPr>
          <p:cNvPr id="4099" name="Symbol zastępczy tekstu 2">
            <a:extLst>
              <a:ext uri="{FF2B5EF4-FFF2-40B4-BE49-F238E27FC236}">
                <a16:creationId xmlns:a16="http://schemas.microsoft.com/office/drawing/2014/main" id="{CB1D1B76-C5BB-4660-926D-9FF6ABF84A89}"/>
              </a:ext>
            </a:extLst>
          </p:cNvPr>
          <p:cNvSpPr>
            <a:spLocks noGrp="1"/>
          </p:cNvSpPr>
          <p:nvPr>
            <p:ph type="body" sz="quarter" idx="10"/>
          </p:nvPr>
        </p:nvSpPr>
        <p:spPr bwMode="auto">
          <a:xfrm>
            <a:off x="5537411" y="4583019"/>
            <a:ext cx="3152127" cy="14312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pl-PL" altLang="pl-PL" dirty="0"/>
              <a:t>Prof. Dominik Mączyński</a:t>
            </a:r>
          </a:p>
          <a:p>
            <a:pPr indent="0" eaLnBrk="1" hangingPunct="1"/>
            <a:r>
              <a:rPr lang="pl-PL" altLang="pl-PL" sz="1600" dirty="0" err="1"/>
              <a:t>Jugde</a:t>
            </a:r>
            <a:r>
              <a:rPr lang="pl-PL" altLang="pl-PL" sz="1600" dirty="0"/>
              <a:t> of the </a:t>
            </a:r>
            <a:r>
              <a:rPr lang="pl-PL" sz="1600" dirty="0" err="1"/>
              <a:t>Voivodship</a:t>
            </a:r>
            <a:r>
              <a:rPr lang="pl-PL" sz="1600" dirty="0"/>
              <a:t> </a:t>
            </a:r>
            <a:r>
              <a:rPr lang="pl-PL" sz="1600" dirty="0" err="1"/>
              <a:t>Administrative</a:t>
            </a:r>
            <a:r>
              <a:rPr lang="pl-PL" sz="1600" dirty="0"/>
              <a:t> Court  in Poznań</a:t>
            </a:r>
          </a:p>
        </p:txBody>
      </p:sp>
      <p:sp>
        <p:nvSpPr>
          <p:cNvPr id="3" name="pole tekstowe 2">
            <a:extLst>
              <a:ext uri="{FF2B5EF4-FFF2-40B4-BE49-F238E27FC236}">
                <a16:creationId xmlns:a16="http://schemas.microsoft.com/office/drawing/2014/main" id="{8AF836E1-E18B-40AA-B065-239B27BB8AAF}"/>
              </a:ext>
            </a:extLst>
          </p:cNvPr>
          <p:cNvSpPr txBox="1"/>
          <p:nvPr/>
        </p:nvSpPr>
        <p:spPr>
          <a:xfrm>
            <a:off x="2987675" y="843753"/>
            <a:ext cx="5040560" cy="634020"/>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pl-PL" sz="1600" b="0" i="0" u="none" strike="noStrike" kern="1200" cap="none" spc="0" normalizeH="0" baseline="0" noProof="0" dirty="0" err="1">
                <a:ln>
                  <a:noFill/>
                </a:ln>
                <a:solidFill>
                  <a:srgbClr val="002D69"/>
                </a:solidFill>
                <a:effectLst/>
                <a:uLnTx/>
                <a:uFillTx/>
                <a:latin typeface="Arial" pitchFamily="34" charset="0"/>
                <a:ea typeface="+mn-ea"/>
                <a:cs typeface="Arial" pitchFamily="34" charset="0"/>
              </a:rPr>
              <a:t>Faculty</a:t>
            </a:r>
            <a:r>
              <a:rPr kumimoji="0" lang="pl-PL" sz="1600" b="0" i="0" u="none" strike="noStrike" kern="1200" cap="none" spc="0" normalizeH="0" baseline="0" noProof="0" dirty="0">
                <a:ln>
                  <a:noFill/>
                </a:ln>
                <a:solidFill>
                  <a:srgbClr val="002D69"/>
                </a:solidFill>
                <a:effectLst/>
                <a:uLnTx/>
                <a:uFillTx/>
                <a:latin typeface="Arial" pitchFamily="34" charset="0"/>
                <a:ea typeface="+mn-ea"/>
                <a:cs typeface="Arial" pitchFamily="34" charset="0"/>
              </a:rPr>
              <a:t> of Law and Administration</a:t>
            </a:r>
          </a:p>
          <a:p>
            <a:pPr marL="342900" indent="-342900" fontAlgn="auto">
              <a:spcBef>
                <a:spcPct val="20000"/>
              </a:spcBef>
              <a:spcAft>
                <a:spcPts val="0"/>
              </a:spcAft>
            </a:pPr>
            <a:r>
              <a:rPr lang="pl-PL" altLang="pl-PL" sz="1600" dirty="0"/>
              <a:t>Chair of Financial Law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ytuł 2">
            <a:extLst>
              <a:ext uri="{FF2B5EF4-FFF2-40B4-BE49-F238E27FC236}">
                <a16:creationId xmlns:a16="http://schemas.microsoft.com/office/drawing/2014/main" id="{0516A6A1-2C58-4C7E-8B3B-8C8DF8B4AC35}"/>
              </a:ext>
            </a:extLst>
          </p:cNvPr>
          <p:cNvSpPr>
            <a:spLocks noGrp="1"/>
          </p:cNvSpPr>
          <p:nvPr>
            <p:ph type="title"/>
          </p:nvPr>
        </p:nvSpPr>
        <p:spPr bwMode="auto">
          <a:xfrm>
            <a:off x="2987675" y="404813"/>
            <a:ext cx="5699125" cy="1012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pl-PL" altLang="pl-PL" dirty="0" err="1"/>
              <a:t>Means</a:t>
            </a:r>
            <a:r>
              <a:rPr lang="pl-PL" altLang="pl-PL" dirty="0"/>
              <a:t> of </a:t>
            </a:r>
            <a:r>
              <a:rPr lang="pl-PL" altLang="pl-PL" dirty="0" err="1"/>
              <a:t>protection</a:t>
            </a:r>
            <a:r>
              <a:rPr lang="pl-PL" altLang="pl-PL" dirty="0"/>
              <a:t> of </a:t>
            </a:r>
            <a:r>
              <a:rPr lang="pl-PL" altLang="pl-PL" dirty="0" err="1"/>
              <a:t>taxpayer’s</a:t>
            </a:r>
            <a:r>
              <a:rPr lang="pl-PL" altLang="pl-PL" dirty="0"/>
              <a:t> </a:t>
            </a:r>
            <a:r>
              <a:rPr lang="pl-PL" altLang="pl-PL" dirty="0" err="1"/>
              <a:t>rights</a:t>
            </a:r>
            <a:endParaRPr lang="pl-PL" altLang="pl-PL" dirty="0"/>
          </a:p>
        </p:txBody>
      </p:sp>
      <p:graphicFrame>
        <p:nvGraphicFramePr>
          <p:cNvPr id="4" name="Symbol zastępczy zawartości 3">
            <a:extLst>
              <a:ext uri="{FF2B5EF4-FFF2-40B4-BE49-F238E27FC236}">
                <a16:creationId xmlns:a16="http://schemas.microsoft.com/office/drawing/2014/main" id="{3A3D9161-0FEC-4E78-9709-E08F8221F94D}"/>
              </a:ext>
            </a:extLst>
          </p:cNvPr>
          <p:cNvGraphicFramePr>
            <a:graphicFrameLocks noGrp="1"/>
          </p:cNvGraphicFramePr>
          <p:nvPr>
            <p:ph idx="1"/>
            <p:extLst>
              <p:ext uri="{D42A27DB-BD31-4B8C-83A1-F6EECF244321}">
                <p14:modId xmlns:p14="http://schemas.microsoft.com/office/powerpoint/2010/main" val="2244651838"/>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a:extLst>
              <a:ext uri="{FF2B5EF4-FFF2-40B4-BE49-F238E27FC236}">
                <a16:creationId xmlns:a16="http://schemas.microsoft.com/office/drawing/2014/main" id="{2EED10CF-9F18-46BD-AA5D-FA09F332E1CB}"/>
              </a:ext>
            </a:extLst>
          </p:cNvPr>
          <p:cNvGraphicFramePr>
            <a:graphicFrameLocks noGrp="1"/>
          </p:cNvGraphicFramePr>
          <p:nvPr>
            <p:ph idx="1"/>
            <p:extLst>
              <p:ext uri="{D42A27DB-BD31-4B8C-83A1-F6EECF244321}">
                <p14:modId xmlns:p14="http://schemas.microsoft.com/office/powerpoint/2010/main" val="3443172958"/>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ytuł 1">
            <a:extLst>
              <a:ext uri="{FF2B5EF4-FFF2-40B4-BE49-F238E27FC236}">
                <a16:creationId xmlns:a16="http://schemas.microsoft.com/office/drawing/2014/main" id="{0DC0F093-15DF-444A-8ECC-6232B5E437D1}"/>
              </a:ext>
            </a:extLst>
          </p:cNvPr>
          <p:cNvSpPr>
            <a:spLocks noGrp="1"/>
          </p:cNvSpPr>
          <p:nvPr>
            <p:ph type="title"/>
          </p:nvPr>
        </p:nvSpPr>
        <p:spPr/>
        <p:txBody>
          <a:bodyPr/>
          <a:lstStyle/>
          <a:p>
            <a:r>
              <a:rPr lang="pl-PL" dirty="0" err="1"/>
              <a:t>Constitutional</a:t>
            </a:r>
            <a:r>
              <a:rPr lang="pl-PL" dirty="0"/>
              <a:t> </a:t>
            </a:r>
            <a:r>
              <a:rPr lang="pl-PL" dirty="0" err="1"/>
              <a:t>provisions</a:t>
            </a:r>
            <a:r>
              <a:rPr lang="pl-PL"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a:extLst>
              <a:ext uri="{FF2B5EF4-FFF2-40B4-BE49-F238E27FC236}">
                <a16:creationId xmlns:a16="http://schemas.microsoft.com/office/drawing/2014/main" id="{3BA79DBE-5F2C-4990-AE2B-BFD9D995D072}"/>
              </a:ext>
            </a:extLst>
          </p:cNvPr>
          <p:cNvGraphicFramePr>
            <a:graphicFrameLocks noGrp="1"/>
          </p:cNvGraphicFramePr>
          <p:nvPr>
            <p:ph idx="1"/>
            <p:extLst>
              <p:ext uri="{D42A27DB-BD31-4B8C-83A1-F6EECF244321}">
                <p14:modId xmlns:p14="http://schemas.microsoft.com/office/powerpoint/2010/main" val="2459288881"/>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ytuł 1">
            <a:extLst>
              <a:ext uri="{FF2B5EF4-FFF2-40B4-BE49-F238E27FC236}">
                <a16:creationId xmlns:a16="http://schemas.microsoft.com/office/drawing/2014/main" id="{5C5A84D1-39E7-4247-87E7-162AE145E677}"/>
              </a:ext>
            </a:extLst>
          </p:cNvPr>
          <p:cNvSpPr>
            <a:spLocks noGrp="1"/>
          </p:cNvSpPr>
          <p:nvPr>
            <p:ph type="title"/>
          </p:nvPr>
        </p:nvSpPr>
        <p:spPr/>
        <p:txBody>
          <a:bodyPr/>
          <a:lstStyle/>
          <a:p>
            <a:r>
              <a:rPr lang="pl-PL" dirty="0" err="1"/>
              <a:t>Judicial</a:t>
            </a:r>
            <a:r>
              <a:rPr lang="pl-PL" dirty="0"/>
              <a:t> </a:t>
            </a:r>
            <a:r>
              <a:rPr lang="pl-PL" dirty="0" err="1"/>
              <a:t>protection</a:t>
            </a:r>
            <a:r>
              <a:rPr lang="pl-PL" dirty="0"/>
              <a:t> of </a:t>
            </a:r>
            <a:r>
              <a:rPr lang="pl-PL" altLang="pl-PL" dirty="0" err="1"/>
              <a:t>taxpayer’s</a:t>
            </a:r>
            <a:r>
              <a:rPr lang="pl-PL" altLang="pl-PL" dirty="0"/>
              <a:t> </a:t>
            </a:r>
            <a:r>
              <a:rPr lang="pl-PL" altLang="pl-PL" dirty="0" err="1"/>
              <a:t>rights</a:t>
            </a:r>
            <a:r>
              <a:rPr lang="pl-PL"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a:extLst>
              <a:ext uri="{FF2B5EF4-FFF2-40B4-BE49-F238E27FC236}">
                <a16:creationId xmlns:a16="http://schemas.microsoft.com/office/drawing/2014/main" id="{DC7E9973-44F0-4473-9C5F-CAB711D58D42}"/>
              </a:ext>
            </a:extLst>
          </p:cNvPr>
          <p:cNvGraphicFramePr>
            <a:graphicFrameLocks noGrp="1"/>
          </p:cNvGraphicFramePr>
          <p:nvPr>
            <p:ph idx="1"/>
            <p:extLst>
              <p:ext uri="{D42A27DB-BD31-4B8C-83A1-F6EECF244321}">
                <p14:modId xmlns:p14="http://schemas.microsoft.com/office/powerpoint/2010/main" val="542665481"/>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ytuł 3">
            <a:extLst>
              <a:ext uri="{FF2B5EF4-FFF2-40B4-BE49-F238E27FC236}">
                <a16:creationId xmlns:a16="http://schemas.microsoft.com/office/drawing/2014/main" id="{757836AE-59CD-4690-8B38-447FD097BC18}"/>
              </a:ext>
            </a:extLst>
          </p:cNvPr>
          <p:cNvSpPr>
            <a:spLocks noGrp="1"/>
          </p:cNvSpPr>
          <p:nvPr>
            <p:ph type="title"/>
          </p:nvPr>
        </p:nvSpPr>
        <p:spPr/>
        <p:txBody>
          <a:bodyPr/>
          <a:lstStyle/>
          <a:p>
            <a:r>
              <a:rPr lang="pl-PL" dirty="0" err="1"/>
              <a:t>Administrative</a:t>
            </a:r>
            <a:r>
              <a:rPr lang="pl-PL" dirty="0"/>
              <a:t> </a:t>
            </a:r>
            <a:r>
              <a:rPr lang="pl-PL" dirty="0" err="1"/>
              <a:t>courts</a:t>
            </a:r>
            <a:endParaRPr lang="pl-PL" dirty="0"/>
          </a:p>
        </p:txBody>
      </p:sp>
    </p:spTree>
    <p:extLst>
      <p:ext uri="{BB962C8B-B14F-4D97-AF65-F5344CB8AC3E}">
        <p14:creationId xmlns:p14="http://schemas.microsoft.com/office/powerpoint/2010/main" val="9673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a:extLst>
              <a:ext uri="{FF2B5EF4-FFF2-40B4-BE49-F238E27FC236}">
                <a16:creationId xmlns:a16="http://schemas.microsoft.com/office/drawing/2014/main" id="{C51C14C4-BDC2-4888-A752-C7F633C5FCD7}"/>
              </a:ext>
            </a:extLst>
          </p:cNvPr>
          <p:cNvGraphicFramePr>
            <a:graphicFrameLocks noGrp="1"/>
          </p:cNvGraphicFramePr>
          <p:nvPr>
            <p:ph idx="1"/>
            <p:extLst>
              <p:ext uri="{D42A27DB-BD31-4B8C-83A1-F6EECF244321}">
                <p14:modId xmlns:p14="http://schemas.microsoft.com/office/powerpoint/2010/main" val="2418299560"/>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ytuł 1">
            <a:extLst>
              <a:ext uri="{FF2B5EF4-FFF2-40B4-BE49-F238E27FC236}">
                <a16:creationId xmlns:a16="http://schemas.microsoft.com/office/drawing/2014/main" id="{A7933BEA-6787-4C95-AA4C-4DF2EAFF1BD6}"/>
              </a:ext>
            </a:extLst>
          </p:cNvPr>
          <p:cNvSpPr>
            <a:spLocks noGrp="1"/>
          </p:cNvSpPr>
          <p:nvPr>
            <p:ph type="title"/>
          </p:nvPr>
        </p:nvSpPr>
        <p:spPr/>
        <p:txBody>
          <a:bodyPr/>
          <a:lstStyle/>
          <a:p>
            <a:r>
              <a:rPr lang="pl-PL" dirty="0"/>
              <a:t>Role of </a:t>
            </a:r>
            <a:r>
              <a:rPr lang="pl-PL" dirty="0" err="1"/>
              <a:t>administrative</a:t>
            </a:r>
            <a:r>
              <a:rPr lang="pl-PL" dirty="0"/>
              <a:t> </a:t>
            </a:r>
            <a:r>
              <a:rPr lang="pl-PL" dirty="0" err="1"/>
              <a:t>courts</a:t>
            </a:r>
            <a:endParaRPr lang="pl-P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66B41E-650C-406F-B957-E148F3278146}"/>
              </a:ext>
            </a:extLst>
          </p:cNvPr>
          <p:cNvSpPr>
            <a:spLocks noGrp="1"/>
          </p:cNvSpPr>
          <p:nvPr>
            <p:ph type="title"/>
          </p:nvPr>
        </p:nvSpPr>
        <p:spPr/>
        <p:txBody>
          <a:bodyPr/>
          <a:lstStyle/>
          <a:p>
            <a:r>
              <a:rPr lang="pl-PL" dirty="0" err="1"/>
              <a:t>Princeples</a:t>
            </a:r>
            <a:r>
              <a:rPr lang="pl-PL" dirty="0"/>
              <a:t> </a:t>
            </a:r>
            <a:r>
              <a:rPr lang="pl-PL" dirty="0" err="1"/>
              <a:t>worked</a:t>
            </a:r>
            <a:r>
              <a:rPr lang="pl-PL" dirty="0"/>
              <a:t> out by </a:t>
            </a:r>
            <a:r>
              <a:rPr lang="pl-PL" dirty="0" err="1"/>
              <a:t>administrative</a:t>
            </a:r>
            <a:r>
              <a:rPr lang="pl-PL" dirty="0"/>
              <a:t> </a:t>
            </a:r>
            <a:r>
              <a:rPr lang="pl-PL" dirty="0" err="1"/>
              <a:t>courts</a:t>
            </a:r>
            <a:endParaRPr lang="pl-PL" dirty="0"/>
          </a:p>
        </p:txBody>
      </p:sp>
      <p:graphicFrame>
        <p:nvGraphicFramePr>
          <p:cNvPr id="4" name="Symbol zastępczy zawartości 3">
            <a:extLst>
              <a:ext uri="{FF2B5EF4-FFF2-40B4-BE49-F238E27FC236}">
                <a16:creationId xmlns:a16="http://schemas.microsoft.com/office/drawing/2014/main" id="{7C27121F-AAC3-4668-A87C-12CF3435784D}"/>
              </a:ext>
            </a:extLst>
          </p:cNvPr>
          <p:cNvGraphicFramePr>
            <a:graphicFrameLocks noGrp="1"/>
          </p:cNvGraphicFramePr>
          <p:nvPr>
            <p:ph idx="1"/>
            <p:extLst>
              <p:ext uri="{D42A27DB-BD31-4B8C-83A1-F6EECF244321}">
                <p14:modId xmlns:p14="http://schemas.microsoft.com/office/powerpoint/2010/main" val="284692003"/>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a:extLst>
              <a:ext uri="{FF2B5EF4-FFF2-40B4-BE49-F238E27FC236}">
                <a16:creationId xmlns:a16="http://schemas.microsoft.com/office/drawing/2014/main" id="{A8F2F108-91AA-4275-8D5E-3009696EE3AD}"/>
              </a:ext>
            </a:extLst>
          </p:cNvPr>
          <p:cNvGraphicFramePr>
            <a:graphicFrameLocks noGrp="1"/>
          </p:cNvGraphicFramePr>
          <p:nvPr>
            <p:ph idx="1"/>
            <p:extLst>
              <p:ext uri="{D42A27DB-BD31-4B8C-83A1-F6EECF244321}">
                <p14:modId xmlns:p14="http://schemas.microsoft.com/office/powerpoint/2010/main" val="1633279135"/>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ytuł 3">
            <a:extLst>
              <a:ext uri="{FF2B5EF4-FFF2-40B4-BE49-F238E27FC236}">
                <a16:creationId xmlns:a16="http://schemas.microsoft.com/office/drawing/2014/main" id="{691E92B1-B1E4-4A0A-99D8-498C6F10E5EE}"/>
              </a:ext>
            </a:extLst>
          </p:cNvPr>
          <p:cNvSpPr>
            <a:spLocks noGrp="1"/>
          </p:cNvSpPr>
          <p:nvPr>
            <p:ph type="title"/>
          </p:nvPr>
        </p:nvSpPr>
        <p:spPr/>
        <p:txBody>
          <a:bodyPr/>
          <a:lstStyle/>
          <a:p>
            <a:r>
              <a:rPr lang="pl-PL" dirty="0" err="1"/>
              <a:t>Procedural</a:t>
            </a:r>
            <a:r>
              <a:rPr lang="pl-PL" dirty="0"/>
              <a:t> </a:t>
            </a:r>
            <a:r>
              <a:rPr lang="pl-PL" dirty="0" err="1"/>
              <a:t>principles</a:t>
            </a:r>
            <a:endParaRPr lang="pl-PL" dirty="0"/>
          </a:p>
        </p:txBody>
      </p:sp>
    </p:spTree>
    <p:extLst>
      <p:ext uri="{BB962C8B-B14F-4D97-AF65-F5344CB8AC3E}">
        <p14:creationId xmlns:p14="http://schemas.microsoft.com/office/powerpoint/2010/main" val="3087754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a:extLst>
              <a:ext uri="{FF2B5EF4-FFF2-40B4-BE49-F238E27FC236}">
                <a16:creationId xmlns:a16="http://schemas.microsoft.com/office/drawing/2014/main" id="{F0A61225-F9D2-404E-9DC3-D40E7E567653}"/>
              </a:ext>
            </a:extLst>
          </p:cNvPr>
          <p:cNvGraphicFramePr>
            <a:graphicFrameLocks noGrp="1"/>
          </p:cNvGraphicFramePr>
          <p:nvPr>
            <p:ph idx="1"/>
            <p:extLst>
              <p:ext uri="{D42A27DB-BD31-4B8C-83A1-F6EECF244321}">
                <p14:modId xmlns:p14="http://schemas.microsoft.com/office/powerpoint/2010/main" val="2557385735"/>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ytuł 3">
            <a:extLst>
              <a:ext uri="{FF2B5EF4-FFF2-40B4-BE49-F238E27FC236}">
                <a16:creationId xmlns:a16="http://schemas.microsoft.com/office/drawing/2014/main" id="{492799AB-0918-4DB3-B02D-9C69E51EB235}"/>
              </a:ext>
            </a:extLst>
          </p:cNvPr>
          <p:cNvSpPr>
            <a:spLocks noGrp="1"/>
          </p:cNvSpPr>
          <p:nvPr>
            <p:ph type="title"/>
          </p:nvPr>
        </p:nvSpPr>
        <p:spPr/>
        <p:txBody>
          <a:bodyPr/>
          <a:lstStyle/>
          <a:p>
            <a:r>
              <a:rPr lang="pl-PL" altLang="pl-PL" dirty="0" err="1"/>
              <a:t>Selected</a:t>
            </a:r>
            <a:r>
              <a:rPr lang="pl-PL" altLang="pl-PL" dirty="0"/>
              <a:t> </a:t>
            </a:r>
            <a:r>
              <a:rPr lang="pl-PL" altLang="pl-PL" dirty="0" err="1"/>
              <a:t>means</a:t>
            </a:r>
            <a:r>
              <a:rPr lang="pl-PL" altLang="pl-PL" dirty="0"/>
              <a:t> of </a:t>
            </a:r>
            <a:r>
              <a:rPr lang="pl-PL" altLang="pl-PL" dirty="0" err="1"/>
              <a:t>protection</a:t>
            </a:r>
            <a:r>
              <a:rPr lang="pl-PL" altLang="pl-PL" dirty="0"/>
              <a:t> of </a:t>
            </a:r>
            <a:r>
              <a:rPr lang="pl-PL" altLang="pl-PL" dirty="0" err="1"/>
              <a:t>taxpayer’s</a:t>
            </a:r>
            <a:r>
              <a:rPr lang="pl-PL" altLang="pl-PL" dirty="0"/>
              <a:t> </a:t>
            </a:r>
            <a:r>
              <a:rPr lang="pl-PL" altLang="pl-PL" dirty="0" err="1"/>
              <a:t>rights</a:t>
            </a:r>
            <a:endParaRPr lang="pl-PL" dirty="0"/>
          </a:p>
        </p:txBody>
      </p:sp>
    </p:spTree>
    <p:extLst>
      <p:ext uri="{BB962C8B-B14F-4D97-AF65-F5344CB8AC3E}">
        <p14:creationId xmlns:p14="http://schemas.microsoft.com/office/powerpoint/2010/main" val="381568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a:extLst>
              <a:ext uri="{FF2B5EF4-FFF2-40B4-BE49-F238E27FC236}">
                <a16:creationId xmlns:a16="http://schemas.microsoft.com/office/drawing/2014/main" id="{0B05E7DF-EF56-4FA0-861F-B979086AAC93}"/>
              </a:ext>
            </a:extLst>
          </p:cNvPr>
          <p:cNvGraphicFramePr>
            <a:graphicFrameLocks noGrp="1"/>
          </p:cNvGraphicFramePr>
          <p:nvPr>
            <p:ph idx="1"/>
            <p:extLst>
              <p:ext uri="{D42A27DB-BD31-4B8C-83A1-F6EECF244321}">
                <p14:modId xmlns:p14="http://schemas.microsoft.com/office/powerpoint/2010/main" val="1357267738"/>
              </p:ext>
            </p:extLst>
          </p:nvPr>
        </p:nvGraphicFramePr>
        <p:xfrm>
          <a:off x="395288" y="1700213"/>
          <a:ext cx="8353425" cy="453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ytuł 3">
            <a:extLst>
              <a:ext uri="{FF2B5EF4-FFF2-40B4-BE49-F238E27FC236}">
                <a16:creationId xmlns:a16="http://schemas.microsoft.com/office/drawing/2014/main" id="{FC66CCF1-F650-4662-9D87-DAA48FD316EA}"/>
              </a:ext>
            </a:extLst>
          </p:cNvPr>
          <p:cNvSpPr>
            <a:spLocks noGrp="1"/>
          </p:cNvSpPr>
          <p:nvPr>
            <p:ph type="title"/>
          </p:nvPr>
        </p:nvSpPr>
        <p:spPr/>
        <p:txBody>
          <a:bodyPr/>
          <a:lstStyle/>
          <a:p>
            <a:r>
              <a:rPr lang="pl-PL" dirty="0" err="1"/>
              <a:t>Threats</a:t>
            </a:r>
            <a:r>
              <a:rPr lang="pl-PL" dirty="0"/>
              <a:t> to </a:t>
            </a:r>
            <a:r>
              <a:rPr lang="pl-PL" dirty="0" err="1"/>
              <a:t>taxpayers</a:t>
            </a:r>
            <a:r>
              <a:rPr lang="pl-PL" dirty="0"/>
              <a:t>' </a:t>
            </a:r>
            <a:r>
              <a:rPr lang="pl-PL" dirty="0" err="1"/>
              <a:t>rights</a:t>
            </a:r>
            <a:endParaRPr lang="pl-PL" dirty="0"/>
          </a:p>
        </p:txBody>
      </p:sp>
    </p:spTree>
    <p:extLst>
      <p:ext uri="{BB962C8B-B14F-4D97-AF65-F5344CB8AC3E}">
        <p14:creationId xmlns:p14="http://schemas.microsoft.com/office/powerpoint/2010/main" val="2820532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84AC16E-6BAF-4ADA-AADD-734CB60146EA}"/>
              </a:ext>
            </a:extLst>
          </p:cNvPr>
          <p:cNvSpPr>
            <a:spLocks noGrp="1"/>
          </p:cNvSpPr>
          <p:nvPr>
            <p:ph type="ctrTitle"/>
          </p:nvPr>
        </p:nvSpPr>
        <p:spPr>
          <a:xfrm>
            <a:off x="2429359" y="2852936"/>
            <a:ext cx="5688632" cy="938535"/>
          </a:xfrm>
        </p:spPr>
        <p:txBody>
          <a:bodyPr/>
          <a:lstStyle/>
          <a:p>
            <a:r>
              <a:rPr lang="en-US" b="1" dirty="0"/>
              <a:t>Thank you for your attention</a:t>
            </a:r>
            <a:r>
              <a:rPr lang="pl-PL" b="1" dirty="0"/>
              <a:t> !</a:t>
            </a:r>
          </a:p>
        </p:txBody>
      </p:sp>
      <p:sp>
        <p:nvSpPr>
          <p:cNvPr id="5" name="Symbol zastępczy tekstu 4">
            <a:extLst>
              <a:ext uri="{FF2B5EF4-FFF2-40B4-BE49-F238E27FC236}">
                <a16:creationId xmlns:a16="http://schemas.microsoft.com/office/drawing/2014/main" id="{F8B87DAD-0A92-4AF9-A40D-7BF7B006ECFB}"/>
              </a:ext>
            </a:extLst>
          </p:cNvPr>
          <p:cNvSpPr>
            <a:spLocks noGrp="1"/>
          </p:cNvSpPr>
          <p:nvPr>
            <p:ph type="body" sz="quarter" idx="10"/>
          </p:nvPr>
        </p:nvSpPr>
        <p:spPr/>
        <p:txBody>
          <a:bodyPr/>
          <a:lstStyle/>
          <a:p>
            <a:endParaRPr lang="pl-PL"/>
          </a:p>
        </p:txBody>
      </p:sp>
      <p:sp>
        <p:nvSpPr>
          <p:cNvPr id="6" name="Prostokąt 5">
            <a:extLst>
              <a:ext uri="{FF2B5EF4-FFF2-40B4-BE49-F238E27FC236}">
                <a16:creationId xmlns:a16="http://schemas.microsoft.com/office/drawing/2014/main" id="{A2FE591C-3CCE-4809-8181-E694B9FD95E6}"/>
              </a:ext>
            </a:extLst>
          </p:cNvPr>
          <p:cNvSpPr/>
          <p:nvPr/>
        </p:nvSpPr>
        <p:spPr>
          <a:xfrm>
            <a:off x="2987675" y="836712"/>
            <a:ext cx="4572000" cy="634020"/>
          </a:xfrm>
          <a:prstGeom prst="rect">
            <a:avLst/>
          </a:prstGeom>
        </p:spPr>
        <p:txBody>
          <a:bodyPr>
            <a:spAutoFit/>
          </a:bodyPr>
          <a:lstStyle/>
          <a:p>
            <a:pPr marL="342900" indent="-342900" fontAlgn="auto">
              <a:spcBef>
                <a:spcPct val="20000"/>
              </a:spcBef>
              <a:spcAft>
                <a:spcPts val="0"/>
              </a:spcAft>
            </a:pPr>
            <a:r>
              <a:rPr lang="pl-PL" sz="1600" dirty="0" err="1">
                <a:solidFill>
                  <a:srgbClr val="002D69"/>
                </a:solidFill>
              </a:rPr>
              <a:t>Faculty</a:t>
            </a:r>
            <a:r>
              <a:rPr lang="pl-PL" sz="1600" dirty="0">
                <a:solidFill>
                  <a:srgbClr val="002D69"/>
                </a:solidFill>
              </a:rPr>
              <a:t> of Law and Administration</a:t>
            </a:r>
          </a:p>
          <a:p>
            <a:pPr marL="342900" indent="-342900" fontAlgn="auto">
              <a:spcBef>
                <a:spcPct val="20000"/>
              </a:spcBef>
              <a:spcAft>
                <a:spcPts val="0"/>
              </a:spcAft>
            </a:pPr>
            <a:r>
              <a:rPr lang="pl-PL" altLang="pl-PL" sz="1600" dirty="0"/>
              <a:t>Chair of Financial Law</a:t>
            </a:r>
          </a:p>
        </p:txBody>
      </p:sp>
      <p:sp>
        <p:nvSpPr>
          <p:cNvPr id="8" name="Symbol zastępczy tekstu 2">
            <a:extLst>
              <a:ext uri="{FF2B5EF4-FFF2-40B4-BE49-F238E27FC236}">
                <a16:creationId xmlns:a16="http://schemas.microsoft.com/office/drawing/2014/main" id="{4E0999A5-D0AF-4DA4-BAF9-4CF4A4154384}"/>
              </a:ext>
            </a:extLst>
          </p:cNvPr>
          <p:cNvSpPr txBox="1">
            <a:spLocks/>
          </p:cNvSpPr>
          <p:nvPr/>
        </p:nvSpPr>
        <p:spPr bwMode="auto">
          <a:xfrm>
            <a:off x="5364088" y="4082865"/>
            <a:ext cx="3152127" cy="14312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panose="020B0604020202020204" pitchFamily="34" charset="0"/>
              <a:buNone/>
              <a:defRPr sz="2000" kern="1200">
                <a:solidFill>
                  <a:srgbClr val="002D69"/>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anose="020B0604020202020204" pitchFamily="34" charset="0"/>
              <a:buNone/>
              <a:defRPr sz="2000" kern="1200">
                <a:solidFill>
                  <a:srgbClr val="002D69"/>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anose="020B0604020202020204" pitchFamily="34" charset="0"/>
              <a:buNone/>
              <a:defRPr sz="2000" kern="1200">
                <a:solidFill>
                  <a:srgbClr val="002D69"/>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anose="020B0604020202020204" pitchFamily="34" charset="0"/>
              <a:buNone/>
              <a:defRPr sz="2000" kern="1200">
                <a:solidFill>
                  <a:srgbClr val="002D69"/>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anose="020B0604020202020204" pitchFamily="34" charset="0"/>
              <a:buNone/>
              <a:defRPr sz="2000" kern="1200">
                <a:solidFill>
                  <a:srgbClr val="002D69"/>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pl-PL" altLang="pl-PL" dirty="0"/>
              <a:t>Prof. Dominik Mączyński</a:t>
            </a:r>
          </a:p>
          <a:p>
            <a:pPr indent="0"/>
            <a:r>
              <a:rPr lang="pl-PL" altLang="pl-PL" sz="1600" dirty="0" err="1"/>
              <a:t>Jugde</a:t>
            </a:r>
            <a:r>
              <a:rPr lang="pl-PL" altLang="pl-PL" sz="1600" dirty="0"/>
              <a:t> of the </a:t>
            </a:r>
            <a:r>
              <a:rPr lang="pl-PL" sz="1600" dirty="0" err="1"/>
              <a:t>Voivodship</a:t>
            </a:r>
            <a:r>
              <a:rPr lang="pl-PL" sz="1600" dirty="0"/>
              <a:t> </a:t>
            </a:r>
            <a:r>
              <a:rPr lang="pl-PL" sz="1600" dirty="0" err="1"/>
              <a:t>Administrative</a:t>
            </a:r>
            <a:r>
              <a:rPr lang="pl-PL" sz="1600" dirty="0"/>
              <a:t> Court  in Poznań</a:t>
            </a:r>
          </a:p>
        </p:txBody>
      </p:sp>
    </p:spTree>
    <p:extLst>
      <p:ext uri="{BB962C8B-B14F-4D97-AF65-F5344CB8AC3E}">
        <p14:creationId xmlns:p14="http://schemas.microsoft.com/office/powerpoint/2010/main" val="624150845"/>
      </p:ext>
    </p:extLst>
  </p:cSld>
  <p:clrMapOvr>
    <a:masterClrMapping/>
  </p:clrMapOvr>
</p:sld>
</file>

<file path=ppt/theme/theme1.xml><?xml version="1.0" encoding="utf-8"?>
<a:theme xmlns:a="http://schemas.openxmlformats.org/drawingml/2006/main" name="Slajd tytuł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 klasyczny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kumimoji="0" sz="2000" b="0" i="0" u="none" strike="noStrike" kern="1200" cap="none" spc="0" normalizeH="0" baseline="0" noProof="0" dirty="0" smtClean="0">
            <a:ln>
              <a:noFill/>
            </a:ln>
            <a:solidFill>
              <a:srgbClr val="002D69"/>
            </a:solidFill>
            <a:effectLst/>
            <a:uLnTx/>
            <a:uFillTx/>
            <a:latin typeface="Arial" pitchFamily="34" charset="0"/>
            <a:ea typeface="+mn-ea"/>
            <a:cs typeface="Arial" pitchFamily="34" charset="0"/>
          </a:defRPr>
        </a:defPPr>
      </a:lstStyle>
    </a:txDef>
  </a:objectDefaults>
  <a:extraClrSchemeLst/>
</a:theme>
</file>

<file path=ppt/theme/theme2.xml><?xml version="1.0" encoding="utf-8"?>
<a:theme xmlns:a="http://schemas.openxmlformats.org/drawingml/2006/main" name="Slajd kolejn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lajd niestandardowy bez nagłówka">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Prezentacja_UAM_EN</Template>
  <TotalTime>168</TotalTime>
  <Words>636</Words>
  <Application>Microsoft Office PowerPoint</Application>
  <PresentationFormat>Pokaz na ekranie (4:3)</PresentationFormat>
  <Paragraphs>73</Paragraphs>
  <Slides>11</Slides>
  <Notes>0</Notes>
  <HiddenSlides>0</HiddenSlides>
  <MMClips>0</MMClips>
  <ScaleCrop>false</ScaleCrop>
  <HeadingPairs>
    <vt:vector size="6" baseType="variant">
      <vt:variant>
        <vt:lpstr>Używane czcionki</vt:lpstr>
      </vt:variant>
      <vt:variant>
        <vt:i4>2</vt:i4>
      </vt:variant>
      <vt:variant>
        <vt:lpstr>Motyw</vt:lpstr>
      </vt:variant>
      <vt:variant>
        <vt:i4>3</vt:i4>
      </vt:variant>
      <vt:variant>
        <vt:lpstr>Tytuły slajdów</vt:lpstr>
      </vt:variant>
      <vt:variant>
        <vt:i4>11</vt:i4>
      </vt:variant>
    </vt:vector>
  </HeadingPairs>
  <TitlesOfParts>
    <vt:vector size="16" baseType="lpstr">
      <vt:lpstr>Arial</vt:lpstr>
      <vt:lpstr>Calibri</vt:lpstr>
      <vt:lpstr>Slajd tytułowy</vt:lpstr>
      <vt:lpstr>Slajd kolejny</vt:lpstr>
      <vt:lpstr>Slajd niestandardowy bez nagłówka</vt:lpstr>
      <vt:lpstr>Protection of taxpayer’s rights in Poland - achievements and threats</vt:lpstr>
      <vt:lpstr>Means of protection of taxpayer’s rights</vt:lpstr>
      <vt:lpstr>Constitutional provisions </vt:lpstr>
      <vt:lpstr>Judicial protection of taxpayer’s rights </vt:lpstr>
      <vt:lpstr>Administrative courts</vt:lpstr>
      <vt:lpstr>Role of administrative courts</vt:lpstr>
      <vt:lpstr>Princeples worked out by administrative courts</vt:lpstr>
      <vt:lpstr>Procedural principles</vt:lpstr>
      <vt:lpstr>Selected means of protection of taxpayer’s rights</vt:lpstr>
      <vt:lpstr>Threats to taxpayers' rights</vt:lpstr>
      <vt:lpstr>Thank you for your attention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of taxpayers rights in Poland - achievements and threats</dc:title>
  <dc:creator>Dominik Mączyński</dc:creator>
  <cp:lastModifiedBy>Dominik Mączyński</cp:lastModifiedBy>
  <cp:revision>19</cp:revision>
  <dcterms:created xsi:type="dcterms:W3CDTF">2018-09-24T12:15:26Z</dcterms:created>
  <dcterms:modified xsi:type="dcterms:W3CDTF">2018-09-24T19:45:16Z</dcterms:modified>
</cp:coreProperties>
</file>