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74" r:id="rId1"/>
  </p:sldMasterIdLst>
  <p:notesMasterIdLst>
    <p:notesMasterId r:id="rId18"/>
  </p:notesMasterIdLst>
  <p:handoutMasterIdLst>
    <p:handoutMasterId r:id="rId19"/>
  </p:handoutMasterIdLst>
  <p:sldIdLst>
    <p:sldId id="530" r:id="rId2"/>
    <p:sldId id="583" r:id="rId3"/>
    <p:sldId id="582" r:id="rId4"/>
    <p:sldId id="552" r:id="rId5"/>
    <p:sldId id="584" r:id="rId6"/>
    <p:sldId id="589" r:id="rId7"/>
    <p:sldId id="585" r:id="rId8"/>
    <p:sldId id="590" r:id="rId9"/>
    <p:sldId id="586" r:id="rId10"/>
    <p:sldId id="591" r:id="rId11"/>
    <p:sldId id="593" r:id="rId12"/>
    <p:sldId id="592" r:id="rId13"/>
    <p:sldId id="594" r:id="rId14"/>
    <p:sldId id="595" r:id="rId15"/>
    <p:sldId id="569" r:id="rId16"/>
    <p:sldId id="597" r:id="rId17"/>
  </p:sldIdLst>
  <p:sldSz cx="9144000" cy="6858000" type="screen4x3"/>
  <p:notesSz cx="7010400" cy="9296400"/>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guide id="3" orient="horz" pos="2928">
          <p15:clr>
            <a:srgbClr val="A4A3A4"/>
          </p15:clr>
        </p15:guide>
        <p15:guide id="4"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95"/>
    <a:srgbClr val="E6A7F7"/>
    <a:srgbClr val="0066CC"/>
    <a:srgbClr val="003399"/>
    <a:srgbClr val="BFBFFF"/>
    <a:srgbClr val="7575FF"/>
    <a:srgbClr val="384F8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4" autoAdjust="0"/>
    <p:restoredTop sz="90000" autoAdjust="0"/>
  </p:normalViewPr>
  <p:slideViewPr>
    <p:cSldViewPr>
      <p:cViewPr varScale="1">
        <p:scale>
          <a:sx n="63" d="100"/>
          <a:sy n="63" d="100"/>
        </p:scale>
        <p:origin x="9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582" y="-108"/>
      </p:cViewPr>
      <p:guideLst>
        <p:guide orient="horz" pos="3224"/>
        <p:guide pos="2236"/>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6.xml.rels><?xml version="1.0" encoding="UTF-8" standalone="yes"?>
<Relationships xmlns="http://schemas.openxmlformats.org/package/2006/relationships"><Relationship Id="rId1" Type="http://schemas.openxmlformats.org/officeDocument/2006/relationships/image" Target="../media/image3.png"/></Relationships>
</file>

<file path=ppt/diagrams/_rels/data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jpg"/><Relationship Id="rId5" Type="http://schemas.openxmlformats.org/officeDocument/2006/relationships/image" Target="../media/image8.png"/><Relationship Id="rId4" Type="http://schemas.openxmlformats.org/officeDocument/2006/relationships/image" Target="../media/image7.jpg"/></Relationships>
</file>

<file path=ppt/diagrams/_rels/data8.xml.rels><?xml version="1.0" encoding="UTF-8" standalone="yes"?>
<Relationships xmlns="http://schemas.openxmlformats.org/package/2006/relationships"><Relationship Id="rId1" Type="http://schemas.openxmlformats.org/officeDocument/2006/relationships/image" Target="../media/image3.png"/></Relationships>
</file>

<file path=ppt/diagrams/_rels/data10.xml.rels><?xml version="1.0" encoding="UTF-8" standalone="yes"?>
<Relationships xmlns="http://schemas.openxmlformats.org/package/2006/relationships"><Relationship Id="rId1" Type="http://schemas.openxmlformats.org/officeDocument/2006/relationships/image" Target="../media/image3.png"/></Relationships>
</file>

<file path=ppt/diagrams/_rels/data11.xml.rels><?xml version="1.0" encoding="UTF-8" standalone="yes"?>
<Relationships xmlns="http://schemas.openxmlformats.org/package/2006/relationships"><Relationship Id="rId1" Type="http://schemas.openxmlformats.org/officeDocument/2006/relationships/image" Target="../media/image10.jpg"/></Relationships>
</file>

<file path=ppt/diagrams/_rels/data12.xml.rels><?xml version="1.0" encoding="UTF-8" standalone="yes"?>
<Relationships xmlns="http://schemas.openxmlformats.org/package/2006/relationships"><Relationship Id="rId1" Type="http://schemas.openxmlformats.org/officeDocument/2006/relationships/image" Target="../media/image3.png"/></Relationships>
</file>

<file path=ppt/diagrams/_rels/data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image" Target="../media/image11.jpg"/></Relationships>
</file>

<file path=ppt/diagrams/_rels/data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g"/></Relationships>
</file>

<file path=ppt/diagrams/_rels/drawing6.xml.rels><?xml version="1.0" encoding="UTF-8" standalone="yes"?>
<Relationships xmlns="http://schemas.openxmlformats.org/package/2006/relationships"><Relationship Id="rId1" Type="http://schemas.openxmlformats.org/officeDocument/2006/relationships/image" Target="../media/image3.png"/></Relationships>
</file>

<file path=ppt/diagrams/_rels/drawing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jpg"/><Relationship Id="rId5" Type="http://schemas.openxmlformats.org/officeDocument/2006/relationships/image" Target="../media/image8.png"/><Relationship Id="rId4" Type="http://schemas.openxmlformats.org/officeDocument/2006/relationships/image" Target="../media/image7.jpg"/></Relationships>
</file>

<file path=ppt/diagrams/_rels/drawing8.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10.jpg"/></Relationships>
</file>

<file path=ppt/diagrams/_rels/drawing1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image" Target="../media/image11.jpg"/></Relationships>
</file>

<file path=ppt/diagrams/_rels/drawing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E7019F-CF8C-493D-9356-4FA085D43537}" type="doc">
      <dgm:prSet loTypeId="urn:microsoft.com/office/officeart/2009/3/layout/PieProcess" loCatId="process" qsTypeId="urn:microsoft.com/office/officeart/2005/8/quickstyle/simple5" qsCatId="simple" csTypeId="urn:microsoft.com/office/officeart/2005/8/colors/colorful1" csCatId="colorful" phldr="1"/>
      <dgm:spPr/>
      <dgm:t>
        <a:bodyPr/>
        <a:lstStyle/>
        <a:p>
          <a:endParaRPr lang="es-VE"/>
        </a:p>
      </dgm:t>
    </dgm:pt>
    <dgm:pt modelId="{FCC0238F-2FE4-45BF-860C-7681505E09FB}">
      <dgm:prSet phldrT="[Texto]"/>
      <dgm:spPr/>
      <dgm:t>
        <a:bodyPr/>
        <a:lstStyle/>
        <a:p>
          <a:r>
            <a:rPr lang="es-VE" b="1" dirty="0" smtClean="0"/>
            <a:t>IBFD Observatory </a:t>
          </a:r>
          <a:r>
            <a:rPr lang="es-VE" b="1" dirty="0" err="1" smtClean="0"/>
            <a:t>on</a:t>
          </a:r>
          <a:r>
            <a:rPr lang="es-VE" b="1" dirty="0" smtClean="0"/>
            <a:t> </a:t>
          </a:r>
          <a:r>
            <a:rPr lang="es-VE" b="1" dirty="0" err="1" smtClean="0"/>
            <a:t>the</a:t>
          </a:r>
          <a:r>
            <a:rPr lang="es-VE" b="1" dirty="0" smtClean="0"/>
            <a:t> Protection of Taxpayers’ Rights</a:t>
          </a:r>
          <a:endParaRPr lang="es-VE" b="1" dirty="0"/>
        </a:p>
      </dgm:t>
    </dgm:pt>
    <dgm:pt modelId="{0FE3564F-0D2B-4417-B132-D4B0C6DB1C18}" type="parTrans" cxnId="{F2710B21-E2DE-40C1-9D38-08E5380EB71A}">
      <dgm:prSet/>
      <dgm:spPr/>
      <dgm:t>
        <a:bodyPr/>
        <a:lstStyle/>
        <a:p>
          <a:endParaRPr lang="es-VE"/>
        </a:p>
      </dgm:t>
    </dgm:pt>
    <dgm:pt modelId="{A479B6D6-E849-46D4-A3C1-F10F90F46223}" type="sibTrans" cxnId="{F2710B21-E2DE-40C1-9D38-08E5380EB71A}">
      <dgm:prSet/>
      <dgm:spPr/>
      <dgm:t>
        <a:bodyPr/>
        <a:lstStyle/>
        <a:p>
          <a:endParaRPr lang="es-VE"/>
        </a:p>
      </dgm:t>
    </dgm:pt>
    <dgm:pt modelId="{6E0B2179-6BB3-4B2B-9D52-D1F113EB99B2}">
      <dgm:prSet phldrT="[Texto]"/>
      <dgm:spPr/>
      <dgm:t>
        <a:bodyPr/>
        <a:lstStyle/>
        <a:p>
          <a:r>
            <a:rPr lang="es-VE" b="1" dirty="0" err="1" smtClean="0"/>
            <a:t>The</a:t>
          </a:r>
          <a:r>
            <a:rPr lang="es-VE" b="1" dirty="0" smtClean="0"/>
            <a:t> </a:t>
          </a:r>
          <a:r>
            <a:rPr lang="es-VE" b="1" dirty="0" err="1" smtClean="0"/>
            <a:t>Practical</a:t>
          </a:r>
          <a:r>
            <a:rPr lang="es-VE" b="1" dirty="0" smtClean="0"/>
            <a:t> Protection of Taxpayers’ Rights in a </a:t>
          </a:r>
          <a:r>
            <a:rPr lang="es-VE" b="1" dirty="0" err="1" smtClean="0"/>
            <a:t>Nutshell</a:t>
          </a:r>
          <a:r>
            <a:rPr lang="es-VE" b="1" dirty="0" smtClean="0"/>
            <a:t> (2015-2017)</a:t>
          </a:r>
          <a:endParaRPr lang="es-VE" b="1" dirty="0"/>
        </a:p>
      </dgm:t>
    </dgm:pt>
    <dgm:pt modelId="{B426ACC8-6A2F-4DC8-A1F2-FC7B064E4732}" type="parTrans" cxnId="{9FB7E858-A6E1-400D-8490-7183444DF4E2}">
      <dgm:prSet/>
      <dgm:spPr/>
      <dgm:t>
        <a:bodyPr/>
        <a:lstStyle/>
        <a:p>
          <a:endParaRPr lang="es-VE"/>
        </a:p>
      </dgm:t>
    </dgm:pt>
    <dgm:pt modelId="{EB714CB9-56ED-4F4B-A575-3C02A403A5D5}" type="sibTrans" cxnId="{9FB7E858-A6E1-400D-8490-7183444DF4E2}">
      <dgm:prSet/>
      <dgm:spPr/>
      <dgm:t>
        <a:bodyPr/>
        <a:lstStyle/>
        <a:p>
          <a:endParaRPr lang="es-VE"/>
        </a:p>
      </dgm:t>
    </dgm:pt>
    <dgm:pt modelId="{75DE88D6-01E8-4493-9AA1-75C996EF97AD}">
      <dgm:prSet phldrT="[Texto]" custT="1"/>
      <dgm:spPr/>
      <dgm:t>
        <a:bodyPr/>
        <a:lstStyle/>
        <a:p>
          <a:pPr>
            <a:lnSpc>
              <a:spcPct val="100000"/>
            </a:lnSpc>
            <a:spcAft>
              <a:spcPts val="0"/>
            </a:spcAft>
          </a:pPr>
          <a:r>
            <a:rPr lang="es-VE" sz="1600" b="0" dirty="0" smtClean="0"/>
            <a:t>Confidentiality </a:t>
          </a:r>
        </a:p>
        <a:p>
          <a:pPr>
            <a:lnSpc>
              <a:spcPct val="100000"/>
            </a:lnSpc>
            <a:spcAft>
              <a:spcPts val="0"/>
            </a:spcAft>
          </a:pPr>
          <a:r>
            <a:rPr lang="es-VE" sz="1300" b="0" dirty="0" smtClean="0"/>
            <a:t>(</a:t>
          </a:r>
          <a:r>
            <a:rPr lang="es-VE" sz="1300" b="0" dirty="0" err="1" smtClean="0"/>
            <a:t>section</a:t>
          </a:r>
          <a:r>
            <a:rPr lang="es-VE" sz="1300" b="0" dirty="0" smtClean="0"/>
            <a:t> 4.3)</a:t>
          </a:r>
          <a:endParaRPr lang="es-VE" sz="1300" b="0" dirty="0"/>
        </a:p>
      </dgm:t>
    </dgm:pt>
    <dgm:pt modelId="{36ACF99E-3111-45CA-817D-381D845C3F90}" type="parTrans" cxnId="{25FD4507-BEB5-437D-BE9D-6A1374741419}">
      <dgm:prSet/>
      <dgm:spPr/>
      <dgm:t>
        <a:bodyPr/>
        <a:lstStyle/>
        <a:p>
          <a:endParaRPr lang="es-VE"/>
        </a:p>
      </dgm:t>
    </dgm:pt>
    <dgm:pt modelId="{0FFE47CF-9EA2-4FAB-BFDB-C55600C3E879}" type="sibTrans" cxnId="{25FD4507-BEB5-437D-BE9D-6A1374741419}">
      <dgm:prSet/>
      <dgm:spPr/>
      <dgm:t>
        <a:bodyPr/>
        <a:lstStyle/>
        <a:p>
          <a:endParaRPr lang="es-VE"/>
        </a:p>
      </dgm:t>
    </dgm:pt>
    <dgm:pt modelId="{B279C1A6-A8B4-4E20-8E39-9B2044402406}">
      <dgm:prSet phldrT="[Texto]"/>
      <dgm:spPr/>
      <dgm:t>
        <a:bodyPr/>
        <a:lstStyle/>
        <a:p>
          <a:r>
            <a:rPr lang="es-VE" b="1" dirty="0" err="1" smtClean="0"/>
            <a:t>Closing</a:t>
          </a:r>
          <a:r>
            <a:rPr lang="es-VE" b="1" dirty="0" smtClean="0"/>
            <a:t> </a:t>
          </a:r>
          <a:r>
            <a:rPr lang="es-VE" b="1" dirty="0" err="1" smtClean="0"/>
            <a:t>remarks</a:t>
          </a:r>
          <a:endParaRPr lang="es-VE" b="1" dirty="0"/>
        </a:p>
      </dgm:t>
    </dgm:pt>
    <dgm:pt modelId="{8F573CF0-0589-46C0-B280-1B8C8F594A38}" type="parTrans" cxnId="{C6B0BA26-2F80-4344-A604-C583278B8062}">
      <dgm:prSet/>
      <dgm:spPr/>
      <dgm:t>
        <a:bodyPr/>
        <a:lstStyle/>
        <a:p>
          <a:endParaRPr lang="es-VE"/>
        </a:p>
      </dgm:t>
    </dgm:pt>
    <dgm:pt modelId="{7BD7549D-A15C-4061-8120-DEF6F9DD6F70}" type="sibTrans" cxnId="{C6B0BA26-2F80-4344-A604-C583278B8062}">
      <dgm:prSet/>
      <dgm:spPr/>
      <dgm:t>
        <a:bodyPr/>
        <a:lstStyle/>
        <a:p>
          <a:endParaRPr lang="es-VE"/>
        </a:p>
      </dgm:t>
    </dgm:pt>
    <dgm:pt modelId="{09345E36-07CA-4AEC-A6DC-43E576919036}">
      <dgm:prSet phldrT="[Texto]"/>
      <dgm:spPr/>
      <dgm:t>
        <a:bodyPr/>
        <a:lstStyle/>
        <a:p>
          <a:r>
            <a:rPr lang="es-VE" dirty="0" err="1" smtClean="0"/>
            <a:t>Background</a:t>
          </a:r>
          <a:endParaRPr lang="es-VE" dirty="0"/>
        </a:p>
      </dgm:t>
    </dgm:pt>
    <dgm:pt modelId="{A888BD44-EBEB-4909-BC7F-1C322372CD21}" type="sibTrans" cxnId="{6985F556-1A93-4CDB-A88F-EFD568E2B11B}">
      <dgm:prSet/>
      <dgm:spPr/>
      <dgm:t>
        <a:bodyPr/>
        <a:lstStyle/>
        <a:p>
          <a:endParaRPr lang="es-VE"/>
        </a:p>
      </dgm:t>
    </dgm:pt>
    <dgm:pt modelId="{E973775B-0839-4080-A2A0-61481E25FA6B}" type="parTrans" cxnId="{6985F556-1A93-4CDB-A88F-EFD568E2B11B}">
      <dgm:prSet/>
      <dgm:spPr/>
      <dgm:t>
        <a:bodyPr/>
        <a:lstStyle/>
        <a:p>
          <a:endParaRPr lang="es-VE"/>
        </a:p>
      </dgm:t>
    </dgm:pt>
    <dgm:pt modelId="{337BDEE4-7BD8-47D5-BB92-98F2B8753510}">
      <dgm:prSet phldrT="[Texto]"/>
      <dgm:spPr/>
      <dgm:t>
        <a:bodyPr/>
        <a:lstStyle/>
        <a:p>
          <a:endParaRPr lang="es-VE" dirty="0" smtClean="0"/>
        </a:p>
        <a:p>
          <a:endParaRPr lang="es-VE" dirty="0" smtClean="0"/>
        </a:p>
        <a:p>
          <a:r>
            <a:rPr lang="es-VE" dirty="0" err="1" smtClean="0"/>
            <a:t>Goals</a:t>
          </a:r>
          <a:endParaRPr lang="es-VE" dirty="0"/>
        </a:p>
      </dgm:t>
    </dgm:pt>
    <dgm:pt modelId="{943C1C95-0824-4462-8EC4-2C3C5856AB95}" type="parTrans" cxnId="{D7E4638D-416A-4578-BCFB-54FF0DEA0D6D}">
      <dgm:prSet/>
      <dgm:spPr/>
      <dgm:t>
        <a:bodyPr/>
        <a:lstStyle/>
        <a:p>
          <a:endParaRPr lang="es-VE"/>
        </a:p>
      </dgm:t>
    </dgm:pt>
    <dgm:pt modelId="{1F708B8C-0590-4087-BCD4-9B1DD3E4CC2C}" type="sibTrans" cxnId="{D7E4638D-416A-4578-BCFB-54FF0DEA0D6D}">
      <dgm:prSet/>
      <dgm:spPr/>
      <dgm:t>
        <a:bodyPr/>
        <a:lstStyle/>
        <a:p>
          <a:endParaRPr lang="es-VE"/>
        </a:p>
      </dgm:t>
    </dgm:pt>
    <dgm:pt modelId="{8E577E7D-76D2-49A6-A174-91781BC902D6}">
      <dgm:prSet phldrT="[Texto]"/>
      <dgm:spPr/>
      <dgm:t>
        <a:bodyPr/>
        <a:lstStyle/>
        <a:p>
          <a:endParaRPr lang="es-VE" dirty="0" smtClean="0"/>
        </a:p>
        <a:p>
          <a:endParaRPr lang="es-VE" dirty="0" smtClean="0"/>
        </a:p>
        <a:p>
          <a:r>
            <a:rPr lang="es-VE" dirty="0" err="1" smtClean="0"/>
            <a:t>Working</a:t>
          </a:r>
          <a:r>
            <a:rPr lang="es-VE" dirty="0" smtClean="0"/>
            <a:t> </a:t>
          </a:r>
          <a:r>
            <a:rPr lang="es-VE" dirty="0" err="1" smtClean="0"/>
            <a:t>Standards</a:t>
          </a:r>
          <a:endParaRPr lang="es-VE" dirty="0"/>
        </a:p>
      </dgm:t>
    </dgm:pt>
    <dgm:pt modelId="{739A80ED-5B44-4B1D-B249-02376ECCD912}" type="parTrans" cxnId="{F25E5E82-BE48-4912-B02E-A367BCBCF7DE}">
      <dgm:prSet/>
      <dgm:spPr/>
      <dgm:t>
        <a:bodyPr/>
        <a:lstStyle/>
        <a:p>
          <a:endParaRPr lang="es-VE"/>
        </a:p>
      </dgm:t>
    </dgm:pt>
    <dgm:pt modelId="{828A78AF-B5B9-4ECD-BDB6-1999FC49E252}" type="sibTrans" cxnId="{F25E5E82-BE48-4912-B02E-A367BCBCF7DE}">
      <dgm:prSet/>
      <dgm:spPr/>
      <dgm:t>
        <a:bodyPr/>
        <a:lstStyle/>
        <a:p>
          <a:endParaRPr lang="es-VE"/>
        </a:p>
      </dgm:t>
    </dgm:pt>
    <dgm:pt modelId="{DFA18D14-4F95-4427-9DC8-0BB782BD46A4}">
      <dgm:prSet phldrT="[Texto]"/>
      <dgm:spPr/>
      <dgm:t>
        <a:bodyPr/>
        <a:lstStyle/>
        <a:p>
          <a:endParaRPr lang="es-VE" dirty="0" smtClean="0"/>
        </a:p>
        <a:p>
          <a:endParaRPr lang="es-VE" dirty="0" smtClean="0"/>
        </a:p>
        <a:p>
          <a:r>
            <a:rPr lang="es-VE" dirty="0" err="1" smtClean="0"/>
            <a:t>Supervisory</a:t>
          </a:r>
          <a:r>
            <a:rPr lang="es-VE" dirty="0" smtClean="0"/>
            <a:t> Council</a:t>
          </a:r>
        </a:p>
        <a:p>
          <a:endParaRPr lang="es-VE" dirty="0" smtClean="0"/>
        </a:p>
        <a:p>
          <a:endParaRPr lang="es-VE" dirty="0" smtClean="0"/>
        </a:p>
        <a:p>
          <a:r>
            <a:rPr lang="es-VE" dirty="0" err="1" smtClean="0"/>
            <a:t>National</a:t>
          </a:r>
          <a:r>
            <a:rPr lang="es-VE" dirty="0" smtClean="0"/>
            <a:t> </a:t>
          </a:r>
          <a:r>
            <a:rPr lang="es-VE" dirty="0" err="1" smtClean="0"/>
            <a:t>Experts</a:t>
          </a:r>
          <a:endParaRPr lang="es-VE" dirty="0"/>
        </a:p>
      </dgm:t>
    </dgm:pt>
    <dgm:pt modelId="{BBE0D440-2B62-41EF-9EB7-3D985ADE7B8E}" type="parTrans" cxnId="{D4860FC6-7B7C-4B14-812C-B3111A010794}">
      <dgm:prSet/>
      <dgm:spPr/>
      <dgm:t>
        <a:bodyPr/>
        <a:lstStyle/>
        <a:p>
          <a:endParaRPr lang="es-VE"/>
        </a:p>
      </dgm:t>
    </dgm:pt>
    <dgm:pt modelId="{E7EF450E-8EF2-460A-960D-4FCB9902B049}" type="sibTrans" cxnId="{D4860FC6-7B7C-4B14-812C-B3111A010794}">
      <dgm:prSet/>
      <dgm:spPr/>
      <dgm:t>
        <a:bodyPr/>
        <a:lstStyle/>
        <a:p>
          <a:endParaRPr lang="es-VE"/>
        </a:p>
      </dgm:t>
    </dgm:pt>
    <dgm:pt modelId="{6505E5DB-59DD-4472-8862-218CF424CF5A}">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Reviews</a:t>
          </a:r>
          <a:r>
            <a:rPr lang="es-VE" sz="1600" b="0" dirty="0" smtClean="0"/>
            <a:t> and appeals </a:t>
          </a:r>
        </a:p>
        <a:p>
          <a:pPr>
            <a:lnSpc>
              <a:spcPct val="100000"/>
            </a:lnSpc>
            <a:spcAft>
              <a:spcPts val="0"/>
            </a:spcAft>
          </a:pPr>
          <a:r>
            <a:rPr lang="es-VE" sz="1300" b="0" dirty="0" smtClean="0"/>
            <a:t>(</a:t>
          </a:r>
          <a:r>
            <a:rPr lang="es-VE" sz="1300" b="0" dirty="0" err="1" smtClean="0"/>
            <a:t>section</a:t>
          </a:r>
          <a:r>
            <a:rPr lang="es-VE" sz="1300" b="0" dirty="0" smtClean="0"/>
            <a:t> 4.6)</a:t>
          </a:r>
          <a:endParaRPr lang="es-VE" sz="1300" b="0" dirty="0"/>
        </a:p>
      </dgm:t>
    </dgm:pt>
    <dgm:pt modelId="{1FA9209B-30C6-4067-B46F-DBED1354A023}" type="parTrans" cxnId="{E4F573A8-C895-48B2-B570-215FA6438E9E}">
      <dgm:prSet/>
      <dgm:spPr/>
      <dgm:t>
        <a:bodyPr/>
        <a:lstStyle/>
        <a:p>
          <a:endParaRPr lang="es-VE"/>
        </a:p>
      </dgm:t>
    </dgm:pt>
    <dgm:pt modelId="{22E31B0D-3FBA-47CD-8F87-9B1868BE0FB3}" type="sibTrans" cxnId="{E4F573A8-C895-48B2-B570-215FA6438E9E}">
      <dgm:prSet/>
      <dgm:spPr/>
      <dgm:t>
        <a:bodyPr/>
        <a:lstStyle/>
        <a:p>
          <a:endParaRPr lang="es-VE"/>
        </a:p>
      </dgm:t>
    </dgm:pt>
    <dgm:pt modelId="{101A0C73-5567-40ED-8728-161FC69508F4}">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500" b="0" dirty="0" smtClean="0"/>
            <a:t>Cross-</a:t>
          </a:r>
          <a:r>
            <a:rPr lang="es-VE" sz="1500" b="0" dirty="0" err="1" smtClean="0"/>
            <a:t>border</a:t>
          </a:r>
          <a:r>
            <a:rPr lang="es-VE" sz="1500" b="0" dirty="0" smtClean="0"/>
            <a:t> </a:t>
          </a:r>
          <a:r>
            <a:rPr lang="es-VE" sz="1500" b="0" dirty="0" err="1" smtClean="0"/>
            <a:t>procedures</a:t>
          </a:r>
          <a:r>
            <a:rPr lang="es-VE" sz="1500" b="0" dirty="0" smtClean="0"/>
            <a:t> </a:t>
          </a:r>
          <a:r>
            <a:rPr lang="es-VE" sz="1300" b="0" dirty="0" smtClean="0"/>
            <a:t>(</a:t>
          </a:r>
          <a:r>
            <a:rPr lang="es-VE" sz="1300" b="0" dirty="0" err="1" smtClean="0"/>
            <a:t>section</a:t>
          </a:r>
          <a:r>
            <a:rPr lang="es-VE" sz="1300" b="0" dirty="0" smtClean="0"/>
            <a:t> 4.9)</a:t>
          </a:r>
          <a:endParaRPr lang="es-VE" sz="1300" b="0" dirty="0"/>
        </a:p>
      </dgm:t>
    </dgm:pt>
    <dgm:pt modelId="{B21B1A94-BE4B-4982-BF17-9A555BEDB3F3}" type="parTrans" cxnId="{B335040A-556A-420E-BB79-51DCE9B27B0D}">
      <dgm:prSet/>
      <dgm:spPr/>
      <dgm:t>
        <a:bodyPr/>
        <a:lstStyle/>
        <a:p>
          <a:endParaRPr lang="es-VE"/>
        </a:p>
      </dgm:t>
    </dgm:pt>
    <dgm:pt modelId="{6235C26B-1D38-401F-A2DB-52A237834EB3}" type="sibTrans" cxnId="{B335040A-556A-420E-BB79-51DCE9B27B0D}">
      <dgm:prSet/>
      <dgm:spPr/>
      <dgm:t>
        <a:bodyPr/>
        <a:lstStyle/>
        <a:p>
          <a:endParaRPr lang="es-VE"/>
        </a:p>
      </dgm:t>
    </dgm:pt>
    <dgm:pt modelId="{D481D773-3563-446A-8F93-87CA9910280C}">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Legislation</a:t>
          </a:r>
          <a:r>
            <a:rPr lang="es-VE" sz="1600" b="0" dirty="0" smtClean="0"/>
            <a:t> </a:t>
          </a:r>
        </a:p>
        <a:p>
          <a:pPr>
            <a:lnSpc>
              <a:spcPct val="100000"/>
            </a:lnSpc>
            <a:spcAft>
              <a:spcPts val="0"/>
            </a:spcAft>
          </a:pPr>
          <a:r>
            <a:rPr lang="es-VE" sz="1300" b="0" dirty="0" smtClean="0"/>
            <a:t>(</a:t>
          </a:r>
          <a:r>
            <a:rPr lang="es-VE" sz="1300" b="0" dirty="0" err="1" smtClean="0"/>
            <a:t>section</a:t>
          </a:r>
          <a:r>
            <a:rPr lang="es-VE" sz="1300" b="0" dirty="0" smtClean="0"/>
            <a:t> 4.10)</a:t>
          </a:r>
          <a:endParaRPr lang="es-VE" sz="1300" b="0" dirty="0"/>
        </a:p>
      </dgm:t>
    </dgm:pt>
    <dgm:pt modelId="{6D7E18AC-94A1-4D4C-86ED-58B95B6453D2}" type="parTrans" cxnId="{36C50939-3BE6-49E8-B9AA-0D57CAED0122}">
      <dgm:prSet/>
      <dgm:spPr/>
      <dgm:t>
        <a:bodyPr/>
        <a:lstStyle/>
        <a:p>
          <a:endParaRPr lang="es-VE"/>
        </a:p>
      </dgm:t>
    </dgm:pt>
    <dgm:pt modelId="{B41C781D-D619-424C-A89D-4E670CDA77B7}" type="sibTrans" cxnId="{36C50939-3BE6-49E8-B9AA-0D57CAED0122}">
      <dgm:prSet/>
      <dgm:spPr/>
      <dgm:t>
        <a:bodyPr/>
        <a:lstStyle/>
        <a:p>
          <a:endParaRPr lang="es-VE"/>
        </a:p>
      </dgm:t>
    </dgm:pt>
    <dgm:pt modelId="{6E422846-C07B-4FD3-BCF3-5B190895EB72}" type="pres">
      <dgm:prSet presAssocID="{CFE7019F-CF8C-493D-9356-4FA085D43537}" presName="Name0" presStyleCnt="0">
        <dgm:presLayoutVars>
          <dgm:chMax val="7"/>
          <dgm:chPref val="7"/>
          <dgm:dir/>
          <dgm:animOne val="branch"/>
          <dgm:animLvl val="lvl"/>
        </dgm:presLayoutVars>
      </dgm:prSet>
      <dgm:spPr/>
    </dgm:pt>
    <dgm:pt modelId="{7022F227-BEC1-4A8E-A092-ED57E9A1666F}" type="pres">
      <dgm:prSet presAssocID="{FCC0238F-2FE4-45BF-860C-7681505E09FB}" presName="ParentComposite" presStyleCnt="0"/>
      <dgm:spPr/>
    </dgm:pt>
    <dgm:pt modelId="{197F9CF1-1618-47B6-AC2A-8A485B3F395D}" type="pres">
      <dgm:prSet presAssocID="{FCC0238F-2FE4-45BF-860C-7681505E09FB}" presName="Chord" presStyleLbl="bgShp" presStyleIdx="0" presStyleCnt="3"/>
      <dgm:spPr/>
    </dgm:pt>
    <dgm:pt modelId="{62A13EFE-8707-41FB-994A-7A66D817CAD0}" type="pres">
      <dgm:prSet presAssocID="{FCC0238F-2FE4-45BF-860C-7681505E09FB}" presName="Pie" presStyleLbl="alignNode1" presStyleIdx="0" presStyleCnt="3"/>
      <dgm:spPr/>
    </dgm:pt>
    <dgm:pt modelId="{27A4AF83-65F1-440F-87A9-DDD0CAF72402}" type="pres">
      <dgm:prSet presAssocID="{FCC0238F-2FE4-45BF-860C-7681505E09FB}" presName="Parent" presStyleLbl="revTx" presStyleIdx="0" presStyleCnt="5">
        <dgm:presLayoutVars>
          <dgm:chMax val="1"/>
          <dgm:chPref val="1"/>
          <dgm:bulletEnabled val="1"/>
        </dgm:presLayoutVars>
      </dgm:prSet>
      <dgm:spPr/>
      <dgm:t>
        <a:bodyPr/>
        <a:lstStyle/>
        <a:p>
          <a:endParaRPr lang="es-VE"/>
        </a:p>
      </dgm:t>
    </dgm:pt>
    <dgm:pt modelId="{7F45E98C-4EDD-4392-8B43-73F9B3835645}" type="pres">
      <dgm:prSet presAssocID="{A888BD44-EBEB-4909-BC7F-1C322372CD21}" presName="negSibTrans" presStyleCnt="0"/>
      <dgm:spPr/>
    </dgm:pt>
    <dgm:pt modelId="{F5F3780D-59BA-4AB4-8B17-0B14A103C534}" type="pres">
      <dgm:prSet presAssocID="{FCC0238F-2FE4-45BF-860C-7681505E09FB}" presName="composite" presStyleCnt="0"/>
      <dgm:spPr/>
    </dgm:pt>
    <dgm:pt modelId="{7F86997D-A9AC-4E62-A939-2CEA00F275B5}" type="pres">
      <dgm:prSet presAssocID="{FCC0238F-2FE4-45BF-860C-7681505E09FB}" presName="Child" presStyleLbl="revTx" presStyleIdx="1" presStyleCnt="5">
        <dgm:presLayoutVars>
          <dgm:chMax val="0"/>
          <dgm:chPref val="0"/>
          <dgm:bulletEnabled val="1"/>
        </dgm:presLayoutVars>
      </dgm:prSet>
      <dgm:spPr/>
      <dgm:t>
        <a:bodyPr/>
        <a:lstStyle/>
        <a:p>
          <a:endParaRPr lang="es-VE"/>
        </a:p>
      </dgm:t>
    </dgm:pt>
    <dgm:pt modelId="{C3F1278A-ACE0-4407-BB2F-1BF6ABFFFF3C}" type="pres">
      <dgm:prSet presAssocID="{A479B6D6-E849-46D4-A3C1-F10F90F46223}" presName="sibTrans" presStyleCnt="0"/>
      <dgm:spPr/>
    </dgm:pt>
    <dgm:pt modelId="{5BC9E542-A8F8-43E5-8884-64FAC72874E3}" type="pres">
      <dgm:prSet presAssocID="{6E0B2179-6BB3-4B2B-9D52-D1F113EB99B2}" presName="ParentComposite" presStyleCnt="0"/>
      <dgm:spPr/>
    </dgm:pt>
    <dgm:pt modelId="{57F5F8F5-9571-4AFF-B8C1-5FCDAF3CF66E}" type="pres">
      <dgm:prSet presAssocID="{6E0B2179-6BB3-4B2B-9D52-D1F113EB99B2}" presName="Chord" presStyleLbl="bgShp" presStyleIdx="1" presStyleCnt="3"/>
      <dgm:spPr/>
    </dgm:pt>
    <dgm:pt modelId="{1945DCA9-5A55-4A4F-A0AE-EE518C117DB7}" type="pres">
      <dgm:prSet presAssocID="{6E0B2179-6BB3-4B2B-9D52-D1F113EB99B2}" presName="Pie" presStyleLbl="alignNode1" presStyleIdx="1" presStyleCnt="3"/>
      <dgm:spPr/>
    </dgm:pt>
    <dgm:pt modelId="{393473E0-16AD-4E36-B4B7-7763A2DF317F}" type="pres">
      <dgm:prSet presAssocID="{6E0B2179-6BB3-4B2B-9D52-D1F113EB99B2}" presName="Parent" presStyleLbl="revTx" presStyleIdx="2" presStyleCnt="5">
        <dgm:presLayoutVars>
          <dgm:chMax val="1"/>
          <dgm:chPref val="1"/>
          <dgm:bulletEnabled val="1"/>
        </dgm:presLayoutVars>
      </dgm:prSet>
      <dgm:spPr/>
      <dgm:t>
        <a:bodyPr/>
        <a:lstStyle/>
        <a:p>
          <a:endParaRPr lang="es-VE"/>
        </a:p>
      </dgm:t>
    </dgm:pt>
    <dgm:pt modelId="{E08AAEC3-1484-435D-9F31-59250FF94401}" type="pres">
      <dgm:prSet presAssocID="{0FFE47CF-9EA2-4FAB-BFDB-C55600C3E879}" presName="negSibTrans" presStyleCnt="0"/>
      <dgm:spPr/>
    </dgm:pt>
    <dgm:pt modelId="{232977A2-AAF4-453E-A137-232A75C78A72}" type="pres">
      <dgm:prSet presAssocID="{6E0B2179-6BB3-4B2B-9D52-D1F113EB99B2}" presName="composite" presStyleCnt="0"/>
      <dgm:spPr/>
    </dgm:pt>
    <dgm:pt modelId="{AF131D03-4200-448F-8062-E00AF3B32E7B}" type="pres">
      <dgm:prSet presAssocID="{6E0B2179-6BB3-4B2B-9D52-D1F113EB99B2}" presName="Child" presStyleLbl="revTx" presStyleIdx="3" presStyleCnt="5">
        <dgm:presLayoutVars>
          <dgm:chMax val="0"/>
          <dgm:chPref val="0"/>
          <dgm:bulletEnabled val="1"/>
        </dgm:presLayoutVars>
      </dgm:prSet>
      <dgm:spPr/>
      <dgm:t>
        <a:bodyPr/>
        <a:lstStyle/>
        <a:p>
          <a:endParaRPr lang="es-VE"/>
        </a:p>
      </dgm:t>
    </dgm:pt>
    <dgm:pt modelId="{BFF1978E-BDDA-46A6-A0F8-41A657AADCE7}" type="pres">
      <dgm:prSet presAssocID="{EB714CB9-56ED-4F4B-A575-3C02A403A5D5}" presName="sibTrans" presStyleCnt="0"/>
      <dgm:spPr/>
    </dgm:pt>
    <dgm:pt modelId="{9CE6C73C-25E1-4459-94AB-EB96CF040CC5}" type="pres">
      <dgm:prSet presAssocID="{B279C1A6-A8B4-4E20-8E39-9B2044402406}" presName="ParentComposite" presStyleCnt="0"/>
      <dgm:spPr/>
    </dgm:pt>
    <dgm:pt modelId="{F2709B0C-52B6-476F-A4A1-64087D6503F0}" type="pres">
      <dgm:prSet presAssocID="{B279C1A6-A8B4-4E20-8E39-9B2044402406}" presName="Chord" presStyleLbl="bgShp" presStyleIdx="2" presStyleCnt="3"/>
      <dgm:spPr/>
    </dgm:pt>
    <dgm:pt modelId="{754889E2-EA4F-4087-A2A7-D32A1DCEFAE4}" type="pres">
      <dgm:prSet presAssocID="{B279C1A6-A8B4-4E20-8E39-9B2044402406}" presName="Pie" presStyleLbl="alignNode1" presStyleIdx="2" presStyleCnt="3"/>
      <dgm:spPr/>
    </dgm:pt>
    <dgm:pt modelId="{073333D9-3C74-4FD1-A35A-CC212D9C7964}" type="pres">
      <dgm:prSet presAssocID="{B279C1A6-A8B4-4E20-8E39-9B2044402406}" presName="Parent" presStyleLbl="revTx" presStyleIdx="4" presStyleCnt="5">
        <dgm:presLayoutVars>
          <dgm:chMax val="1"/>
          <dgm:chPref val="1"/>
          <dgm:bulletEnabled val="1"/>
        </dgm:presLayoutVars>
      </dgm:prSet>
      <dgm:spPr/>
      <dgm:t>
        <a:bodyPr/>
        <a:lstStyle/>
        <a:p>
          <a:endParaRPr lang="es-VE"/>
        </a:p>
      </dgm:t>
    </dgm:pt>
  </dgm:ptLst>
  <dgm:cxnLst>
    <dgm:cxn modelId="{A0D087BD-6D0C-4C8B-B765-881DE95CA33B}" type="presOf" srcId="{6E0B2179-6BB3-4B2B-9D52-D1F113EB99B2}" destId="{393473E0-16AD-4E36-B4B7-7763A2DF317F}" srcOrd="0" destOrd="0" presId="urn:microsoft.com/office/officeart/2009/3/layout/PieProcess"/>
    <dgm:cxn modelId="{E4F573A8-C895-48B2-B570-215FA6438E9E}" srcId="{6E0B2179-6BB3-4B2B-9D52-D1F113EB99B2}" destId="{6505E5DB-59DD-4472-8862-218CF424CF5A}" srcOrd="1" destOrd="0" parTransId="{1FA9209B-30C6-4067-B46F-DBED1354A023}" sibTransId="{22E31B0D-3FBA-47CD-8F87-9B1868BE0FB3}"/>
    <dgm:cxn modelId="{15958A54-D3D1-4A8E-B92D-37E81141D6CD}" type="presOf" srcId="{D481D773-3563-446A-8F93-87CA9910280C}" destId="{AF131D03-4200-448F-8062-E00AF3B32E7B}" srcOrd="0" destOrd="3" presId="urn:microsoft.com/office/officeart/2009/3/layout/PieProcess"/>
    <dgm:cxn modelId="{6985F556-1A93-4CDB-A88F-EFD568E2B11B}" srcId="{FCC0238F-2FE4-45BF-860C-7681505E09FB}" destId="{09345E36-07CA-4AEC-A6DC-43E576919036}" srcOrd="0" destOrd="0" parTransId="{E973775B-0839-4080-A2A0-61481E25FA6B}" sibTransId="{A888BD44-EBEB-4909-BC7F-1C322372CD21}"/>
    <dgm:cxn modelId="{25FD4507-BEB5-437D-BE9D-6A1374741419}" srcId="{6E0B2179-6BB3-4B2B-9D52-D1F113EB99B2}" destId="{75DE88D6-01E8-4493-9AA1-75C996EF97AD}" srcOrd="0" destOrd="0" parTransId="{36ACF99E-3111-45CA-817D-381D845C3F90}" sibTransId="{0FFE47CF-9EA2-4FAB-BFDB-C55600C3E879}"/>
    <dgm:cxn modelId="{4AECD425-B0D0-4D8B-8581-71FC73EAACD5}" type="presOf" srcId="{75DE88D6-01E8-4493-9AA1-75C996EF97AD}" destId="{AF131D03-4200-448F-8062-E00AF3B32E7B}" srcOrd="0" destOrd="0" presId="urn:microsoft.com/office/officeart/2009/3/layout/PieProcess"/>
    <dgm:cxn modelId="{CC442B94-DCB1-40A4-86A7-C1F4CDA56D60}" type="presOf" srcId="{09345E36-07CA-4AEC-A6DC-43E576919036}" destId="{7F86997D-A9AC-4E62-A939-2CEA00F275B5}" srcOrd="0" destOrd="0" presId="urn:microsoft.com/office/officeart/2009/3/layout/PieProcess"/>
    <dgm:cxn modelId="{9FB7E858-A6E1-400D-8490-7183444DF4E2}" srcId="{CFE7019F-CF8C-493D-9356-4FA085D43537}" destId="{6E0B2179-6BB3-4B2B-9D52-D1F113EB99B2}" srcOrd="1" destOrd="0" parTransId="{B426ACC8-6A2F-4DC8-A1F2-FC7B064E4732}" sibTransId="{EB714CB9-56ED-4F4B-A575-3C02A403A5D5}"/>
    <dgm:cxn modelId="{D7E4638D-416A-4578-BCFB-54FF0DEA0D6D}" srcId="{FCC0238F-2FE4-45BF-860C-7681505E09FB}" destId="{337BDEE4-7BD8-47D5-BB92-98F2B8753510}" srcOrd="1" destOrd="0" parTransId="{943C1C95-0824-4462-8EC4-2C3C5856AB95}" sibTransId="{1F708B8C-0590-4087-BCD4-9B1DD3E4CC2C}"/>
    <dgm:cxn modelId="{34FD5975-C4DD-474A-815C-28F3B3C234DB}" type="presOf" srcId="{101A0C73-5567-40ED-8728-161FC69508F4}" destId="{AF131D03-4200-448F-8062-E00AF3B32E7B}" srcOrd="0" destOrd="2" presId="urn:microsoft.com/office/officeart/2009/3/layout/PieProcess"/>
    <dgm:cxn modelId="{7B6F7016-A606-441B-9A33-6CC9A245DE4B}" type="presOf" srcId="{CFE7019F-CF8C-493D-9356-4FA085D43537}" destId="{6E422846-C07B-4FD3-BCF3-5B190895EB72}" srcOrd="0" destOrd="0" presId="urn:microsoft.com/office/officeart/2009/3/layout/PieProcess"/>
    <dgm:cxn modelId="{D4860FC6-7B7C-4B14-812C-B3111A010794}" srcId="{FCC0238F-2FE4-45BF-860C-7681505E09FB}" destId="{DFA18D14-4F95-4427-9DC8-0BB782BD46A4}" srcOrd="3" destOrd="0" parTransId="{BBE0D440-2B62-41EF-9EB7-3D985ADE7B8E}" sibTransId="{E7EF450E-8EF2-460A-960D-4FCB9902B049}"/>
    <dgm:cxn modelId="{F25E5E82-BE48-4912-B02E-A367BCBCF7DE}" srcId="{FCC0238F-2FE4-45BF-860C-7681505E09FB}" destId="{8E577E7D-76D2-49A6-A174-91781BC902D6}" srcOrd="2" destOrd="0" parTransId="{739A80ED-5B44-4B1D-B249-02376ECCD912}" sibTransId="{828A78AF-B5B9-4ECD-BDB6-1999FC49E252}"/>
    <dgm:cxn modelId="{B335040A-556A-420E-BB79-51DCE9B27B0D}" srcId="{6E0B2179-6BB3-4B2B-9D52-D1F113EB99B2}" destId="{101A0C73-5567-40ED-8728-161FC69508F4}" srcOrd="2" destOrd="0" parTransId="{B21B1A94-BE4B-4982-BF17-9A555BEDB3F3}" sibTransId="{6235C26B-1D38-401F-A2DB-52A237834EB3}"/>
    <dgm:cxn modelId="{6224EA3D-093A-40A8-BACA-8C4625F18E0C}" type="presOf" srcId="{DFA18D14-4F95-4427-9DC8-0BB782BD46A4}" destId="{7F86997D-A9AC-4E62-A939-2CEA00F275B5}" srcOrd="0" destOrd="3" presId="urn:microsoft.com/office/officeart/2009/3/layout/PieProcess"/>
    <dgm:cxn modelId="{11583851-A91A-4FC6-AD0E-F91332F7B457}" type="presOf" srcId="{6505E5DB-59DD-4472-8862-218CF424CF5A}" destId="{AF131D03-4200-448F-8062-E00AF3B32E7B}" srcOrd="0" destOrd="1" presId="urn:microsoft.com/office/officeart/2009/3/layout/PieProcess"/>
    <dgm:cxn modelId="{C6B0BA26-2F80-4344-A604-C583278B8062}" srcId="{CFE7019F-CF8C-493D-9356-4FA085D43537}" destId="{B279C1A6-A8B4-4E20-8E39-9B2044402406}" srcOrd="2" destOrd="0" parTransId="{8F573CF0-0589-46C0-B280-1B8C8F594A38}" sibTransId="{7BD7549D-A15C-4061-8120-DEF6F9DD6F70}"/>
    <dgm:cxn modelId="{9E7059D0-8696-45BB-A1CB-575A3DDCDA44}" type="presOf" srcId="{8E577E7D-76D2-49A6-A174-91781BC902D6}" destId="{7F86997D-A9AC-4E62-A939-2CEA00F275B5}" srcOrd="0" destOrd="2" presId="urn:microsoft.com/office/officeart/2009/3/layout/PieProcess"/>
    <dgm:cxn modelId="{F46CA730-991F-4042-9229-18EA2FFF5C76}" type="presOf" srcId="{337BDEE4-7BD8-47D5-BB92-98F2B8753510}" destId="{7F86997D-A9AC-4E62-A939-2CEA00F275B5}" srcOrd="0" destOrd="1" presId="urn:microsoft.com/office/officeart/2009/3/layout/PieProcess"/>
    <dgm:cxn modelId="{8F16F80C-3BB0-4808-99AF-25F1377B2C9F}" type="presOf" srcId="{FCC0238F-2FE4-45BF-860C-7681505E09FB}" destId="{27A4AF83-65F1-440F-87A9-DDD0CAF72402}" srcOrd="0" destOrd="0" presId="urn:microsoft.com/office/officeart/2009/3/layout/PieProcess"/>
    <dgm:cxn modelId="{36C50939-3BE6-49E8-B9AA-0D57CAED0122}" srcId="{6E0B2179-6BB3-4B2B-9D52-D1F113EB99B2}" destId="{D481D773-3563-446A-8F93-87CA9910280C}" srcOrd="3" destOrd="0" parTransId="{6D7E18AC-94A1-4D4C-86ED-58B95B6453D2}" sibTransId="{B41C781D-D619-424C-A89D-4E670CDA77B7}"/>
    <dgm:cxn modelId="{79A1CA79-066D-4716-9AE1-F5F758C95F62}" type="presOf" srcId="{B279C1A6-A8B4-4E20-8E39-9B2044402406}" destId="{073333D9-3C74-4FD1-A35A-CC212D9C7964}" srcOrd="0" destOrd="0" presId="urn:microsoft.com/office/officeart/2009/3/layout/PieProcess"/>
    <dgm:cxn modelId="{F2710B21-E2DE-40C1-9D38-08E5380EB71A}" srcId="{CFE7019F-CF8C-493D-9356-4FA085D43537}" destId="{FCC0238F-2FE4-45BF-860C-7681505E09FB}" srcOrd="0" destOrd="0" parTransId="{0FE3564F-0D2B-4417-B132-D4B0C6DB1C18}" sibTransId="{A479B6D6-E849-46D4-A3C1-F10F90F46223}"/>
    <dgm:cxn modelId="{8A1CEA97-C12B-4C8E-B05A-C76AFF6AE923}" type="presParOf" srcId="{6E422846-C07B-4FD3-BCF3-5B190895EB72}" destId="{7022F227-BEC1-4A8E-A092-ED57E9A1666F}" srcOrd="0" destOrd="0" presId="urn:microsoft.com/office/officeart/2009/3/layout/PieProcess"/>
    <dgm:cxn modelId="{16EF0C28-5C85-47AA-84FA-2C7297B57BE5}" type="presParOf" srcId="{7022F227-BEC1-4A8E-A092-ED57E9A1666F}" destId="{197F9CF1-1618-47B6-AC2A-8A485B3F395D}" srcOrd="0" destOrd="0" presId="urn:microsoft.com/office/officeart/2009/3/layout/PieProcess"/>
    <dgm:cxn modelId="{448F7FC5-C619-421A-8FB0-F31855037011}" type="presParOf" srcId="{7022F227-BEC1-4A8E-A092-ED57E9A1666F}" destId="{62A13EFE-8707-41FB-994A-7A66D817CAD0}" srcOrd="1" destOrd="0" presId="urn:microsoft.com/office/officeart/2009/3/layout/PieProcess"/>
    <dgm:cxn modelId="{066375FE-D91B-481A-8295-70AF3E33A7C9}" type="presParOf" srcId="{7022F227-BEC1-4A8E-A092-ED57E9A1666F}" destId="{27A4AF83-65F1-440F-87A9-DDD0CAF72402}" srcOrd="2" destOrd="0" presId="urn:microsoft.com/office/officeart/2009/3/layout/PieProcess"/>
    <dgm:cxn modelId="{52569AE0-3382-48C4-A699-749B1112DDC7}" type="presParOf" srcId="{6E422846-C07B-4FD3-BCF3-5B190895EB72}" destId="{7F45E98C-4EDD-4392-8B43-73F9B3835645}" srcOrd="1" destOrd="0" presId="urn:microsoft.com/office/officeart/2009/3/layout/PieProcess"/>
    <dgm:cxn modelId="{560207B8-53F4-4871-8FF8-797E447B347A}" type="presParOf" srcId="{6E422846-C07B-4FD3-BCF3-5B190895EB72}" destId="{F5F3780D-59BA-4AB4-8B17-0B14A103C534}" srcOrd="2" destOrd="0" presId="urn:microsoft.com/office/officeart/2009/3/layout/PieProcess"/>
    <dgm:cxn modelId="{9D03308B-5397-4FA8-AA07-EDEE39A5186F}" type="presParOf" srcId="{F5F3780D-59BA-4AB4-8B17-0B14A103C534}" destId="{7F86997D-A9AC-4E62-A939-2CEA00F275B5}" srcOrd="0" destOrd="0" presId="urn:microsoft.com/office/officeart/2009/3/layout/PieProcess"/>
    <dgm:cxn modelId="{B1A9D5A5-BA32-4DEA-BFFF-1456DF2AD80F}" type="presParOf" srcId="{6E422846-C07B-4FD3-BCF3-5B190895EB72}" destId="{C3F1278A-ACE0-4407-BB2F-1BF6ABFFFF3C}" srcOrd="3" destOrd="0" presId="urn:microsoft.com/office/officeart/2009/3/layout/PieProcess"/>
    <dgm:cxn modelId="{32D0367D-E36E-4FF5-A0D0-D6F4DC95E452}" type="presParOf" srcId="{6E422846-C07B-4FD3-BCF3-5B190895EB72}" destId="{5BC9E542-A8F8-43E5-8884-64FAC72874E3}" srcOrd="4" destOrd="0" presId="urn:microsoft.com/office/officeart/2009/3/layout/PieProcess"/>
    <dgm:cxn modelId="{2ED385A1-7398-438C-B7A5-1E30768C500A}" type="presParOf" srcId="{5BC9E542-A8F8-43E5-8884-64FAC72874E3}" destId="{57F5F8F5-9571-4AFF-B8C1-5FCDAF3CF66E}" srcOrd="0" destOrd="0" presId="urn:microsoft.com/office/officeart/2009/3/layout/PieProcess"/>
    <dgm:cxn modelId="{0C2206E2-770F-4387-B2DA-590C0D5F94A7}" type="presParOf" srcId="{5BC9E542-A8F8-43E5-8884-64FAC72874E3}" destId="{1945DCA9-5A55-4A4F-A0AE-EE518C117DB7}" srcOrd="1" destOrd="0" presId="urn:microsoft.com/office/officeart/2009/3/layout/PieProcess"/>
    <dgm:cxn modelId="{02C90045-9F5C-41AC-9CA8-4FD615F75CA1}" type="presParOf" srcId="{5BC9E542-A8F8-43E5-8884-64FAC72874E3}" destId="{393473E0-16AD-4E36-B4B7-7763A2DF317F}" srcOrd="2" destOrd="0" presId="urn:microsoft.com/office/officeart/2009/3/layout/PieProcess"/>
    <dgm:cxn modelId="{2897F612-FD59-401D-91F6-AD4AD187443B}" type="presParOf" srcId="{6E422846-C07B-4FD3-BCF3-5B190895EB72}" destId="{E08AAEC3-1484-435D-9F31-59250FF94401}" srcOrd="5" destOrd="0" presId="urn:microsoft.com/office/officeart/2009/3/layout/PieProcess"/>
    <dgm:cxn modelId="{BED7D510-6585-43F6-8C49-7171AFC2B2EC}" type="presParOf" srcId="{6E422846-C07B-4FD3-BCF3-5B190895EB72}" destId="{232977A2-AAF4-453E-A137-232A75C78A72}" srcOrd="6" destOrd="0" presId="urn:microsoft.com/office/officeart/2009/3/layout/PieProcess"/>
    <dgm:cxn modelId="{A989BEA4-16F6-40D2-9F74-703774CB29ED}" type="presParOf" srcId="{232977A2-AAF4-453E-A137-232A75C78A72}" destId="{AF131D03-4200-448F-8062-E00AF3B32E7B}" srcOrd="0" destOrd="0" presId="urn:microsoft.com/office/officeart/2009/3/layout/PieProcess"/>
    <dgm:cxn modelId="{E9B283FA-DC6B-423D-BAE1-B35BE61E83D5}" type="presParOf" srcId="{6E422846-C07B-4FD3-BCF3-5B190895EB72}" destId="{BFF1978E-BDDA-46A6-A0F8-41A657AADCE7}" srcOrd="7" destOrd="0" presId="urn:microsoft.com/office/officeart/2009/3/layout/PieProcess"/>
    <dgm:cxn modelId="{0181A5AB-9A9F-4621-AE35-13BAF7C14BC7}" type="presParOf" srcId="{6E422846-C07B-4FD3-BCF3-5B190895EB72}" destId="{9CE6C73C-25E1-4459-94AB-EB96CF040CC5}" srcOrd="8" destOrd="0" presId="urn:microsoft.com/office/officeart/2009/3/layout/PieProcess"/>
    <dgm:cxn modelId="{D4BAB40F-0FE6-445E-9CC9-FED7AA188FF9}" type="presParOf" srcId="{9CE6C73C-25E1-4459-94AB-EB96CF040CC5}" destId="{F2709B0C-52B6-476F-A4A1-64087D6503F0}" srcOrd="0" destOrd="0" presId="urn:microsoft.com/office/officeart/2009/3/layout/PieProcess"/>
    <dgm:cxn modelId="{A75B72E9-A6AE-472C-A83D-F6CB65F03ACA}" type="presParOf" srcId="{9CE6C73C-25E1-4459-94AB-EB96CF040CC5}" destId="{754889E2-EA4F-4087-A2A7-D32A1DCEFAE4}" srcOrd="1" destOrd="0" presId="urn:microsoft.com/office/officeart/2009/3/layout/PieProcess"/>
    <dgm:cxn modelId="{3F2B7E29-70F5-4E15-956E-2082B073950E}" type="presParOf" srcId="{9CE6C73C-25E1-4459-94AB-EB96CF040CC5}" destId="{073333D9-3C74-4FD1-A35A-CC212D9C7964}" srcOrd="2"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F22E51-2B97-472F-9C93-2122AEED82D6}"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s-VE"/>
        </a:p>
      </dgm:t>
    </dgm:pt>
    <dgm:pt modelId="{0D84314F-5045-4CAA-B658-1C357585653D}">
      <dgm:prSet phldrT="[Texto]" custT="1"/>
      <dgm:spPr/>
      <dgm:t>
        <a:bodyPr/>
        <a:lstStyle/>
        <a:p>
          <a:r>
            <a:rPr lang="es-VE" sz="2400" dirty="0" smtClean="0"/>
            <a:t>OPTR</a:t>
          </a:r>
          <a:endParaRPr lang="es-VE" sz="2400" dirty="0"/>
        </a:p>
      </dgm:t>
    </dgm:pt>
    <dgm:pt modelId="{441785E0-15E7-442B-AC35-6C0DBA8366DA}" type="parTrans" cxnId="{CFC14917-5278-4A6E-8C3F-E98AF233DE22}">
      <dgm:prSet/>
      <dgm:spPr/>
      <dgm:t>
        <a:bodyPr/>
        <a:lstStyle/>
        <a:p>
          <a:endParaRPr lang="es-VE"/>
        </a:p>
      </dgm:t>
    </dgm:pt>
    <dgm:pt modelId="{A0D28A2A-E6ED-4A94-93D4-46C2E85E3E1A}" type="sibTrans" cxnId="{CFC14917-5278-4A6E-8C3F-E98AF233DE22}">
      <dgm:prSet/>
      <dgm:spPr/>
      <dgm:t>
        <a:bodyPr/>
        <a:lstStyle/>
        <a:p>
          <a:endParaRPr lang="es-VE"/>
        </a:p>
      </dgm:t>
    </dgm:pt>
    <dgm:pt modelId="{4462577C-E405-44AE-A5FF-051EE523F81C}">
      <dgm:prSet phldrT="[Texto]" custT="1"/>
      <dgm:spPr/>
      <dgm:t>
        <a:bodyPr/>
        <a:lstStyle/>
        <a:p>
          <a:pPr algn="l"/>
          <a:r>
            <a:rPr lang="es-VE" sz="2800" b="1" dirty="0" err="1" smtClean="0"/>
            <a:t>Background</a:t>
          </a:r>
          <a:endParaRPr lang="es-VE" sz="2800" b="1" dirty="0" smtClean="0"/>
        </a:p>
        <a:p>
          <a:pPr algn="l"/>
          <a:r>
            <a:rPr lang="es-VE" sz="1800" dirty="0" smtClean="0"/>
            <a:t>1990 OECD </a:t>
          </a:r>
          <a:r>
            <a:rPr lang="es-VE" sz="1800" dirty="0" err="1" smtClean="0"/>
            <a:t>Report</a:t>
          </a:r>
          <a:endParaRPr lang="es-VE" sz="1800" dirty="0" smtClean="0"/>
        </a:p>
        <a:p>
          <a:pPr algn="l"/>
          <a:r>
            <a:rPr lang="es-VE" sz="1800" dirty="0" smtClean="0"/>
            <a:t>2015 IFA </a:t>
          </a:r>
          <a:r>
            <a:rPr lang="es-VE" sz="1800" dirty="0" err="1" smtClean="0"/>
            <a:t>Congress</a:t>
          </a:r>
          <a:r>
            <a:rPr lang="es-VE" sz="1800" dirty="0" smtClean="0"/>
            <a:t>: </a:t>
          </a:r>
        </a:p>
        <a:p>
          <a:pPr algn="l"/>
          <a:r>
            <a:rPr lang="es-VE" sz="1800" b="1" dirty="0" smtClean="0"/>
            <a:t>12 </a:t>
          </a:r>
          <a:r>
            <a:rPr lang="es-VE" sz="1800" b="1" dirty="0" err="1" smtClean="0"/>
            <a:t>aspects</a:t>
          </a:r>
          <a:r>
            <a:rPr lang="es-VE" sz="1800" dirty="0" smtClean="0"/>
            <a:t>, </a:t>
          </a:r>
          <a:r>
            <a:rPr lang="es-VE" sz="1800" dirty="0" err="1" smtClean="0"/>
            <a:t>comprising</a:t>
          </a:r>
          <a:r>
            <a:rPr lang="es-VE" sz="1800" dirty="0" smtClean="0"/>
            <a:t> </a:t>
          </a:r>
          <a:r>
            <a:rPr lang="es-VE" sz="1800" dirty="0" err="1" smtClean="0"/>
            <a:t>both</a:t>
          </a:r>
          <a:r>
            <a:rPr lang="es-VE" sz="1800" dirty="0" smtClean="0"/>
            <a:t> </a:t>
          </a:r>
          <a:r>
            <a:rPr lang="es-VE" sz="1800" dirty="0" err="1" smtClean="0"/>
            <a:t>good</a:t>
          </a:r>
          <a:r>
            <a:rPr lang="es-VE" sz="1800" dirty="0" smtClean="0"/>
            <a:t> </a:t>
          </a:r>
          <a:r>
            <a:rPr lang="es-VE" sz="1800" dirty="0" err="1" smtClean="0"/>
            <a:t>governance</a:t>
          </a:r>
          <a:r>
            <a:rPr lang="es-VE" sz="1800" dirty="0" smtClean="0"/>
            <a:t> and legal remedies</a:t>
          </a:r>
          <a:endParaRPr lang="es-VE" sz="1800" dirty="0"/>
        </a:p>
      </dgm:t>
    </dgm:pt>
    <dgm:pt modelId="{D48FC6F7-7F68-4071-A2B7-258CD9E45CDA}" type="parTrans" cxnId="{4D75B6AE-0247-41A6-9536-E45C74A8786A}">
      <dgm:prSet/>
      <dgm:spPr/>
      <dgm:t>
        <a:bodyPr/>
        <a:lstStyle/>
        <a:p>
          <a:endParaRPr lang="es-VE"/>
        </a:p>
      </dgm:t>
    </dgm:pt>
    <dgm:pt modelId="{0581FA58-FD01-4CE0-B0B5-98396C674558}" type="sibTrans" cxnId="{4D75B6AE-0247-41A6-9536-E45C74A8786A}">
      <dgm:prSet/>
      <dgm:spPr/>
      <dgm:t>
        <a:bodyPr/>
        <a:lstStyle/>
        <a:p>
          <a:endParaRPr lang="es-VE"/>
        </a:p>
      </dgm:t>
    </dgm:pt>
    <dgm:pt modelId="{13F58C29-E5FC-4755-AD8C-B34C70E25142}">
      <dgm:prSet phldrT="[Texto]" custT="1"/>
      <dgm:spPr/>
      <dgm:t>
        <a:bodyPr/>
        <a:lstStyle/>
        <a:p>
          <a:pPr algn="r"/>
          <a:endParaRPr lang="es-VE" sz="2000" b="1" dirty="0" smtClean="0"/>
        </a:p>
        <a:p>
          <a:pPr algn="r"/>
          <a:r>
            <a:rPr lang="es-VE" sz="2800" b="1" dirty="0" err="1" smtClean="0"/>
            <a:t>Goals</a:t>
          </a:r>
          <a:endParaRPr lang="es-VE" sz="2000" b="1" dirty="0" smtClean="0"/>
        </a:p>
        <a:p>
          <a:pPr algn="r"/>
          <a:r>
            <a:rPr lang="es-VE" sz="1800" dirty="0" err="1" smtClean="0"/>
            <a:t>Awareness-rising</a:t>
          </a:r>
          <a:r>
            <a:rPr lang="es-VE" sz="1800" dirty="0" smtClean="0"/>
            <a:t> </a:t>
          </a:r>
          <a:r>
            <a:rPr lang="es-VE" sz="1800" dirty="0" err="1" smtClean="0"/>
            <a:t>on</a:t>
          </a:r>
          <a:r>
            <a:rPr lang="es-VE" sz="1800" dirty="0" smtClean="0"/>
            <a:t> link </a:t>
          </a:r>
          <a:r>
            <a:rPr lang="es-VE" sz="1800" dirty="0" err="1" smtClean="0"/>
            <a:t>between</a:t>
          </a:r>
          <a:r>
            <a:rPr lang="es-VE" sz="1800" dirty="0" smtClean="0"/>
            <a:t> </a:t>
          </a:r>
          <a:r>
            <a:rPr lang="es-VE" sz="1800" dirty="0" err="1" smtClean="0"/>
            <a:t>taxation</a:t>
          </a:r>
          <a:r>
            <a:rPr lang="es-VE" sz="1800" dirty="0" smtClean="0"/>
            <a:t> and human rights</a:t>
          </a:r>
        </a:p>
        <a:p>
          <a:pPr algn="r"/>
          <a:r>
            <a:rPr lang="es-VE" sz="1800" dirty="0" err="1" smtClean="0"/>
            <a:t>Database</a:t>
          </a:r>
          <a:r>
            <a:rPr lang="es-VE" sz="1800" dirty="0" smtClean="0"/>
            <a:t> </a:t>
          </a:r>
          <a:r>
            <a:rPr lang="es-VE" sz="1800" dirty="0" err="1" smtClean="0"/>
            <a:t>on</a:t>
          </a:r>
          <a:r>
            <a:rPr lang="es-VE" sz="1800" dirty="0" smtClean="0"/>
            <a:t> </a:t>
          </a:r>
          <a:r>
            <a:rPr lang="es-VE" sz="1800" dirty="0" err="1" smtClean="0"/>
            <a:t>the</a:t>
          </a:r>
          <a:r>
            <a:rPr lang="es-VE" sz="1800" dirty="0" smtClean="0"/>
            <a:t> </a:t>
          </a:r>
          <a:r>
            <a:rPr lang="es-VE" sz="1800" dirty="0" err="1" smtClean="0"/>
            <a:t>practical</a:t>
          </a:r>
          <a:r>
            <a:rPr lang="es-VE" sz="1800" dirty="0" smtClean="0"/>
            <a:t> </a:t>
          </a:r>
          <a:r>
            <a:rPr lang="es-VE" sz="1800" dirty="0" err="1" smtClean="0"/>
            <a:t>protection</a:t>
          </a:r>
          <a:r>
            <a:rPr lang="es-VE" sz="1800" dirty="0" smtClean="0"/>
            <a:t> of </a:t>
          </a:r>
          <a:r>
            <a:rPr lang="es-VE" sz="1800" dirty="0" err="1" smtClean="0"/>
            <a:t>taxpayers</a:t>
          </a:r>
          <a:r>
            <a:rPr lang="es-VE" sz="1800" dirty="0" smtClean="0"/>
            <a:t>’ rights</a:t>
          </a:r>
        </a:p>
        <a:p>
          <a:pPr algn="r"/>
          <a:r>
            <a:rPr lang="es-VE" sz="1800" dirty="0" err="1" smtClean="0"/>
            <a:t>Build</a:t>
          </a:r>
          <a:r>
            <a:rPr lang="es-VE" sz="1800" dirty="0" smtClean="0"/>
            <a:t> </a:t>
          </a:r>
          <a:r>
            <a:rPr lang="es-VE" sz="1800" dirty="0" err="1" smtClean="0"/>
            <a:t>constructive</a:t>
          </a:r>
          <a:r>
            <a:rPr lang="es-VE" sz="1800" dirty="0" smtClean="0"/>
            <a:t> dialogue </a:t>
          </a:r>
          <a:r>
            <a:rPr lang="es-VE" sz="1800" dirty="0" err="1" smtClean="0"/>
            <a:t>between</a:t>
          </a:r>
          <a:r>
            <a:rPr lang="es-VE" sz="1800" dirty="0" smtClean="0"/>
            <a:t> </a:t>
          </a:r>
          <a:r>
            <a:rPr lang="es-VE" sz="1800" dirty="0" err="1" smtClean="0"/>
            <a:t>the</a:t>
          </a:r>
          <a:r>
            <a:rPr lang="es-VE" sz="1800" dirty="0" smtClean="0"/>
            <a:t> </a:t>
          </a:r>
          <a:r>
            <a:rPr lang="es-VE" sz="1800" dirty="0" err="1" smtClean="0"/>
            <a:t>parties</a:t>
          </a:r>
          <a:r>
            <a:rPr lang="es-VE" sz="1800" dirty="0" smtClean="0"/>
            <a:t>.</a:t>
          </a:r>
        </a:p>
      </dgm:t>
    </dgm:pt>
    <dgm:pt modelId="{1C893766-09F0-4118-9C4B-99709B641C0A}" type="parTrans" cxnId="{CDA1974A-2DE0-4191-80FF-A890DF4E9652}">
      <dgm:prSet/>
      <dgm:spPr/>
      <dgm:t>
        <a:bodyPr/>
        <a:lstStyle/>
        <a:p>
          <a:endParaRPr lang="es-VE"/>
        </a:p>
      </dgm:t>
    </dgm:pt>
    <dgm:pt modelId="{BAE33EA6-6C13-429A-B407-8D208FE1D2B5}" type="sibTrans" cxnId="{CDA1974A-2DE0-4191-80FF-A890DF4E9652}">
      <dgm:prSet/>
      <dgm:spPr/>
      <dgm:t>
        <a:bodyPr/>
        <a:lstStyle/>
        <a:p>
          <a:endParaRPr lang="es-VE"/>
        </a:p>
      </dgm:t>
    </dgm:pt>
    <dgm:pt modelId="{9A36CFF3-EE2C-4CEE-9426-CCBF5AA33AB1}">
      <dgm:prSet phldrT="[Texto]" custT="1"/>
      <dgm:spPr>
        <a:solidFill>
          <a:schemeClr val="bg1">
            <a:lumMod val="50000"/>
          </a:schemeClr>
        </a:solidFill>
      </dgm:spPr>
      <dgm:t>
        <a:bodyPr/>
        <a:lstStyle/>
        <a:p>
          <a:pPr algn="l"/>
          <a:r>
            <a:rPr lang="es-VE" sz="2400" dirty="0" err="1" smtClean="0"/>
            <a:t>Impartial</a:t>
          </a:r>
          <a:r>
            <a:rPr lang="es-VE" sz="2400" dirty="0" smtClean="0"/>
            <a:t>, non-</a:t>
          </a:r>
          <a:r>
            <a:rPr lang="es-VE" sz="2400" dirty="0" err="1" smtClean="0"/>
            <a:t>judgmental</a:t>
          </a:r>
          <a:endParaRPr lang="es-VE" sz="2400" dirty="0" smtClean="0"/>
        </a:p>
        <a:p>
          <a:pPr algn="l"/>
          <a:r>
            <a:rPr lang="es-VE" sz="2400" dirty="0" err="1" smtClean="0"/>
            <a:t>Fact-based</a:t>
          </a:r>
          <a:r>
            <a:rPr lang="es-VE" sz="2400" dirty="0" smtClean="0"/>
            <a:t> </a:t>
          </a:r>
          <a:r>
            <a:rPr lang="es-VE" sz="2400" dirty="0" err="1" smtClean="0"/>
            <a:t>reports</a:t>
          </a:r>
          <a:endParaRPr lang="es-VE" sz="2400" dirty="0" smtClean="0"/>
        </a:p>
        <a:p>
          <a:pPr algn="l"/>
          <a:r>
            <a:rPr lang="es-VE" sz="2800" b="1" dirty="0" err="1" smtClean="0"/>
            <a:t>Working</a:t>
          </a:r>
          <a:r>
            <a:rPr lang="es-VE" sz="2800" b="1" dirty="0" smtClean="0"/>
            <a:t> </a:t>
          </a:r>
          <a:r>
            <a:rPr lang="es-VE" sz="2800" b="1" dirty="0" err="1" smtClean="0"/>
            <a:t>Standards</a:t>
          </a:r>
          <a:endParaRPr lang="es-VE" sz="2800" b="1" dirty="0"/>
        </a:p>
      </dgm:t>
    </dgm:pt>
    <dgm:pt modelId="{F7ED1E9B-7E37-476A-A6AC-564F48A8481F}" type="parTrans" cxnId="{EF788F47-F5B5-486D-BDC9-DDD9C628C2BD}">
      <dgm:prSet/>
      <dgm:spPr/>
      <dgm:t>
        <a:bodyPr/>
        <a:lstStyle/>
        <a:p>
          <a:endParaRPr lang="es-VE"/>
        </a:p>
      </dgm:t>
    </dgm:pt>
    <dgm:pt modelId="{7C48C57D-1EF0-41FE-BAC8-E1DF7DA8D2F9}" type="sibTrans" cxnId="{EF788F47-F5B5-486D-BDC9-DDD9C628C2BD}">
      <dgm:prSet/>
      <dgm:spPr/>
      <dgm:t>
        <a:bodyPr/>
        <a:lstStyle/>
        <a:p>
          <a:endParaRPr lang="es-VE"/>
        </a:p>
      </dgm:t>
    </dgm:pt>
    <dgm:pt modelId="{232AF557-A5A3-4EE2-8984-DE4F3E6B4D0D}">
      <dgm:prSet phldrT="[Texto]" custT="1"/>
      <dgm:spPr>
        <a:solidFill>
          <a:srgbClr val="00B050"/>
        </a:solidFill>
      </dgm:spPr>
      <dgm:t>
        <a:bodyPr/>
        <a:lstStyle/>
        <a:p>
          <a:pPr algn="r"/>
          <a:r>
            <a:rPr lang="es-VE" sz="1900" dirty="0" err="1" smtClean="0"/>
            <a:t>Oversight</a:t>
          </a:r>
          <a:r>
            <a:rPr lang="es-VE" sz="1900" dirty="0" smtClean="0"/>
            <a:t> of </a:t>
          </a:r>
          <a:r>
            <a:rPr lang="es-VE" sz="1900" dirty="0" err="1" smtClean="0"/>
            <a:t>activities</a:t>
          </a:r>
          <a:r>
            <a:rPr lang="es-VE" sz="1900" dirty="0" smtClean="0"/>
            <a:t> </a:t>
          </a:r>
          <a:r>
            <a:rPr lang="es-VE" sz="1900" dirty="0" err="1" smtClean="0"/>
            <a:t>for</a:t>
          </a:r>
          <a:r>
            <a:rPr lang="es-VE" sz="1900" dirty="0" smtClean="0"/>
            <a:t> </a:t>
          </a:r>
          <a:r>
            <a:rPr lang="es-VE" sz="1900" dirty="0" err="1" smtClean="0"/>
            <a:t>consistency</a:t>
          </a:r>
          <a:r>
            <a:rPr lang="es-VE" sz="1900" dirty="0" smtClean="0"/>
            <a:t> / </a:t>
          </a:r>
          <a:r>
            <a:rPr lang="es-VE" sz="1900" dirty="0" err="1" smtClean="0"/>
            <a:t>advice</a:t>
          </a:r>
          <a:r>
            <a:rPr lang="es-VE" sz="1900" dirty="0" smtClean="0"/>
            <a:t>.</a:t>
          </a:r>
        </a:p>
        <a:p>
          <a:pPr algn="r"/>
          <a:r>
            <a:rPr lang="es-VE" sz="1900" b="0" dirty="0" err="1" smtClean="0"/>
            <a:t>Members</a:t>
          </a:r>
          <a:r>
            <a:rPr lang="es-VE" sz="1900" b="0" dirty="0" smtClean="0"/>
            <a:t>: </a:t>
          </a:r>
          <a:r>
            <a:rPr lang="es-VE" sz="1900" dirty="0" err="1" smtClean="0"/>
            <a:t>Kokott</a:t>
          </a:r>
          <a:r>
            <a:rPr lang="es-VE" sz="1900" dirty="0" smtClean="0"/>
            <a:t>, </a:t>
          </a:r>
          <a:r>
            <a:rPr lang="es-VE" sz="1900" dirty="0" err="1" smtClean="0"/>
            <a:t>Olson</a:t>
          </a:r>
          <a:r>
            <a:rPr lang="es-VE" sz="1900" dirty="0" smtClean="0"/>
            <a:t>, </a:t>
          </a:r>
          <a:r>
            <a:rPr lang="es-VE" sz="1900" dirty="0" err="1" smtClean="0"/>
            <a:t>Attard</a:t>
          </a:r>
          <a:r>
            <a:rPr lang="es-VE" sz="1900" dirty="0" smtClean="0"/>
            <a:t>, Davis, </a:t>
          </a:r>
          <a:r>
            <a:rPr lang="es-VE" sz="1900" dirty="0" err="1" smtClean="0"/>
            <a:t>Kaka</a:t>
          </a:r>
          <a:r>
            <a:rPr lang="es-VE" sz="1900" dirty="0" smtClean="0"/>
            <a:t>.</a:t>
          </a:r>
        </a:p>
        <a:p>
          <a:pPr algn="r"/>
          <a:r>
            <a:rPr lang="es-VE" sz="2800" b="1" dirty="0" err="1" smtClean="0"/>
            <a:t>Supervisory</a:t>
          </a:r>
          <a:r>
            <a:rPr lang="es-VE" sz="2800" b="1" dirty="0" smtClean="0"/>
            <a:t> Council</a:t>
          </a:r>
          <a:endParaRPr lang="es-VE" sz="2800" b="1" dirty="0"/>
        </a:p>
      </dgm:t>
    </dgm:pt>
    <dgm:pt modelId="{EB2B1336-0862-4810-BCAF-B5EFD4D7B2E6}" type="parTrans" cxnId="{950550E2-502A-4D7F-9D9C-121F09359F0E}">
      <dgm:prSet/>
      <dgm:spPr/>
      <dgm:t>
        <a:bodyPr/>
        <a:lstStyle/>
        <a:p>
          <a:endParaRPr lang="es-VE"/>
        </a:p>
      </dgm:t>
    </dgm:pt>
    <dgm:pt modelId="{84167634-5164-45EA-9348-3D6100CB8FDE}" type="sibTrans" cxnId="{950550E2-502A-4D7F-9D9C-121F09359F0E}">
      <dgm:prSet/>
      <dgm:spPr/>
      <dgm:t>
        <a:bodyPr/>
        <a:lstStyle/>
        <a:p>
          <a:endParaRPr lang="es-VE"/>
        </a:p>
      </dgm:t>
    </dgm:pt>
    <dgm:pt modelId="{8F3E3C7A-2C27-4B99-8B2E-66A5ED5A9F99}" type="pres">
      <dgm:prSet presAssocID="{0CF22E51-2B97-472F-9C93-2122AEED82D6}" presName="diagram" presStyleCnt="0">
        <dgm:presLayoutVars>
          <dgm:chMax val="1"/>
          <dgm:dir/>
          <dgm:animLvl val="ctr"/>
          <dgm:resizeHandles val="exact"/>
        </dgm:presLayoutVars>
      </dgm:prSet>
      <dgm:spPr/>
    </dgm:pt>
    <dgm:pt modelId="{4628178F-A4BE-4A22-A95E-B33D2E52B433}" type="pres">
      <dgm:prSet presAssocID="{0CF22E51-2B97-472F-9C93-2122AEED82D6}" presName="matrix" presStyleCnt="0"/>
      <dgm:spPr/>
    </dgm:pt>
    <dgm:pt modelId="{DFB00A06-7E4C-4FB6-98E4-0E6394D6D3BC}" type="pres">
      <dgm:prSet presAssocID="{0CF22E51-2B97-472F-9C93-2122AEED82D6}" presName="tile1" presStyleLbl="node1" presStyleIdx="0" presStyleCnt="4"/>
      <dgm:spPr/>
      <dgm:t>
        <a:bodyPr/>
        <a:lstStyle/>
        <a:p>
          <a:endParaRPr lang="es-VE"/>
        </a:p>
      </dgm:t>
    </dgm:pt>
    <dgm:pt modelId="{474C5127-A913-4157-848C-ED753C1504EB}" type="pres">
      <dgm:prSet presAssocID="{0CF22E51-2B97-472F-9C93-2122AEED82D6}" presName="tile1text" presStyleLbl="node1" presStyleIdx="0" presStyleCnt="4">
        <dgm:presLayoutVars>
          <dgm:chMax val="0"/>
          <dgm:chPref val="0"/>
          <dgm:bulletEnabled val="1"/>
        </dgm:presLayoutVars>
      </dgm:prSet>
      <dgm:spPr/>
      <dgm:t>
        <a:bodyPr/>
        <a:lstStyle/>
        <a:p>
          <a:endParaRPr lang="es-VE"/>
        </a:p>
      </dgm:t>
    </dgm:pt>
    <dgm:pt modelId="{03E8B57A-0CA2-4BF1-80F9-72CAB03245FC}" type="pres">
      <dgm:prSet presAssocID="{0CF22E51-2B97-472F-9C93-2122AEED82D6}" presName="tile2" presStyleLbl="node1" presStyleIdx="1" presStyleCnt="4"/>
      <dgm:spPr/>
      <dgm:t>
        <a:bodyPr/>
        <a:lstStyle/>
        <a:p>
          <a:endParaRPr lang="es-VE"/>
        </a:p>
      </dgm:t>
    </dgm:pt>
    <dgm:pt modelId="{A0D7BD74-2E83-47B8-9DAC-12746255F6CB}" type="pres">
      <dgm:prSet presAssocID="{0CF22E51-2B97-472F-9C93-2122AEED82D6}" presName="tile2text" presStyleLbl="node1" presStyleIdx="1" presStyleCnt="4">
        <dgm:presLayoutVars>
          <dgm:chMax val="0"/>
          <dgm:chPref val="0"/>
          <dgm:bulletEnabled val="1"/>
        </dgm:presLayoutVars>
      </dgm:prSet>
      <dgm:spPr/>
      <dgm:t>
        <a:bodyPr/>
        <a:lstStyle/>
        <a:p>
          <a:endParaRPr lang="es-VE"/>
        </a:p>
      </dgm:t>
    </dgm:pt>
    <dgm:pt modelId="{923716CF-F8DE-433F-AAAC-E9602DEC4A13}" type="pres">
      <dgm:prSet presAssocID="{0CF22E51-2B97-472F-9C93-2122AEED82D6}" presName="tile3" presStyleLbl="node1" presStyleIdx="2" presStyleCnt="4" custScaleY="99010"/>
      <dgm:spPr/>
      <dgm:t>
        <a:bodyPr/>
        <a:lstStyle/>
        <a:p>
          <a:endParaRPr lang="es-VE"/>
        </a:p>
      </dgm:t>
    </dgm:pt>
    <dgm:pt modelId="{1F33A60F-BB6C-4DD1-871F-D46857FAB3FC}" type="pres">
      <dgm:prSet presAssocID="{0CF22E51-2B97-472F-9C93-2122AEED82D6}" presName="tile3text" presStyleLbl="node1" presStyleIdx="2" presStyleCnt="4">
        <dgm:presLayoutVars>
          <dgm:chMax val="0"/>
          <dgm:chPref val="0"/>
          <dgm:bulletEnabled val="1"/>
        </dgm:presLayoutVars>
      </dgm:prSet>
      <dgm:spPr/>
      <dgm:t>
        <a:bodyPr/>
        <a:lstStyle/>
        <a:p>
          <a:endParaRPr lang="es-VE"/>
        </a:p>
      </dgm:t>
    </dgm:pt>
    <dgm:pt modelId="{E1514831-F554-47E2-AC43-362674F58214}" type="pres">
      <dgm:prSet presAssocID="{0CF22E51-2B97-472F-9C93-2122AEED82D6}" presName="tile4" presStyleLbl="node1" presStyleIdx="3" presStyleCnt="4"/>
      <dgm:spPr/>
      <dgm:t>
        <a:bodyPr/>
        <a:lstStyle/>
        <a:p>
          <a:endParaRPr lang="es-VE"/>
        </a:p>
      </dgm:t>
    </dgm:pt>
    <dgm:pt modelId="{BEE1F6A1-5043-42AC-B6CB-20306E2143E7}" type="pres">
      <dgm:prSet presAssocID="{0CF22E51-2B97-472F-9C93-2122AEED82D6}" presName="tile4text" presStyleLbl="node1" presStyleIdx="3" presStyleCnt="4">
        <dgm:presLayoutVars>
          <dgm:chMax val="0"/>
          <dgm:chPref val="0"/>
          <dgm:bulletEnabled val="1"/>
        </dgm:presLayoutVars>
      </dgm:prSet>
      <dgm:spPr/>
      <dgm:t>
        <a:bodyPr/>
        <a:lstStyle/>
        <a:p>
          <a:endParaRPr lang="es-VE"/>
        </a:p>
      </dgm:t>
    </dgm:pt>
    <dgm:pt modelId="{47255541-E5CE-4D85-9B1C-3B4EDFE81596}" type="pres">
      <dgm:prSet presAssocID="{0CF22E51-2B97-472F-9C93-2122AEED82D6}" presName="centerTile" presStyleLbl="fgShp" presStyleIdx="0" presStyleCnt="1" custScaleX="93093" custScaleY="57143">
        <dgm:presLayoutVars>
          <dgm:chMax val="0"/>
          <dgm:chPref val="0"/>
        </dgm:presLayoutVars>
      </dgm:prSet>
      <dgm:spPr/>
    </dgm:pt>
  </dgm:ptLst>
  <dgm:cxnLst>
    <dgm:cxn modelId="{6D4239FC-23E5-4215-8CC5-739CF8A67E71}" type="presOf" srcId="{232AF557-A5A3-4EE2-8984-DE4F3E6B4D0D}" destId="{BEE1F6A1-5043-42AC-B6CB-20306E2143E7}" srcOrd="1" destOrd="0" presId="urn:microsoft.com/office/officeart/2005/8/layout/matrix1"/>
    <dgm:cxn modelId="{4488713A-D314-44E1-BA56-6D2D55D223CE}" type="presOf" srcId="{13F58C29-E5FC-4755-AD8C-B34C70E25142}" destId="{A0D7BD74-2E83-47B8-9DAC-12746255F6CB}" srcOrd="1" destOrd="0" presId="urn:microsoft.com/office/officeart/2005/8/layout/matrix1"/>
    <dgm:cxn modelId="{4D75B6AE-0247-41A6-9536-E45C74A8786A}" srcId="{0D84314F-5045-4CAA-B658-1C357585653D}" destId="{4462577C-E405-44AE-A5FF-051EE523F81C}" srcOrd="0" destOrd="0" parTransId="{D48FC6F7-7F68-4071-A2B7-258CD9E45CDA}" sibTransId="{0581FA58-FD01-4CE0-B0B5-98396C674558}"/>
    <dgm:cxn modelId="{AAC9E21E-9D27-446B-8785-CCA3BF8E0038}" type="presOf" srcId="{9A36CFF3-EE2C-4CEE-9426-CCBF5AA33AB1}" destId="{923716CF-F8DE-433F-AAAC-E9602DEC4A13}" srcOrd="0" destOrd="0" presId="urn:microsoft.com/office/officeart/2005/8/layout/matrix1"/>
    <dgm:cxn modelId="{950550E2-502A-4D7F-9D9C-121F09359F0E}" srcId="{0D84314F-5045-4CAA-B658-1C357585653D}" destId="{232AF557-A5A3-4EE2-8984-DE4F3E6B4D0D}" srcOrd="3" destOrd="0" parTransId="{EB2B1336-0862-4810-BCAF-B5EFD4D7B2E6}" sibTransId="{84167634-5164-45EA-9348-3D6100CB8FDE}"/>
    <dgm:cxn modelId="{0174BDC4-8E13-4743-BCA3-B89576B9A469}" type="presOf" srcId="{232AF557-A5A3-4EE2-8984-DE4F3E6B4D0D}" destId="{E1514831-F554-47E2-AC43-362674F58214}" srcOrd="0" destOrd="0" presId="urn:microsoft.com/office/officeart/2005/8/layout/matrix1"/>
    <dgm:cxn modelId="{CDA1974A-2DE0-4191-80FF-A890DF4E9652}" srcId="{0D84314F-5045-4CAA-B658-1C357585653D}" destId="{13F58C29-E5FC-4755-AD8C-B34C70E25142}" srcOrd="1" destOrd="0" parTransId="{1C893766-09F0-4118-9C4B-99709B641C0A}" sibTransId="{BAE33EA6-6C13-429A-B407-8D208FE1D2B5}"/>
    <dgm:cxn modelId="{BE7EC76A-9F21-47FF-9988-09F1E4A4B0A9}" type="presOf" srcId="{13F58C29-E5FC-4755-AD8C-B34C70E25142}" destId="{03E8B57A-0CA2-4BF1-80F9-72CAB03245FC}" srcOrd="0" destOrd="0" presId="urn:microsoft.com/office/officeart/2005/8/layout/matrix1"/>
    <dgm:cxn modelId="{7405E107-737E-49B7-8D95-8EBA1FC35474}" type="presOf" srcId="{0D84314F-5045-4CAA-B658-1C357585653D}" destId="{47255541-E5CE-4D85-9B1C-3B4EDFE81596}" srcOrd="0" destOrd="0" presId="urn:microsoft.com/office/officeart/2005/8/layout/matrix1"/>
    <dgm:cxn modelId="{CFC14917-5278-4A6E-8C3F-E98AF233DE22}" srcId="{0CF22E51-2B97-472F-9C93-2122AEED82D6}" destId="{0D84314F-5045-4CAA-B658-1C357585653D}" srcOrd="0" destOrd="0" parTransId="{441785E0-15E7-442B-AC35-6C0DBA8366DA}" sibTransId="{A0D28A2A-E6ED-4A94-93D4-46C2E85E3E1A}"/>
    <dgm:cxn modelId="{B100BB09-088D-4F32-B0B7-3E9F5CC0D3F3}" type="presOf" srcId="{4462577C-E405-44AE-A5FF-051EE523F81C}" destId="{DFB00A06-7E4C-4FB6-98E4-0E6394D6D3BC}" srcOrd="0" destOrd="0" presId="urn:microsoft.com/office/officeart/2005/8/layout/matrix1"/>
    <dgm:cxn modelId="{42FB194C-ED89-485F-9379-8B0DEAB5984A}" type="presOf" srcId="{4462577C-E405-44AE-A5FF-051EE523F81C}" destId="{474C5127-A913-4157-848C-ED753C1504EB}" srcOrd="1" destOrd="0" presId="urn:microsoft.com/office/officeart/2005/8/layout/matrix1"/>
    <dgm:cxn modelId="{EF788F47-F5B5-486D-BDC9-DDD9C628C2BD}" srcId="{0D84314F-5045-4CAA-B658-1C357585653D}" destId="{9A36CFF3-EE2C-4CEE-9426-CCBF5AA33AB1}" srcOrd="2" destOrd="0" parTransId="{F7ED1E9B-7E37-476A-A6AC-564F48A8481F}" sibTransId="{7C48C57D-1EF0-41FE-BAC8-E1DF7DA8D2F9}"/>
    <dgm:cxn modelId="{C3E5F8B6-AAD6-42FB-AC7C-9AE13FEEAE39}" type="presOf" srcId="{9A36CFF3-EE2C-4CEE-9426-CCBF5AA33AB1}" destId="{1F33A60F-BB6C-4DD1-871F-D46857FAB3FC}" srcOrd="1" destOrd="0" presId="urn:microsoft.com/office/officeart/2005/8/layout/matrix1"/>
    <dgm:cxn modelId="{2DFB2D58-E61D-460E-9CA4-F6E76B1C4479}" type="presOf" srcId="{0CF22E51-2B97-472F-9C93-2122AEED82D6}" destId="{8F3E3C7A-2C27-4B99-8B2E-66A5ED5A9F99}" srcOrd="0" destOrd="0" presId="urn:microsoft.com/office/officeart/2005/8/layout/matrix1"/>
    <dgm:cxn modelId="{224AE79B-F0C3-4834-B393-3F1697E9B691}" type="presParOf" srcId="{8F3E3C7A-2C27-4B99-8B2E-66A5ED5A9F99}" destId="{4628178F-A4BE-4A22-A95E-B33D2E52B433}" srcOrd="0" destOrd="0" presId="urn:microsoft.com/office/officeart/2005/8/layout/matrix1"/>
    <dgm:cxn modelId="{10A17D8F-6B40-4BED-AD6E-141D42B0F709}" type="presParOf" srcId="{4628178F-A4BE-4A22-A95E-B33D2E52B433}" destId="{DFB00A06-7E4C-4FB6-98E4-0E6394D6D3BC}" srcOrd="0" destOrd="0" presId="urn:microsoft.com/office/officeart/2005/8/layout/matrix1"/>
    <dgm:cxn modelId="{C0227039-E688-4127-A8B7-1FD29389AACB}" type="presParOf" srcId="{4628178F-A4BE-4A22-A95E-B33D2E52B433}" destId="{474C5127-A913-4157-848C-ED753C1504EB}" srcOrd="1" destOrd="0" presId="urn:microsoft.com/office/officeart/2005/8/layout/matrix1"/>
    <dgm:cxn modelId="{103F6F7B-0BE8-42B6-91DD-F4CD3B079C12}" type="presParOf" srcId="{4628178F-A4BE-4A22-A95E-B33D2E52B433}" destId="{03E8B57A-0CA2-4BF1-80F9-72CAB03245FC}" srcOrd="2" destOrd="0" presId="urn:microsoft.com/office/officeart/2005/8/layout/matrix1"/>
    <dgm:cxn modelId="{20828FD8-2AB6-42AD-B01A-DF98A84533B9}" type="presParOf" srcId="{4628178F-A4BE-4A22-A95E-B33D2E52B433}" destId="{A0D7BD74-2E83-47B8-9DAC-12746255F6CB}" srcOrd="3" destOrd="0" presId="urn:microsoft.com/office/officeart/2005/8/layout/matrix1"/>
    <dgm:cxn modelId="{628D63E8-002C-48F3-B880-3E656707185C}" type="presParOf" srcId="{4628178F-A4BE-4A22-A95E-B33D2E52B433}" destId="{923716CF-F8DE-433F-AAAC-E9602DEC4A13}" srcOrd="4" destOrd="0" presId="urn:microsoft.com/office/officeart/2005/8/layout/matrix1"/>
    <dgm:cxn modelId="{0C2E27C6-F6CA-4F48-A49A-51D1C96AE298}" type="presParOf" srcId="{4628178F-A4BE-4A22-A95E-B33D2E52B433}" destId="{1F33A60F-BB6C-4DD1-871F-D46857FAB3FC}" srcOrd="5" destOrd="0" presId="urn:microsoft.com/office/officeart/2005/8/layout/matrix1"/>
    <dgm:cxn modelId="{BB2179BB-CAEA-4BD3-A683-8AD44F002C3B}" type="presParOf" srcId="{4628178F-A4BE-4A22-A95E-B33D2E52B433}" destId="{E1514831-F554-47E2-AC43-362674F58214}" srcOrd="6" destOrd="0" presId="urn:microsoft.com/office/officeart/2005/8/layout/matrix1"/>
    <dgm:cxn modelId="{167CEEAC-5431-46E1-B425-8C0FEA88D1C2}" type="presParOf" srcId="{4628178F-A4BE-4A22-A95E-B33D2E52B433}" destId="{BEE1F6A1-5043-42AC-B6CB-20306E2143E7}" srcOrd="7" destOrd="0" presId="urn:microsoft.com/office/officeart/2005/8/layout/matrix1"/>
    <dgm:cxn modelId="{CD41D262-426F-499A-987E-0A0F9EBE5038}" type="presParOf" srcId="{8F3E3C7A-2C27-4B99-8B2E-66A5ED5A9F99}" destId="{47255541-E5CE-4D85-9B1C-3B4EDFE8159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9FC5A5-6FA1-4C76-8A04-460A37AA7B1D}" type="doc">
      <dgm:prSet loTypeId="urn:microsoft.com/office/officeart/2005/8/layout/cycle8" loCatId="cycle" qsTypeId="urn:microsoft.com/office/officeart/2005/8/quickstyle/simple1" qsCatId="simple" csTypeId="urn:microsoft.com/office/officeart/2005/8/colors/colorful1#3" csCatId="colorful" phldr="1"/>
      <dgm:spPr/>
    </dgm:pt>
    <dgm:pt modelId="{4C924D86-9D7E-4D4D-BDB7-17539FE67EC4}">
      <dgm:prSet phldrT="[Text]"/>
      <dgm:spPr/>
      <dgm:t>
        <a:bodyPr/>
        <a:lstStyle/>
        <a:p>
          <a:r>
            <a:rPr lang="es-VE" b="1" dirty="0" err="1" smtClean="0"/>
            <a:t>Tax</a:t>
          </a:r>
          <a:r>
            <a:rPr lang="es-VE" b="1" dirty="0" smtClean="0"/>
            <a:t> </a:t>
          </a:r>
          <a:r>
            <a:rPr lang="es-VE" b="1" dirty="0" err="1" smtClean="0"/>
            <a:t>Authorities</a:t>
          </a:r>
          <a:endParaRPr lang="en-GB" b="1" dirty="0"/>
        </a:p>
      </dgm:t>
    </dgm:pt>
    <dgm:pt modelId="{88C06B7B-6B05-4E8E-AF00-31B271DE0326}" type="parTrans" cxnId="{575EE71C-9B11-4301-8198-20F455D835BD}">
      <dgm:prSet/>
      <dgm:spPr/>
      <dgm:t>
        <a:bodyPr/>
        <a:lstStyle/>
        <a:p>
          <a:endParaRPr lang="en-GB"/>
        </a:p>
      </dgm:t>
    </dgm:pt>
    <dgm:pt modelId="{C321907F-48EC-4286-AA54-902402ED5D10}" type="sibTrans" cxnId="{575EE71C-9B11-4301-8198-20F455D835BD}">
      <dgm:prSet/>
      <dgm:spPr/>
      <dgm:t>
        <a:bodyPr/>
        <a:lstStyle/>
        <a:p>
          <a:endParaRPr lang="en-GB"/>
        </a:p>
      </dgm:t>
    </dgm:pt>
    <dgm:pt modelId="{4BB16207-8D01-405E-BF2C-EB7C8AECD8DA}">
      <dgm:prSet phldrT="[Text]"/>
      <dgm:spPr/>
      <dgm:t>
        <a:bodyPr/>
        <a:lstStyle/>
        <a:p>
          <a:r>
            <a:rPr lang="es-VE" b="1" dirty="0" smtClean="0">
              <a:solidFill>
                <a:schemeClr val="tx1"/>
              </a:solidFill>
            </a:rPr>
            <a:t>(</a:t>
          </a:r>
          <a:r>
            <a:rPr lang="es-VE" b="1" dirty="0" err="1" smtClean="0">
              <a:solidFill>
                <a:schemeClr val="tx1"/>
              </a:solidFill>
            </a:rPr>
            <a:t>Tax</a:t>
          </a:r>
          <a:r>
            <a:rPr lang="es-VE" b="1" dirty="0" smtClean="0">
              <a:solidFill>
                <a:schemeClr val="tx1"/>
              </a:solidFill>
            </a:rPr>
            <a:t>) </a:t>
          </a:r>
          <a:r>
            <a:rPr lang="es-VE" b="1" dirty="0" err="1" smtClean="0">
              <a:solidFill>
                <a:schemeClr val="tx1"/>
              </a:solidFill>
            </a:rPr>
            <a:t>Ombudsmen</a:t>
          </a:r>
          <a:endParaRPr lang="en-GB" b="1" dirty="0">
            <a:solidFill>
              <a:schemeClr val="tx1"/>
            </a:solidFill>
          </a:endParaRPr>
        </a:p>
      </dgm:t>
    </dgm:pt>
    <dgm:pt modelId="{EC57DE09-5C9E-4F45-B281-0610A2EC114E}" type="parTrans" cxnId="{31839A34-941F-45DE-8589-620AE4E0938E}">
      <dgm:prSet/>
      <dgm:spPr/>
      <dgm:t>
        <a:bodyPr/>
        <a:lstStyle/>
        <a:p>
          <a:endParaRPr lang="en-GB"/>
        </a:p>
      </dgm:t>
    </dgm:pt>
    <dgm:pt modelId="{27C4F175-5071-4284-91FA-2444A0F63EE3}" type="sibTrans" cxnId="{31839A34-941F-45DE-8589-620AE4E0938E}">
      <dgm:prSet/>
      <dgm:spPr/>
      <dgm:t>
        <a:bodyPr/>
        <a:lstStyle/>
        <a:p>
          <a:endParaRPr lang="en-GB"/>
        </a:p>
      </dgm:t>
    </dgm:pt>
    <dgm:pt modelId="{7BEBB084-9F31-4781-8EA3-30B3F22D9689}">
      <dgm:prSet phldrT="[Text]"/>
      <dgm:spPr/>
      <dgm:t>
        <a:bodyPr/>
        <a:lstStyle/>
        <a:p>
          <a:r>
            <a:rPr lang="es-VE" b="1" dirty="0" err="1" smtClean="0">
              <a:solidFill>
                <a:schemeClr val="tx1"/>
              </a:solidFill>
            </a:rPr>
            <a:t>Judiciary</a:t>
          </a:r>
          <a:endParaRPr lang="en-GB" b="1" dirty="0">
            <a:solidFill>
              <a:schemeClr val="tx1"/>
            </a:solidFill>
          </a:endParaRPr>
        </a:p>
      </dgm:t>
    </dgm:pt>
    <dgm:pt modelId="{300C4762-6817-4113-822F-630B23A68984}" type="parTrans" cxnId="{A8E44198-15F9-48E4-B06C-4C11C9A91268}">
      <dgm:prSet/>
      <dgm:spPr/>
      <dgm:t>
        <a:bodyPr/>
        <a:lstStyle/>
        <a:p>
          <a:endParaRPr lang="en-GB"/>
        </a:p>
      </dgm:t>
    </dgm:pt>
    <dgm:pt modelId="{2A79C6AA-56EF-41AE-99A4-D436078FF71B}" type="sibTrans" cxnId="{A8E44198-15F9-48E4-B06C-4C11C9A91268}">
      <dgm:prSet/>
      <dgm:spPr/>
      <dgm:t>
        <a:bodyPr/>
        <a:lstStyle/>
        <a:p>
          <a:endParaRPr lang="en-GB"/>
        </a:p>
      </dgm:t>
    </dgm:pt>
    <dgm:pt modelId="{F1094FA8-1F91-4807-B1D9-59D53CFBC09E}">
      <dgm:prSet phldrT="[Text]"/>
      <dgm:spPr/>
      <dgm:t>
        <a:bodyPr/>
        <a:lstStyle/>
        <a:p>
          <a:r>
            <a:rPr lang="es-VE" b="1" dirty="0" smtClean="0"/>
            <a:t>Academia</a:t>
          </a:r>
          <a:endParaRPr lang="en-GB" b="1" dirty="0"/>
        </a:p>
      </dgm:t>
    </dgm:pt>
    <dgm:pt modelId="{7DFCD8DF-C3B5-44EB-BFE7-48FC7BEDE2DC}" type="parTrans" cxnId="{54D1BA27-D6E8-46C9-9E98-A8F0A16E269B}">
      <dgm:prSet/>
      <dgm:spPr/>
      <dgm:t>
        <a:bodyPr/>
        <a:lstStyle/>
        <a:p>
          <a:endParaRPr lang="en-GB"/>
        </a:p>
      </dgm:t>
    </dgm:pt>
    <dgm:pt modelId="{FCBCC5EB-F19B-4EE5-BA07-1EB8D11778B6}" type="sibTrans" cxnId="{54D1BA27-D6E8-46C9-9E98-A8F0A16E269B}">
      <dgm:prSet/>
      <dgm:spPr/>
      <dgm:t>
        <a:bodyPr/>
        <a:lstStyle/>
        <a:p>
          <a:endParaRPr lang="en-GB"/>
        </a:p>
      </dgm:t>
    </dgm:pt>
    <dgm:pt modelId="{07245DC1-1CAA-49FE-96BF-ED05B2632141}">
      <dgm:prSet phldrT="[Text]"/>
      <dgm:spPr/>
      <dgm:t>
        <a:bodyPr/>
        <a:lstStyle/>
        <a:p>
          <a:r>
            <a:rPr lang="es-VE" b="1" dirty="0" err="1" smtClean="0"/>
            <a:t>Practitioners</a:t>
          </a:r>
          <a:endParaRPr lang="en-GB" b="1" dirty="0"/>
        </a:p>
      </dgm:t>
    </dgm:pt>
    <dgm:pt modelId="{0775BE19-EC92-4690-8D14-B0007AD914E5}" type="sibTrans" cxnId="{BD14A8B0-35FE-434E-9C03-77DF9D8F1BC9}">
      <dgm:prSet/>
      <dgm:spPr/>
      <dgm:t>
        <a:bodyPr/>
        <a:lstStyle/>
        <a:p>
          <a:endParaRPr lang="en-GB"/>
        </a:p>
      </dgm:t>
    </dgm:pt>
    <dgm:pt modelId="{D3DBC217-4708-4195-B3E7-FDE0E3D341C6}" type="parTrans" cxnId="{BD14A8B0-35FE-434E-9C03-77DF9D8F1BC9}">
      <dgm:prSet/>
      <dgm:spPr/>
      <dgm:t>
        <a:bodyPr/>
        <a:lstStyle/>
        <a:p>
          <a:endParaRPr lang="en-GB"/>
        </a:p>
      </dgm:t>
    </dgm:pt>
    <dgm:pt modelId="{7FD4E21F-CA85-4779-BF2E-A12D0EE9118D}" type="pres">
      <dgm:prSet presAssocID="{789FC5A5-6FA1-4C76-8A04-460A37AA7B1D}" presName="compositeShape" presStyleCnt="0">
        <dgm:presLayoutVars>
          <dgm:chMax val="7"/>
          <dgm:dir/>
          <dgm:resizeHandles val="exact"/>
        </dgm:presLayoutVars>
      </dgm:prSet>
      <dgm:spPr/>
    </dgm:pt>
    <dgm:pt modelId="{AD8D1893-74C4-49A5-B3D7-52EA07F59FCA}" type="pres">
      <dgm:prSet presAssocID="{789FC5A5-6FA1-4C76-8A04-460A37AA7B1D}" presName="wedge1" presStyleLbl="node1" presStyleIdx="0" presStyleCnt="5"/>
      <dgm:spPr/>
      <dgm:t>
        <a:bodyPr/>
        <a:lstStyle/>
        <a:p>
          <a:endParaRPr lang="en-GB"/>
        </a:p>
      </dgm:t>
    </dgm:pt>
    <dgm:pt modelId="{3717AF1F-8AE7-40D9-BEB3-590FEFA4F0B1}" type="pres">
      <dgm:prSet presAssocID="{789FC5A5-6FA1-4C76-8A04-460A37AA7B1D}" presName="dummy1a" presStyleCnt="0"/>
      <dgm:spPr/>
    </dgm:pt>
    <dgm:pt modelId="{29BD71FB-3987-4597-A964-F44383B19655}" type="pres">
      <dgm:prSet presAssocID="{789FC5A5-6FA1-4C76-8A04-460A37AA7B1D}" presName="dummy1b" presStyleCnt="0"/>
      <dgm:spPr/>
    </dgm:pt>
    <dgm:pt modelId="{DEADC94B-4873-44A9-B7B7-494F991F7488}" type="pres">
      <dgm:prSet presAssocID="{789FC5A5-6FA1-4C76-8A04-460A37AA7B1D}" presName="wedge1Tx" presStyleLbl="node1" presStyleIdx="0" presStyleCnt="5">
        <dgm:presLayoutVars>
          <dgm:chMax val="0"/>
          <dgm:chPref val="0"/>
          <dgm:bulletEnabled val="1"/>
        </dgm:presLayoutVars>
      </dgm:prSet>
      <dgm:spPr/>
      <dgm:t>
        <a:bodyPr/>
        <a:lstStyle/>
        <a:p>
          <a:endParaRPr lang="en-GB"/>
        </a:p>
      </dgm:t>
    </dgm:pt>
    <dgm:pt modelId="{1108732A-3D9F-4C6D-98BD-DE63149BEE47}" type="pres">
      <dgm:prSet presAssocID="{789FC5A5-6FA1-4C76-8A04-460A37AA7B1D}" presName="wedge2" presStyleLbl="node1" presStyleIdx="1" presStyleCnt="5"/>
      <dgm:spPr/>
      <dgm:t>
        <a:bodyPr/>
        <a:lstStyle/>
        <a:p>
          <a:endParaRPr lang="en-GB"/>
        </a:p>
      </dgm:t>
    </dgm:pt>
    <dgm:pt modelId="{C930D5C8-4A4C-4D18-BA7B-57183A780313}" type="pres">
      <dgm:prSet presAssocID="{789FC5A5-6FA1-4C76-8A04-460A37AA7B1D}" presName="dummy2a" presStyleCnt="0"/>
      <dgm:spPr/>
    </dgm:pt>
    <dgm:pt modelId="{80BD6C6B-B41F-49BC-9761-3A410E0BD778}" type="pres">
      <dgm:prSet presAssocID="{789FC5A5-6FA1-4C76-8A04-460A37AA7B1D}" presName="dummy2b" presStyleCnt="0"/>
      <dgm:spPr/>
    </dgm:pt>
    <dgm:pt modelId="{B5A7CED4-5719-4619-9F57-0F57D4F74924}" type="pres">
      <dgm:prSet presAssocID="{789FC5A5-6FA1-4C76-8A04-460A37AA7B1D}" presName="wedge2Tx" presStyleLbl="node1" presStyleIdx="1" presStyleCnt="5">
        <dgm:presLayoutVars>
          <dgm:chMax val="0"/>
          <dgm:chPref val="0"/>
          <dgm:bulletEnabled val="1"/>
        </dgm:presLayoutVars>
      </dgm:prSet>
      <dgm:spPr/>
      <dgm:t>
        <a:bodyPr/>
        <a:lstStyle/>
        <a:p>
          <a:endParaRPr lang="en-GB"/>
        </a:p>
      </dgm:t>
    </dgm:pt>
    <dgm:pt modelId="{9DFAAD6A-A487-4030-8317-AEA8F1630B61}" type="pres">
      <dgm:prSet presAssocID="{789FC5A5-6FA1-4C76-8A04-460A37AA7B1D}" presName="wedge3" presStyleLbl="node1" presStyleIdx="2" presStyleCnt="5"/>
      <dgm:spPr/>
      <dgm:t>
        <a:bodyPr/>
        <a:lstStyle/>
        <a:p>
          <a:endParaRPr lang="en-GB"/>
        </a:p>
      </dgm:t>
    </dgm:pt>
    <dgm:pt modelId="{A95D9C3D-C0D4-493D-8BF4-F6B51E297DC1}" type="pres">
      <dgm:prSet presAssocID="{789FC5A5-6FA1-4C76-8A04-460A37AA7B1D}" presName="dummy3a" presStyleCnt="0"/>
      <dgm:spPr/>
    </dgm:pt>
    <dgm:pt modelId="{088762CA-3687-4E8A-98DE-7BA206979356}" type="pres">
      <dgm:prSet presAssocID="{789FC5A5-6FA1-4C76-8A04-460A37AA7B1D}" presName="dummy3b" presStyleCnt="0"/>
      <dgm:spPr/>
    </dgm:pt>
    <dgm:pt modelId="{6D98CB9E-1B80-4F99-BA2E-F7E0E86E7B71}" type="pres">
      <dgm:prSet presAssocID="{789FC5A5-6FA1-4C76-8A04-460A37AA7B1D}" presName="wedge3Tx" presStyleLbl="node1" presStyleIdx="2" presStyleCnt="5">
        <dgm:presLayoutVars>
          <dgm:chMax val="0"/>
          <dgm:chPref val="0"/>
          <dgm:bulletEnabled val="1"/>
        </dgm:presLayoutVars>
      </dgm:prSet>
      <dgm:spPr/>
      <dgm:t>
        <a:bodyPr/>
        <a:lstStyle/>
        <a:p>
          <a:endParaRPr lang="en-GB"/>
        </a:p>
      </dgm:t>
    </dgm:pt>
    <dgm:pt modelId="{C48ADBFE-518A-4014-B59C-70389E23873C}" type="pres">
      <dgm:prSet presAssocID="{789FC5A5-6FA1-4C76-8A04-460A37AA7B1D}" presName="wedge4" presStyleLbl="node1" presStyleIdx="3" presStyleCnt="5"/>
      <dgm:spPr/>
      <dgm:t>
        <a:bodyPr/>
        <a:lstStyle/>
        <a:p>
          <a:endParaRPr lang="en-GB"/>
        </a:p>
      </dgm:t>
    </dgm:pt>
    <dgm:pt modelId="{905AD4D7-B67B-44BB-A1D3-4E75EDDCD5F7}" type="pres">
      <dgm:prSet presAssocID="{789FC5A5-6FA1-4C76-8A04-460A37AA7B1D}" presName="dummy4a" presStyleCnt="0"/>
      <dgm:spPr/>
    </dgm:pt>
    <dgm:pt modelId="{D94CB7F5-F47D-4613-8DF1-3A986A652602}" type="pres">
      <dgm:prSet presAssocID="{789FC5A5-6FA1-4C76-8A04-460A37AA7B1D}" presName="dummy4b" presStyleCnt="0"/>
      <dgm:spPr/>
    </dgm:pt>
    <dgm:pt modelId="{BC7AF171-96E4-40D0-B82A-7F9BF862B020}" type="pres">
      <dgm:prSet presAssocID="{789FC5A5-6FA1-4C76-8A04-460A37AA7B1D}" presName="wedge4Tx" presStyleLbl="node1" presStyleIdx="3" presStyleCnt="5">
        <dgm:presLayoutVars>
          <dgm:chMax val="0"/>
          <dgm:chPref val="0"/>
          <dgm:bulletEnabled val="1"/>
        </dgm:presLayoutVars>
      </dgm:prSet>
      <dgm:spPr/>
      <dgm:t>
        <a:bodyPr/>
        <a:lstStyle/>
        <a:p>
          <a:endParaRPr lang="en-GB"/>
        </a:p>
      </dgm:t>
    </dgm:pt>
    <dgm:pt modelId="{A97E43D2-41BE-446C-BF16-923B3AFF5DF0}" type="pres">
      <dgm:prSet presAssocID="{789FC5A5-6FA1-4C76-8A04-460A37AA7B1D}" presName="wedge5" presStyleLbl="node1" presStyleIdx="4" presStyleCnt="5"/>
      <dgm:spPr/>
      <dgm:t>
        <a:bodyPr/>
        <a:lstStyle/>
        <a:p>
          <a:endParaRPr lang="en-GB"/>
        </a:p>
      </dgm:t>
    </dgm:pt>
    <dgm:pt modelId="{AB18BEFE-CF4A-41F7-A687-83317B6DBE6C}" type="pres">
      <dgm:prSet presAssocID="{789FC5A5-6FA1-4C76-8A04-460A37AA7B1D}" presName="dummy5a" presStyleCnt="0"/>
      <dgm:spPr/>
    </dgm:pt>
    <dgm:pt modelId="{07FA4341-AEAF-4B7D-B728-97F582BB8758}" type="pres">
      <dgm:prSet presAssocID="{789FC5A5-6FA1-4C76-8A04-460A37AA7B1D}" presName="dummy5b" presStyleCnt="0"/>
      <dgm:spPr/>
    </dgm:pt>
    <dgm:pt modelId="{4539DC36-84A2-437F-A16E-A7C5075A3DD2}" type="pres">
      <dgm:prSet presAssocID="{789FC5A5-6FA1-4C76-8A04-460A37AA7B1D}" presName="wedge5Tx" presStyleLbl="node1" presStyleIdx="4" presStyleCnt="5">
        <dgm:presLayoutVars>
          <dgm:chMax val="0"/>
          <dgm:chPref val="0"/>
          <dgm:bulletEnabled val="1"/>
        </dgm:presLayoutVars>
      </dgm:prSet>
      <dgm:spPr/>
      <dgm:t>
        <a:bodyPr/>
        <a:lstStyle/>
        <a:p>
          <a:endParaRPr lang="en-GB"/>
        </a:p>
      </dgm:t>
    </dgm:pt>
    <dgm:pt modelId="{5464E6AE-1434-41E7-9511-2683A9FF42FB}" type="pres">
      <dgm:prSet presAssocID="{0775BE19-EC92-4690-8D14-B0007AD914E5}" presName="arrowWedge1" presStyleLbl="fgSibTrans2D1" presStyleIdx="0" presStyleCnt="5"/>
      <dgm:spPr/>
    </dgm:pt>
    <dgm:pt modelId="{ACF4F1A1-AB56-4AA6-8946-F5D7891C389B}" type="pres">
      <dgm:prSet presAssocID="{C321907F-48EC-4286-AA54-902402ED5D10}" presName="arrowWedge2" presStyleLbl="fgSibTrans2D1" presStyleIdx="1" presStyleCnt="5"/>
      <dgm:spPr/>
    </dgm:pt>
    <dgm:pt modelId="{F6C9E18E-DE96-44B7-BB9F-6CF83EAE24AC}" type="pres">
      <dgm:prSet presAssocID="{27C4F175-5071-4284-91FA-2444A0F63EE3}" presName="arrowWedge3" presStyleLbl="fgSibTrans2D1" presStyleIdx="2" presStyleCnt="5"/>
      <dgm:spPr/>
    </dgm:pt>
    <dgm:pt modelId="{4E9AB43C-3394-457D-AB83-75CAC05FDC2B}" type="pres">
      <dgm:prSet presAssocID="{2A79C6AA-56EF-41AE-99A4-D436078FF71B}" presName="arrowWedge4" presStyleLbl="fgSibTrans2D1" presStyleIdx="3" presStyleCnt="5"/>
      <dgm:spPr/>
    </dgm:pt>
    <dgm:pt modelId="{9D0D846C-DD50-4A13-966B-625585394D6A}" type="pres">
      <dgm:prSet presAssocID="{FCBCC5EB-F19B-4EE5-BA07-1EB8D11778B6}" presName="arrowWedge5" presStyleLbl="fgSibTrans2D1" presStyleIdx="4" presStyleCnt="5"/>
      <dgm:spPr/>
    </dgm:pt>
  </dgm:ptLst>
  <dgm:cxnLst>
    <dgm:cxn modelId="{54D1BA27-D6E8-46C9-9E98-A8F0A16E269B}" srcId="{789FC5A5-6FA1-4C76-8A04-460A37AA7B1D}" destId="{F1094FA8-1F91-4807-B1D9-59D53CFBC09E}" srcOrd="4" destOrd="0" parTransId="{7DFCD8DF-C3B5-44EB-BFE7-48FC7BEDE2DC}" sibTransId="{FCBCC5EB-F19B-4EE5-BA07-1EB8D11778B6}"/>
    <dgm:cxn modelId="{DDB6EF66-FE91-4D58-843D-32E3DEAA639A}" type="presOf" srcId="{7BEBB084-9F31-4781-8EA3-30B3F22D9689}" destId="{BC7AF171-96E4-40D0-B82A-7F9BF862B020}" srcOrd="1" destOrd="0" presId="urn:microsoft.com/office/officeart/2005/8/layout/cycle8"/>
    <dgm:cxn modelId="{31839A34-941F-45DE-8589-620AE4E0938E}" srcId="{789FC5A5-6FA1-4C76-8A04-460A37AA7B1D}" destId="{4BB16207-8D01-405E-BF2C-EB7C8AECD8DA}" srcOrd="2" destOrd="0" parTransId="{EC57DE09-5C9E-4F45-B281-0610A2EC114E}" sibTransId="{27C4F175-5071-4284-91FA-2444A0F63EE3}"/>
    <dgm:cxn modelId="{EDAD425F-895A-4C0F-8BEE-9E4005F8C6AD}" type="presOf" srcId="{789FC5A5-6FA1-4C76-8A04-460A37AA7B1D}" destId="{7FD4E21F-CA85-4779-BF2E-A12D0EE9118D}" srcOrd="0" destOrd="0" presId="urn:microsoft.com/office/officeart/2005/8/layout/cycle8"/>
    <dgm:cxn modelId="{36133B37-0F37-4887-8DFD-203F23154CD6}" type="presOf" srcId="{4C924D86-9D7E-4D4D-BDB7-17539FE67EC4}" destId="{B5A7CED4-5719-4619-9F57-0F57D4F74924}" srcOrd="1" destOrd="0" presId="urn:microsoft.com/office/officeart/2005/8/layout/cycle8"/>
    <dgm:cxn modelId="{2DC539D7-1A05-4321-9816-A799DC343681}" type="presOf" srcId="{07245DC1-1CAA-49FE-96BF-ED05B2632141}" destId="{AD8D1893-74C4-49A5-B3D7-52EA07F59FCA}" srcOrd="0" destOrd="0" presId="urn:microsoft.com/office/officeart/2005/8/layout/cycle8"/>
    <dgm:cxn modelId="{44C6FC67-F57B-41A1-A33B-F85D9ACFE230}" type="presOf" srcId="{4BB16207-8D01-405E-BF2C-EB7C8AECD8DA}" destId="{6D98CB9E-1B80-4F99-BA2E-F7E0E86E7B71}" srcOrd="1" destOrd="0" presId="urn:microsoft.com/office/officeart/2005/8/layout/cycle8"/>
    <dgm:cxn modelId="{575EE71C-9B11-4301-8198-20F455D835BD}" srcId="{789FC5A5-6FA1-4C76-8A04-460A37AA7B1D}" destId="{4C924D86-9D7E-4D4D-BDB7-17539FE67EC4}" srcOrd="1" destOrd="0" parTransId="{88C06B7B-6B05-4E8E-AF00-31B271DE0326}" sibTransId="{C321907F-48EC-4286-AA54-902402ED5D10}"/>
    <dgm:cxn modelId="{B139DE68-D4E5-416D-BA29-F86B9ECBE81F}" type="presOf" srcId="{4C924D86-9D7E-4D4D-BDB7-17539FE67EC4}" destId="{1108732A-3D9F-4C6D-98BD-DE63149BEE47}" srcOrd="0" destOrd="0" presId="urn:microsoft.com/office/officeart/2005/8/layout/cycle8"/>
    <dgm:cxn modelId="{A8E44198-15F9-48E4-B06C-4C11C9A91268}" srcId="{789FC5A5-6FA1-4C76-8A04-460A37AA7B1D}" destId="{7BEBB084-9F31-4781-8EA3-30B3F22D9689}" srcOrd="3" destOrd="0" parTransId="{300C4762-6817-4113-822F-630B23A68984}" sibTransId="{2A79C6AA-56EF-41AE-99A4-D436078FF71B}"/>
    <dgm:cxn modelId="{B273CC6A-7518-48F0-AB8F-E59A0DE2931C}" type="presOf" srcId="{4BB16207-8D01-405E-BF2C-EB7C8AECD8DA}" destId="{9DFAAD6A-A487-4030-8317-AEA8F1630B61}" srcOrd="0" destOrd="0" presId="urn:microsoft.com/office/officeart/2005/8/layout/cycle8"/>
    <dgm:cxn modelId="{B8453786-8443-484B-8395-A31948E9CCA7}" type="presOf" srcId="{7BEBB084-9F31-4781-8EA3-30B3F22D9689}" destId="{C48ADBFE-518A-4014-B59C-70389E23873C}" srcOrd="0" destOrd="0" presId="urn:microsoft.com/office/officeart/2005/8/layout/cycle8"/>
    <dgm:cxn modelId="{F04FE59F-93DC-42BA-808F-5E84FA0F01C5}" type="presOf" srcId="{F1094FA8-1F91-4807-B1D9-59D53CFBC09E}" destId="{4539DC36-84A2-437F-A16E-A7C5075A3DD2}" srcOrd="1" destOrd="0" presId="urn:microsoft.com/office/officeart/2005/8/layout/cycle8"/>
    <dgm:cxn modelId="{63F126F0-D0A9-491F-971F-73216DC2BD77}" type="presOf" srcId="{F1094FA8-1F91-4807-B1D9-59D53CFBC09E}" destId="{A97E43D2-41BE-446C-BF16-923B3AFF5DF0}" srcOrd="0" destOrd="0" presId="urn:microsoft.com/office/officeart/2005/8/layout/cycle8"/>
    <dgm:cxn modelId="{CB94EC26-F7D5-41ED-8A1D-586B71050F00}" type="presOf" srcId="{07245DC1-1CAA-49FE-96BF-ED05B2632141}" destId="{DEADC94B-4873-44A9-B7B7-494F991F7488}" srcOrd="1" destOrd="0" presId="urn:microsoft.com/office/officeart/2005/8/layout/cycle8"/>
    <dgm:cxn modelId="{BD14A8B0-35FE-434E-9C03-77DF9D8F1BC9}" srcId="{789FC5A5-6FA1-4C76-8A04-460A37AA7B1D}" destId="{07245DC1-1CAA-49FE-96BF-ED05B2632141}" srcOrd="0" destOrd="0" parTransId="{D3DBC217-4708-4195-B3E7-FDE0E3D341C6}" sibTransId="{0775BE19-EC92-4690-8D14-B0007AD914E5}"/>
    <dgm:cxn modelId="{AD07DD80-8901-4ECF-B6BE-1917A07B9138}" type="presParOf" srcId="{7FD4E21F-CA85-4779-BF2E-A12D0EE9118D}" destId="{AD8D1893-74C4-49A5-B3D7-52EA07F59FCA}" srcOrd="0" destOrd="0" presId="urn:microsoft.com/office/officeart/2005/8/layout/cycle8"/>
    <dgm:cxn modelId="{B6A12B56-14B1-42D5-811D-1B80C920BE91}" type="presParOf" srcId="{7FD4E21F-CA85-4779-BF2E-A12D0EE9118D}" destId="{3717AF1F-8AE7-40D9-BEB3-590FEFA4F0B1}" srcOrd="1" destOrd="0" presId="urn:microsoft.com/office/officeart/2005/8/layout/cycle8"/>
    <dgm:cxn modelId="{7EEC997D-58AD-4741-AD2F-7EFB59160105}" type="presParOf" srcId="{7FD4E21F-CA85-4779-BF2E-A12D0EE9118D}" destId="{29BD71FB-3987-4597-A964-F44383B19655}" srcOrd="2" destOrd="0" presId="urn:microsoft.com/office/officeart/2005/8/layout/cycle8"/>
    <dgm:cxn modelId="{126EF08E-74E7-4B5F-9FB0-9FEA05BB907A}" type="presParOf" srcId="{7FD4E21F-CA85-4779-BF2E-A12D0EE9118D}" destId="{DEADC94B-4873-44A9-B7B7-494F991F7488}" srcOrd="3" destOrd="0" presId="urn:microsoft.com/office/officeart/2005/8/layout/cycle8"/>
    <dgm:cxn modelId="{462382C2-7BB2-4AB1-915A-AC411FCE469C}" type="presParOf" srcId="{7FD4E21F-CA85-4779-BF2E-A12D0EE9118D}" destId="{1108732A-3D9F-4C6D-98BD-DE63149BEE47}" srcOrd="4" destOrd="0" presId="urn:microsoft.com/office/officeart/2005/8/layout/cycle8"/>
    <dgm:cxn modelId="{C4931087-E079-4083-B4E2-0168A5578EF2}" type="presParOf" srcId="{7FD4E21F-CA85-4779-BF2E-A12D0EE9118D}" destId="{C930D5C8-4A4C-4D18-BA7B-57183A780313}" srcOrd="5" destOrd="0" presId="urn:microsoft.com/office/officeart/2005/8/layout/cycle8"/>
    <dgm:cxn modelId="{08DF0830-A79F-4CA6-85A2-DCA0AE890CF1}" type="presParOf" srcId="{7FD4E21F-CA85-4779-BF2E-A12D0EE9118D}" destId="{80BD6C6B-B41F-49BC-9761-3A410E0BD778}" srcOrd="6" destOrd="0" presId="urn:microsoft.com/office/officeart/2005/8/layout/cycle8"/>
    <dgm:cxn modelId="{2B378EE3-D060-407B-A827-82F42B7602DD}" type="presParOf" srcId="{7FD4E21F-CA85-4779-BF2E-A12D0EE9118D}" destId="{B5A7CED4-5719-4619-9F57-0F57D4F74924}" srcOrd="7" destOrd="0" presId="urn:microsoft.com/office/officeart/2005/8/layout/cycle8"/>
    <dgm:cxn modelId="{B1129403-2C50-41E1-971F-B2C088EF159D}" type="presParOf" srcId="{7FD4E21F-CA85-4779-BF2E-A12D0EE9118D}" destId="{9DFAAD6A-A487-4030-8317-AEA8F1630B61}" srcOrd="8" destOrd="0" presId="urn:microsoft.com/office/officeart/2005/8/layout/cycle8"/>
    <dgm:cxn modelId="{62EB06DB-C385-4A84-98F9-AE4A88AB19BD}" type="presParOf" srcId="{7FD4E21F-CA85-4779-BF2E-A12D0EE9118D}" destId="{A95D9C3D-C0D4-493D-8BF4-F6B51E297DC1}" srcOrd="9" destOrd="0" presId="urn:microsoft.com/office/officeart/2005/8/layout/cycle8"/>
    <dgm:cxn modelId="{06D26ADF-FAC6-4037-B5EF-93BD9A1C4AEB}" type="presParOf" srcId="{7FD4E21F-CA85-4779-BF2E-A12D0EE9118D}" destId="{088762CA-3687-4E8A-98DE-7BA206979356}" srcOrd="10" destOrd="0" presId="urn:microsoft.com/office/officeart/2005/8/layout/cycle8"/>
    <dgm:cxn modelId="{3D53F871-B328-491E-BD91-7E105E90177C}" type="presParOf" srcId="{7FD4E21F-CA85-4779-BF2E-A12D0EE9118D}" destId="{6D98CB9E-1B80-4F99-BA2E-F7E0E86E7B71}" srcOrd="11" destOrd="0" presId="urn:microsoft.com/office/officeart/2005/8/layout/cycle8"/>
    <dgm:cxn modelId="{3CC66649-71C8-4938-9B3E-ED829CE8089A}" type="presParOf" srcId="{7FD4E21F-CA85-4779-BF2E-A12D0EE9118D}" destId="{C48ADBFE-518A-4014-B59C-70389E23873C}" srcOrd="12" destOrd="0" presId="urn:microsoft.com/office/officeart/2005/8/layout/cycle8"/>
    <dgm:cxn modelId="{1F0A8FD6-802B-4035-9A0F-AF50B84E8655}" type="presParOf" srcId="{7FD4E21F-CA85-4779-BF2E-A12D0EE9118D}" destId="{905AD4D7-B67B-44BB-A1D3-4E75EDDCD5F7}" srcOrd="13" destOrd="0" presId="urn:microsoft.com/office/officeart/2005/8/layout/cycle8"/>
    <dgm:cxn modelId="{37550474-09CF-4F77-B6EB-D059A0F44514}" type="presParOf" srcId="{7FD4E21F-CA85-4779-BF2E-A12D0EE9118D}" destId="{D94CB7F5-F47D-4613-8DF1-3A986A652602}" srcOrd="14" destOrd="0" presId="urn:microsoft.com/office/officeart/2005/8/layout/cycle8"/>
    <dgm:cxn modelId="{430AD8F8-03F3-4FF6-8B3C-7E5412A14E9B}" type="presParOf" srcId="{7FD4E21F-CA85-4779-BF2E-A12D0EE9118D}" destId="{BC7AF171-96E4-40D0-B82A-7F9BF862B020}" srcOrd="15" destOrd="0" presId="urn:microsoft.com/office/officeart/2005/8/layout/cycle8"/>
    <dgm:cxn modelId="{4BC5869E-187D-4C51-B3F0-5DDE0B42D937}" type="presParOf" srcId="{7FD4E21F-CA85-4779-BF2E-A12D0EE9118D}" destId="{A97E43D2-41BE-446C-BF16-923B3AFF5DF0}" srcOrd="16" destOrd="0" presId="urn:microsoft.com/office/officeart/2005/8/layout/cycle8"/>
    <dgm:cxn modelId="{38E299E2-2748-41FA-BEB1-8EC71B619CCA}" type="presParOf" srcId="{7FD4E21F-CA85-4779-BF2E-A12D0EE9118D}" destId="{AB18BEFE-CF4A-41F7-A687-83317B6DBE6C}" srcOrd="17" destOrd="0" presId="urn:microsoft.com/office/officeart/2005/8/layout/cycle8"/>
    <dgm:cxn modelId="{B62695CB-ABB0-44D9-B50A-ECF6D99D545A}" type="presParOf" srcId="{7FD4E21F-CA85-4779-BF2E-A12D0EE9118D}" destId="{07FA4341-AEAF-4B7D-B728-97F582BB8758}" srcOrd="18" destOrd="0" presId="urn:microsoft.com/office/officeart/2005/8/layout/cycle8"/>
    <dgm:cxn modelId="{442C5CF4-7F25-4A05-930D-70B022282D51}" type="presParOf" srcId="{7FD4E21F-CA85-4779-BF2E-A12D0EE9118D}" destId="{4539DC36-84A2-437F-A16E-A7C5075A3DD2}" srcOrd="19" destOrd="0" presId="urn:microsoft.com/office/officeart/2005/8/layout/cycle8"/>
    <dgm:cxn modelId="{18F12D09-6530-486A-943D-8ED01EFEEFC5}" type="presParOf" srcId="{7FD4E21F-CA85-4779-BF2E-A12D0EE9118D}" destId="{5464E6AE-1434-41E7-9511-2683A9FF42FB}" srcOrd="20" destOrd="0" presId="urn:microsoft.com/office/officeart/2005/8/layout/cycle8"/>
    <dgm:cxn modelId="{71E98580-0BE3-4472-9A42-161B53C898DC}" type="presParOf" srcId="{7FD4E21F-CA85-4779-BF2E-A12D0EE9118D}" destId="{ACF4F1A1-AB56-4AA6-8946-F5D7891C389B}" srcOrd="21" destOrd="0" presId="urn:microsoft.com/office/officeart/2005/8/layout/cycle8"/>
    <dgm:cxn modelId="{9FF31BFF-56F1-4442-ACFB-8C4520949602}" type="presParOf" srcId="{7FD4E21F-CA85-4779-BF2E-A12D0EE9118D}" destId="{F6C9E18E-DE96-44B7-BB9F-6CF83EAE24AC}" srcOrd="22" destOrd="0" presId="urn:microsoft.com/office/officeart/2005/8/layout/cycle8"/>
    <dgm:cxn modelId="{B3B742E8-7F26-44E4-83F4-D68C51C13BDD}" type="presParOf" srcId="{7FD4E21F-CA85-4779-BF2E-A12D0EE9118D}" destId="{4E9AB43C-3394-457D-AB83-75CAC05FDC2B}" srcOrd="23" destOrd="0" presId="urn:microsoft.com/office/officeart/2005/8/layout/cycle8"/>
    <dgm:cxn modelId="{EB4B2229-158D-4D34-8919-D045D115DC8E}" type="presParOf" srcId="{7FD4E21F-CA85-4779-BF2E-A12D0EE9118D}" destId="{9D0D846C-DD50-4A13-966B-625585394D6A}" srcOrd="2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E7019F-CF8C-493D-9356-4FA085D43537}" type="doc">
      <dgm:prSet loTypeId="urn:microsoft.com/office/officeart/2009/3/layout/PieProcess" loCatId="process" qsTypeId="urn:microsoft.com/office/officeart/2005/8/quickstyle/simple5" qsCatId="simple" csTypeId="urn:microsoft.com/office/officeart/2005/8/colors/colorful1" csCatId="colorful" phldr="1"/>
      <dgm:spPr/>
      <dgm:t>
        <a:bodyPr/>
        <a:lstStyle/>
        <a:p>
          <a:endParaRPr lang="es-VE"/>
        </a:p>
      </dgm:t>
    </dgm:pt>
    <dgm:pt modelId="{FCC0238F-2FE4-45BF-860C-7681505E09FB}">
      <dgm:prSet phldrT="[Texto]"/>
      <dgm:spPr/>
      <dgm:t>
        <a:bodyPr/>
        <a:lstStyle/>
        <a:p>
          <a:r>
            <a:rPr lang="es-VE" b="1" dirty="0" smtClean="0"/>
            <a:t>IBFD Observatory </a:t>
          </a:r>
          <a:r>
            <a:rPr lang="es-VE" b="1" dirty="0" err="1" smtClean="0"/>
            <a:t>on</a:t>
          </a:r>
          <a:r>
            <a:rPr lang="es-VE" b="1" dirty="0" smtClean="0"/>
            <a:t> </a:t>
          </a:r>
          <a:r>
            <a:rPr lang="es-VE" b="1" dirty="0" err="1" smtClean="0"/>
            <a:t>the</a:t>
          </a:r>
          <a:r>
            <a:rPr lang="es-VE" b="1" dirty="0" smtClean="0"/>
            <a:t> Protection of Taxpayers’ Rights</a:t>
          </a:r>
          <a:endParaRPr lang="es-VE" b="1" dirty="0"/>
        </a:p>
      </dgm:t>
    </dgm:pt>
    <dgm:pt modelId="{0FE3564F-0D2B-4417-B132-D4B0C6DB1C18}" type="parTrans" cxnId="{F2710B21-E2DE-40C1-9D38-08E5380EB71A}">
      <dgm:prSet/>
      <dgm:spPr/>
      <dgm:t>
        <a:bodyPr/>
        <a:lstStyle/>
        <a:p>
          <a:endParaRPr lang="es-VE"/>
        </a:p>
      </dgm:t>
    </dgm:pt>
    <dgm:pt modelId="{A479B6D6-E849-46D4-A3C1-F10F90F46223}" type="sibTrans" cxnId="{F2710B21-E2DE-40C1-9D38-08E5380EB71A}">
      <dgm:prSet/>
      <dgm:spPr/>
      <dgm:t>
        <a:bodyPr/>
        <a:lstStyle/>
        <a:p>
          <a:endParaRPr lang="es-VE"/>
        </a:p>
      </dgm:t>
    </dgm:pt>
    <dgm:pt modelId="{6E0B2179-6BB3-4B2B-9D52-D1F113EB99B2}">
      <dgm:prSet phldrT="[Texto]"/>
      <dgm:spPr/>
      <dgm:t>
        <a:bodyPr/>
        <a:lstStyle/>
        <a:p>
          <a:r>
            <a:rPr lang="es-VE" b="1" dirty="0" err="1" smtClean="0"/>
            <a:t>The</a:t>
          </a:r>
          <a:r>
            <a:rPr lang="es-VE" b="1" dirty="0" smtClean="0"/>
            <a:t> </a:t>
          </a:r>
          <a:r>
            <a:rPr lang="es-VE" b="1" dirty="0" err="1" smtClean="0"/>
            <a:t>Practical</a:t>
          </a:r>
          <a:r>
            <a:rPr lang="es-VE" b="1" dirty="0" smtClean="0"/>
            <a:t> Protection of Taxpayers’ Rights in a </a:t>
          </a:r>
          <a:r>
            <a:rPr lang="es-VE" b="1" dirty="0" err="1" smtClean="0"/>
            <a:t>Nutshell</a:t>
          </a:r>
          <a:r>
            <a:rPr lang="es-VE" b="1" dirty="0" smtClean="0"/>
            <a:t> (2015-2017)</a:t>
          </a:r>
          <a:endParaRPr lang="es-VE" b="1" dirty="0"/>
        </a:p>
      </dgm:t>
    </dgm:pt>
    <dgm:pt modelId="{B426ACC8-6A2F-4DC8-A1F2-FC7B064E4732}" type="parTrans" cxnId="{9FB7E858-A6E1-400D-8490-7183444DF4E2}">
      <dgm:prSet/>
      <dgm:spPr/>
      <dgm:t>
        <a:bodyPr/>
        <a:lstStyle/>
        <a:p>
          <a:endParaRPr lang="es-VE"/>
        </a:p>
      </dgm:t>
    </dgm:pt>
    <dgm:pt modelId="{EB714CB9-56ED-4F4B-A575-3C02A403A5D5}" type="sibTrans" cxnId="{9FB7E858-A6E1-400D-8490-7183444DF4E2}">
      <dgm:prSet/>
      <dgm:spPr/>
      <dgm:t>
        <a:bodyPr/>
        <a:lstStyle/>
        <a:p>
          <a:endParaRPr lang="es-VE"/>
        </a:p>
      </dgm:t>
    </dgm:pt>
    <dgm:pt modelId="{75DE88D6-01E8-4493-9AA1-75C996EF97AD}">
      <dgm:prSet phldrT="[Texto]" custT="1"/>
      <dgm:spPr/>
      <dgm:t>
        <a:bodyPr/>
        <a:lstStyle/>
        <a:p>
          <a:pPr>
            <a:lnSpc>
              <a:spcPct val="100000"/>
            </a:lnSpc>
            <a:spcAft>
              <a:spcPts val="0"/>
            </a:spcAft>
          </a:pPr>
          <a:r>
            <a:rPr lang="es-VE" sz="1600" b="0" dirty="0" smtClean="0"/>
            <a:t>Confidentiality </a:t>
          </a:r>
        </a:p>
        <a:p>
          <a:pPr>
            <a:lnSpc>
              <a:spcPct val="100000"/>
            </a:lnSpc>
            <a:spcAft>
              <a:spcPts val="0"/>
            </a:spcAft>
          </a:pPr>
          <a:r>
            <a:rPr lang="es-VE" sz="1300" b="0" dirty="0" smtClean="0"/>
            <a:t>(</a:t>
          </a:r>
          <a:r>
            <a:rPr lang="es-VE" sz="1300" b="0" dirty="0" err="1" smtClean="0"/>
            <a:t>section</a:t>
          </a:r>
          <a:r>
            <a:rPr lang="es-VE" sz="1300" b="0" dirty="0" smtClean="0"/>
            <a:t> 4.3)</a:t>
          </a:r>
          <a:endParaRPr lang="es-VE" sz="1300" b="0" dirty="0"/>
        </a:p>
      </dgm:t>
    </dgm:pt>
    <dgm:pt modelId="{36ACF99E-3111-45CA-817D-381D845C3F90}" type="parTrans" cxnId="{25FD4507-BEB5-437D-BE9D-6A1374741419}">
      <dgm:prSet/>
      <dgm:spPr/>
      <dgm:t>
        <a:bodyPr/>
        <a:lstStyle/>
        <a:p>
          <a:endParaRPr lang="es-VE"/>
        </a:p>
      </dgm:t>
    </dgm:pt>
    <dgm:pt modelId="{0FFE47CF-9EA2-4FAB-BFDB-C55600C3E879}" type="sibTrans" cxnId="{25FD4507-BEB5-437D-BE9D-6A1374741419}">
      <dgm:prSet/>
      <dgm:spPr/>
      <dgm:t>
        <a:bodyPr/>
        <a:lstStyle/>
        <a:p>
          <a:endParaRPr lang="es-VE"/>
        </a:p>
      </dgm:t>
    </dgm:pt>
    <dgm:pt modelId="{B279C1A6-A8B4-4E20-8E39-9B2044402406}">
      <dgm:prSet phldrT="[Texto]"/>
      <dgm:spPr/>
      <dgm:t>
        <a:bodyPr/>
        <a:lstStyle/>
        <a:p>
          <a:r>
            <a:rPr lang="es-VE" b="1" dirty="0" err="1" smtClean="0"/>
            <a:t>Closing</a:t>
          </a:r>
          <a:r>
            <a:rPr lang="es-VE" b="1" dirty="0" smtClean="0"/>
            <a:t> </a:t>
          </a:r>
          <a:r>
            <a:rPr lang="es-VE" b="1" dirty="0" err="1" smtClean="0"/>
            <a:t>remarks</a:t>
          </a:r>
          <a:endParaRPr lang="es-VE" b="1" dirty="0"/>
        </a:p>
      </dgm:t>
    </dgm:pt>
    <dgm:pt modelId="{8F573CF0-0589-46C0-B280-1B8C8F594A38}" type="parTrans" cxnId="{C6B0BA26-2F80-4344-A604-C583278B8062}">
      <dgm:prSet/>
      <dgm:spPr/>
      <dgm:t>
        <a:bodyPr/>
        <a:lstStyle/>
        <a:p>
          <a:endParaRPr lang="es-VE"/>
        </a:p>
      </dgm:t>
    </dgm:pt>
    <dgm:pt modelId="{7BD7549D-A15C-4061-8120-DEF6F9DD6F70}" type="sibTrans" cxnId="{C6B0BA26-2F80-4344-A604-C583278B8062}">
      <dgm:prSet/>
      <dgm:spPr/>
      <dgm:t>
        <a:bodyPr/>
        <a:lstStyle/>
        <a:p>
          <a:endParaRPr lang="es-VE"/>
        </a:p>
      </dgm:t>
    </dgm:pt>
    <dgm:pt modelId="{09345E36-07CA-4AEC-A6DC-43E576919036}">
      <dgm:prSet phldrT="[Texto]"/>
      <dgm:spPr/>
      <dgm:t>
        <a:bodyPr/>
        <a:lstStyle/>
        <a:p>
          <a:r>
            <a:rPr lang="es-VE" dirty="0" err="1" smtClean="0"/>
            <a:t>Background</a:t>
          </a:r>
          <a:endParaRPr lang="es-VE" dirty="0"/>
        </a:p>
      </dgm:t>
    </dgm:pt>
    <dgm:pt modelId="{A888BD44-EBEB-4909-BC7F-1C322372CD21}" type="sibTrans" cxnId="{6985F556-1A93-4CDB-A88F-EFD568E2B11B}">
      <dgm:prSet/>
      <dgm:spPr/>
      <dgm:t>
        <a:bodyPr/>
        <a:lstStyle/>
        <a:p>
          <a:endParaRPr lang="es-VE"/>
        </a:p>
      </dgm:t>
    </dgm:pt>
    <dgm:pt modelId="{E973775B-0839-4080-A2A0-61481E25FA6B}" type="parTrans" cxnId="{6985F556-1A93-4CDB-A88F-EFD568E2B11B}">
      <dgm:prSet/>
      <dgm:spPr/>
      <dgm:t>
        <a:bodyPr/>
        <a:lstStyle/>
        <a:p>
          <a:endParaRPr lang="es-VE"/>
        </a:p>
      </dgm:t>
    </dgm:pt>
    <dgm:pt modelId="{337BDEE4-7BD8-47D5-BB92-98F2B8753510}">
      <dgm:prSet phldrT="[Texto]"/>
      <dgm:spPr/>
      <dgm:t>
        <a:bodyPr/>
        <a:lstStyle/>
        <a:p>
          <a:endParaRPr lang="es-VE" dirty="0" smtClean="0"/>
        </a:p>
        <a:p>
          <a:endParaRPr lang="es-VE" dirty="0" smtClean="0"/>
        </a:p>
        <a:p>
          <a:r>
            <a:rPr lang="es-VE" dirty="0" err="1" smtClean="0"/>
            <a:t>Goals</a:t>
          </a:r>
          <a:endParaRPr lang="es-VE" dirty="0"/>
        </a:p>
      </dgm:t>
    </dgm:pt>
    <dgm:pt modelId="{943C1C95-0824-4462-8EC4-2C3C5856AB95}" type="parTrans" cxnId="{D7E4638D-416A-4578-BCFB-54FF0DEA0D6D}">
      <dgm:prSet/>
      <dgm:spPr/>
      <dgm:t>
        <a:bodyPr/>
        <a:lstStyle/>
        <a:p>
          <a:endParaRPr lang="es-VE"/>
        </a:p>
      </dgm:t>
    </dgm:pt>
    <dgm:pt modelId="{1F708B8C-0590-4087-BCD4-9B1DD3E4CC2C}" type="sibTrans" cxnId="{D7E4638D-416A-4578-BCFB-54FF0DEA0D6D}">
      <dgm:prSet/>
      <dgm:spPr/>
      <dgm:t>
        <a:bodyPr/>
        <a:lstStyle/>
        <a:p>
          <a:endParaRPr lang="es-VE"/>
        </a:p>
      </dgm:t>
    </dgm:pt>
    <dgm:pt modelId="{8E577E7D-76D2-49A6-A174-91781BC902D6}">
      <dgm:prSet phldrT="[Texto]"/>
      <dgm:spPr/>
      <dgm:t>
        <a:bodyPr/>
        <a:lstStyle/>
        <a:p>
          <a:endParaRPr lang="es-VE" dirty="0" smtClean="0"/>
        </a:p>
        <a:p>
          <a:endParaRPr lang="es-VE" dirty="0" smtClean="0"/>
        </a:p>
        <a:p>
          <a:r>
            <a:rPr lang="es-VE" dirty="0" err="1" smtClean="0"/>
            <a:t>Working</a:t>
          </a:r>
          <a:r>
            <a:rPr lang="es-VE" dirty="0" smtClean="0"/>
            <a:t> </a:t>
          </a:r>
          <a:r>
            <a:rPr lang="es-VE" dirty="0" err="1" smtClean="0"/>
            <a:t>Standards</a:t>
          </a:r>
          <a:endParaRPr lang="es-VE" dirty="0"/>
        </a:p>
      </dgm:t>
    </dgm:pt>
    <dgm:pt modelId="{739A80ED-5B44-4B1D-B249-02376ECCD912}" type="parTrans" cxnId="{F25E5E82-BE48-4912-B02E-A367BCBCF7DE}">
      <dgm:prSet/>
      <dgm:spPr/>
      <dgm:t>
        <a:bodyPr/>
        <a:lstStyle/>
        <a:p>
          <a:endParaRPr lang="es-VE"/>
        </a:p>
      </dgm:t>
    </dgm:pt>
    <dgm:pt modelId="{828A78AF-B5B9-4ECD-BDB6-1999FC49E252}" type="sibTrans" cxnId="{F25E5E82-BE48-4912-B02E-A367BCBCF7DE}">
      <dgm:prSet/>
      <dgm:spPr/>
      <dgm:t>
        <a:bodyPr/>
        <a:lstStyle/>
        <a:p>
          <a:endParaRPr lang="es-VE"/>
        </a:p>
      </dgm:t>
    </dgm:pt>
    <dgm:pt modelId="{DFA18D14-4F95-4427-9DC8-0BB782BD46A4}">
      <dgm:prSet phldrT="[Texto]"/>
      <dgm:spPr/>
      <dgm:t>
        <a:bodyPr/>
        <a:lstStyle/>
        <a:p>
          <a:endParaRPr lang="es-VE" dirty="0" smtClean="0"/>
        </a:p>
        <a:p>
          <a:endParaRPr lang="es-VE" dirty="0" smtClean="0"/>
        </a:p>
        <a:p>
          <a:r>
            <a:rPr lang="es-VE" dirty="0" err="1" smtClean="0"/>
            <a:t>Supervisory</a:t>
          </a:r>
          <a:r>
            <a:rPr lang="es-VE" dirty="0" smtClean="0"/>
            <a:t> Council</a:t>
          </a:r>
        </a:p>
        <a:p>
          <a:endParaRPr lang="es-VE" dirty="0" smtClean="0"/>
        </a:p>
        <a:p>
          <a:endParaRPr lang="es-VE" dirty="0" smtClean="0"/>
        </a:p>
        <a:p>
          <a:r>
            <a:rPr lang="es-VE" dirty="0" err="1" smtClean="0"/>
            <a:t>National</a:t>
          </a:r>
          <a:r>
            <a:rPr lang="es-VE" dirty="0" smtClean="0"/>
            <a:t> </a:t>
          </a:r>
          <a:r>
            <a:rPr lang="es-VE" dirty="0" err="1" smtClean="0"/>
            <a:t>Experts</a:t>
          </a:r>
          <a:endParaRPr lang="es-VE" dirty="0"/>
        </a:p>
      </dgm:t>
    </dgm:pt>
    <dgm:pt modelId="{BBE0D440-2B62-41EF-9EB7-3D985ADE7B8E}" type="parTrans" cxnId="{D4860FC6-7B7C-4B14-812C-B3111A010794}">
      <dgm:prSet/>
      <dgm:spPr/>
      <dgm:t>
        <a:bodyPr/>
        <a:lstStyle/>
        <a:p>
          <a:endParaRPr lang="es-VE"/>
        </a:p>
      </dgm:t>
    </dgm:pt>
    <dgm:pt modelId="{E7EF450E-8EF2-460A-960D-4FCB9902B049}" type="sibTrans" cxnId="{D4860FC6-7B7C-4B14-812C-B3111A010794}">
      <dgm:prSet/>
      <dgm:spPr/>
      <dgm:t>
        <a:bodyPr/>
        <a:lstStyle/>
        <a:p>
          <a:endParaRPr lang="es-VE"/>
        </a:p>
      </dgm:t>
    </dgm:pt>
    <dgm:pt modelId="{6505E5DB-59DD-4472-8862-218CF424CF5A}">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Reviews</a:t>
          </a:r>
          <a:r>
            <a:rPr lang="es-VE" sz="1600" b="0" dirty="0" smtClean="0"/>
            <a:t> and appeals </a:t>
          </a:r>
        </a:p>
        <a:p>
          <a:pPr>
            <a:lnSpc>
              <a:spcPct val="100000"/>
            </a:lnSpc>
            <a:spcAft>
              <a:spcPts val="0"/>
            </a:spcAft>
          </a:pPr>
          <a:r>
            <a:rPr lang="es-VE" sz="1300" b="0" dirty="0" smtClean="0"/>
            <a:t>(</a:t>
          </a:r>
          <a:r>
            <a:rPr lang="es-VE" sz="1300" b="0" dirty="0" err="1" smtClean="0"/>
            <a:t>section</a:t>
          </a:r>
          <a:r>
            <a:rPr lang="es-VE" sz="1300" b="0" dirty="0" smtClean="0"/>
            <a:t> 4.6)</a:t>
          </a:r>
          <a:endParaRPr lang="es-VE" sz="1300" b="0" dirty="0"/>
        </a:p>
      </dgm:t>
    </dgm:pt>
    <dgm:pt modelId="{1FA9209B-30C6-4067-B46F-DBED1354A023}" type="parTrans" cxnId="{E4F573A8-C895-48B2-B570-215FA6438E9E}">
      <dgm:prSet/>
      <dgm:spPr/>
      <dgm:t>
        <a:bodyPr/>
        <a:lstStyle/>
        <a:p>
          <a:endParaRPr lang="es-VE"/>
        </a:p>
      </dgm:t>
    </dgm:pt>
    <dgm:pt modelId="{22E31B0D-3FBA-47CD-8F87-9B1868BE0FB3}" type="sibTrans" cxnId="{E4F573A8-C895-48B2-B570-215FA6438E9E}">
      <dgm:prSet/>
      <dgm:spPr/>
      <dgm:t>
        <a:bodyPr/>
        <a:lstStyle/>
        <a:p>
          <a:endParaRPr lang="es-VE"/>
        </a:p>
      </dgm:t>
    </dgm:pt>
    <dgm:pt modelId="{101A0C73-5567-40ED-8728-161FC69508F4}">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500" b="0" dirty="0" smtClean="0"/>
            <a:t>Cross-</a:t>
          </a:r>
          <a:r>
            <a:rPr lang="es-VE" sz="1500" b="0" dirty="0" err="1" smtClean="0"/>
            <a:t>border</a:t>
          </a:r>
          <a:r>
            <a:rPr lang="es-VE" sz="1500" b="0" dirty="0" smtClean="0"/>
            <a:t> </a:t>
          </a:r>
          <a:r>
            <a:rPr lang="es-VE" sz="1500" b="0" dirty="0" err="1" smtClean="0"/>
            <a:t>procedures</a:t>
          </a:r>
          <a:r>
            <a:rPr lang="es-VE" sz="1500" b="0" dirty="0" smtClean="0"/>
            <a:t> </a:t>
          </a:r>
          <a:r>
            <a:rPr lang="es-VE" sz="1300" b="0" dirty="0" smtClean="0"/>
            <a:t>(</a:t>
          </a:r>
          <a:r>
            <a:rPr lang="es-VE" sz="1300" b="0" dirty="0" err="1" smtClean="0"/>
            <a:t>section</a:t>
          </a:r>
          <a:r>
            <a:rPr lang="es-VE" sz="1300" b="0" dirty="0" smtClean="0"/>
            <a:t> 4.9)</a:t>
          </a:r>
          <a:endParaRPr lang="es-VE" sz="1300" b="0" dirty="0"/>
        </a:p>
      </dgm:t>
    </dgm:pt>
    <dgm:pt modelId="{B21B1A94-BE4B-4982-BF17-9A555BEDB3F3}" type="parTrans" cxnId="{B335040A-556A-420E-BB79-51DCE9B27B0D}">
      <dgm:prSet/>
      <dgm:spPr/>
      <dgm:t>
        <a:bodyPr/>
        <a:lstStyle/>
        <a:p>
          <a:endParaRPr lang="es-VE"/>
        </a:p>
      </dgm:t>
    </dgm:pt>
    <dgm:pt modelId="{6235C26B-1D38-401F-A2DB-52A237834EB3}" type="sibTrans" cxnId="{B335040A-556A-420E-BB79-51DCE9B27B0D}">
      <dgm:prSet/>
      <dgm:spPr/>
      <dgm:t>
        <a:bodyPr/>
        <a:lstStyle/>
        <a:p>
          <a:endParaRPr lang="es-VE"/>
        </a:p>
      </dgm:t>
    </dgm:pt>
    <dgm:pt modelId="{D481D773-3563-446A-8F93-87CA9910280C}">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Legislation</a:t>
          </a:r>
          <a:r>
            <a:rPr lang="es-VE" sz="1600" b="0" dirty="0" smtClean="0"/>
            <a:t> </a:t>
          </a:r>
        </a:p>
        <a:p>
          <a:pPr>
            <a:lnSpc>
              <a:spcPct val="100000"/>
            </a:lnSpc>
            <a:spcAft>
              <a:spcPts val="0"/>
            </a:spcAft>
          </a:pPr>
          <a:r>
            <a:rPr lang="es-VE" sz="1300" b="0" dirty="0" smtClean="0"/>
            <a:t>(</a:t>
          </a:r>
          <a:r>
            <a:rPr lang="es-VE" sz="1300" b="0" dirty="0" err="1" smtClean="0"/>
            <a:t>section</a:t>
          </a:r>
          <a:r>
            <a:rPr lang="es-VE" sz="1300" b="0" dirty="0" smtClean="0"/>
            <a:t> 4.10)</a:t>
          </a:r>
          <a:endParaRPr lang="es-VE" sz="1300" b="0" dirty="0"/>
        </a:p>
      </dgm:t>
    </dgm:pt>
    <dgm:pt modelId="{6D7E18AC-94A1-4D4C-86ED-58B95B6453D2}" type="parTrans" cxnId="{36C50939-3BE6-49E8-B9AA-0D57CAED0122}">
      <dgm:prSet/>
      <dgm:spPr/>
      <dgm:t>
        <a:bodyPr/>
        <a:lstStyle/>
        <a:p>
          <a:endParaRPr lang="es-VE"/>
        </a:p>
      </dgm:t>
    </dgm:pt>
    <dgm:pt modelId="{B41C781D-D619-424C-A89D-4E670CDA77B7}" type="sibTrans" cxnId="{36C50939-3BE6-49E8-B9AA-0D57CAED0122}">
      <dgm:prSet/>
      <dgm:spPr/>
      <dgm:t>
        <a:bodyPr/>
        <a:lstStyle/>
        <a:p>
          <a:endParaRPr lang="es-VE"/>
        </a:p>
      </dgm:t>
    </dgm:pt>
    <dgm:pt modelId="{6E422846-C07B-4FD3-BCF3-5B190895EB72}" type="pres">
      <dgm:prSet presAssocID="{CFE7019F-CF8C-493D-9356-4FA085D43537}" presName="Name0" presStyleCnt="0">
        <dgm:presLayoutVars>
          <dgm:chMax val="7"/>
          <dgm:chPref val="7"/>
          <dgm:dir/>
          <dgm:animOne val="branch"/>
          <dgm:animLvl val="lvl"/>
        </dgm:presLayoutVars>
      </dgm:prSet>
      <dgm:spPr/>
    </dgm:pt>
    <dgm:pt modelId="{7022F227-BEC1-4A8E-A092-ED57E9A1666F}" type="pres">
      <dgm:prSet presAssocID="{FCC0238F-2FE4-45BF-860C-7681505E09FB}" presName="ParentComposite" presStyleCnt="0"/>
      <dgm:spPr/>
    </dgm:pt>
    <dgm:pt modelId="{197F9CF1-1618-47B6-AC2A-8A485B3F395D}" type="pres">
      <dgm:prSet presAssocID="{FCC0238F-2FE4-45BF-860C-7681505E09FB}" presName="Chord" presStyleLbl="bgShp" presStyleIdx="0" presStyleCnt="3"/>
      <dgm:spPr/>
    </dgm:pt>
    <dgm:pt modelId="{62A13EFE-8707-41FB-994A-7A66D817CAD0}" type="pres">
      <dgm:prSet presAssocID="{FCC0238F-2FE4-45BF-860C-7681505E09FB}" presName="Pie" presStyleLbl="alignNode1" presStyleIdx="0" presStyleCnt="3"/>
      <dgm:spPr/>
    </dgm:pt>
    <dgm:pt modelId="{27A4AF83-65F1-440F-87A9-DDD0CAF72402}" type="pres">
      <dgm:prSet presAssocID="{FCC0238F-2FE4-45BF-860C-7681505E09FB}" presName="Parent" presStyleLbl="revTx" presStyleIdx="0" presStyleCnt="5">
        <dgm:presLayoutVars>
          <dgm:chMax val="1"/>
          <dgm:chPref val="1"/>
          <dgm:bulletEnabled val="1"/>
        </dgm:presLayoutVars>
      </dgm:prSet>
      <dgm:spPr/>
      <dgm:t>
        <a:bodyPr/>
        <a:lstStyle/>
        <a:p>
          <a:endParaRPr lang="es-VE"/>
        </a:p>
      </dgm:t>
    </dgm:pt>
    <dgm:pt modelId="{7F45E98C-4EDD-4392-8B43-73F9B3835645}" type="pres">
      <dgm:prSet presAssocID="{A888BD44-EBEB-4909-BC7F-1C322372CD21}" presName="negSibTrans" presStyleCnt="0"/>
      <dgm:spPr/>
    </dgm:pt>
    <dgm:pt modelId="{F5F3780D-59BA-4AB4-8B17-0B14A103C534}" type="pres">
      <dgm:prSet presAssocID="{FCC0238F-2FE4-45BF-860C-7681505E09FB}" presName="composite" presStyleCnt="0"/>
      <dgm:spPr/>
    </dgm:pt>
    <dgm:pt modelId="{7F86997D-A9AC-4E62-A939-2CEA00F275B5}" type="pres">
      <dgm:prSet presAssocID="{FCC0238F-2FE4-45BF-860C-7681505E09FB}" presName="Child" presStyleLbl="revTx" presStyleIdx="1" presStyleCnt="5">
        <dgm:presLayoutVars>
          <dgm:chMax val="0"/>
          <dgm:chPref val="0"/>
          <dgm:bulletEnabled val="1"/>
        </dgm:presLayoutVars>
      </dgm:prSet>
      <dgm:spPr/>
      <dgm:t>
        <a:bodyPr/>
        <a:lstStyle/>
        <a:p>
          <a:endParaRPr lang="es-VE"/>
        </a:p>
      </dgm:t>
    </dgm:pt>
    <dgm:pt modelId="{C3F1278A-ACE0-4407-BB2F-1BF6ABFFFF3C}" type="pres">
      <dgm:prSet presAssocID="{A479B6D6-E849-46D4-A3C1-F10F90F46223}" presName="sibTrans" presStyleCnt="0"/>
      <dgm:spPr/>
    </dgm:pt>
    <dgm:pt modelId="{5BC9E542-A8F8-43E5-8884-64FAC72874E3}" type="pres">
      <dgm:prSet presAssocID="{6E0B2179-6BB3-4B2B-9D52-D1F113EB99B2}" presName="ParentComposite" presStyleCnt="0"/>
      <dgm:spPr/>
    </dgm:pt>
    <dgm:pt modelId="{57F5F8F5-9571-4AFF-B8C1-5FCDAF3CF66E}" type="pres">
      <dgm:prSet presAssocID="{6E0B2179-6BB3-4B2B-9D52-D1F113EB99B2}" presName="Chord" presStyleLbl="bgShp" presStyleIdx="1" presStyleCnt="3"/>
      <dgm:spPr/>
    </dgm:pt>
    <dgm:pt modelId="{1945DCA9-5A55-4A4F-A0AE-EE518C117DB7}" type="pres">
      <dgm:prSet presAssocID="{6E0B2179-6BB3-4B2B-9D52-D1F113EB99B2}" presName="Pie" presStyleLbl="alignNode1" presStyleIdx="1" presStyleCnt="3"/>
      <dgm:spPr/>
    </dgm:pt>
    <dgm:pt modelId="{393473E0-16AD-4E36-B4B7-7763A2DF317F}" type="pres">
      <dgm:prSet presAssocID="{6E0B2179-6BB3-4B2B-9D52-D1F113EB99B2}" presName="Parent" presStyleLbl="revTx" presStyleIdx="2" presStyleCnt="5">
        <dgm:presLayoutVars>
          <dgm:chMax val="1"/>
          <dgm:chPref val="1"/>
          <dgm:bulletEnabled val="1"/>
        </dgm:presLayoutVars>
      </dgm:prSet>
      <dgm:spPr/>
      <dgm:t>
        <a:bodyPr/>
        <a:lstStyle/>
        <a:p>
          <a:endParaRPr lang="es-VE"/>
        </a:p>
      </dgm:t>
    </dgm:pt>
    <dgm:pt modelId="{E08AAEC3-1484-435D-9F31-59250FF94401}" type="pres">
      <dgm:prSet presAssocID="{0FFE47CF-9EA2-4FAB-BFDB-C55600C3E879}" presName="negSibTrans" presStyleCnt="0"/>
      <dgm:spPr/>
    </dgm:pt>
    <dgm:pt modelId="{232977A2-AAF4-453E-A137-232A75C78A72}" type="pres">
      <dgm:prSet presAssocID="{6E0B2179-6BB3-4B2B-9D52-D1F113EB99B2}" presName="composite" presStyleCnt="0"/>
      <dgm:spPr/>
    </dgm:pt>
    <dgm:pt modelId="{AF131D03-4200-448F-8062-E00AF3B32E7B}" type="pres">
      <dgm:prSet presAssocID="{6E0B2179-6BB3-4B2B-9D52-D1F113EB99B2}" presName="Child" presStyleLbl="revTx" presStyleIdx="3" presStyleCnt="5">
        <dgm:presLayoutVars>
          <dgm:chMax val="0"/>
          <dgm:chPref val="0"/>
          <dgm:bulletEnabled val="1"/>
        </dgm:presLayoutVars>
      </dgm:prSet>
      <dgm:spPr/>
      <dgm:t>
        <a:bodyPr/>
        <a:lstStyle/>
        <a:p>
          <a:endParaRPr lang="es-VE"/>
        </a:p>
      </dgm:t>
    </dgm:pt>
    <dgm:pt modelId="{BFF1978E-BDDA-46A6-A0F8-41A657AADCE7}" type="pres">
      <dgm:prSet presAssocID="{EB714CB9-56ED-4F4B-A575-3C02A403A5D5}" presName="sibTrans" presStyleCnt="0"/>
      <dgm:spPr/>
    </dgm:pt>
    <dgm:pt modelId="{9CE6C73C-25E1-4459-94AB-EB96CF040CC5}" type="pres">
      <dgm:prSet presAssocID="{B279C1A6-A8B4-4E20-8E39-9B2044402406}" presName="ParentComposite" presStyleCnt="0"/>
      <dgm:spPr/>
    </dgm:pt>
    <dgm:pt modelId="{F2709B0C-52B6-476F-A4A1-64087D6503F0}" type="pres">
      <dgm:prSet presAssocID="{B279C1A6-A8B4-4E20-8E39-9B2044402406}" presName="Chord" presStyleLbl="bgShp" presStyleIdx="2" presStyleCnt="3"/>
      <dgm:spPr/>
    </dgm:pt>
    <dgm:pt modelId="{754889E2-EA4F-4087-A2A7-D32A1DCEFAE4}" type="pres">
      <dgm:prSet presAssocID="{B279C1A6-A8B4-4E20-8E39-9B2044402406}" presName="Pie" presStyleLbl="alignNode1" presStyleIdx="2" presStyleCnt="3"/>
      <dgm:spPr/>
    </dgm:pt>
    <dgm:pt modelId="{073333D9-3C74-4FD1-A35A-CC212D9C7964}" type="pres">
      <dgm:prSet presAssocID="{B279C1A6-A8B4-4E20-8E39-9B2044402406}" presName="Parent" presStyleLbl="revTx" presStyleIdx="4" presStyleCnt="5">
        <dgm:presLayoutVars>
          <dgm:chMax val="1"/>
          <dgm:chPref val="1"/>
          <dgm:bulletEnabled val="1"/>
        </dgm:presLayoutVars>
      </dgm:prSet>
      <dgm:spPr/>
      <dgm:t>
        <a:bodyPr/>
        <a:lstStyle/>
        <a:p>
          <a:endParaRPr lang="es-VE"/>
        </a:p>
      </dgm:t>
    </dgm:pt>
  </dgm:ptLst>
  <dgm:cxnLst>
    <dgm:cxn modelId="{1CB7EC9C-7864-4300-8D05-8BA48F6862E6}" type="presOf" srcId="{09345E36-07CA-4AEC-A6DC-43E576919036}" destId="{7F86997D-A9AC-4E62-A939-2CEA00F275B5}" srcOrd="0" destOrd="0" presId="urn:microsoft.com/office/officeart/2009/3/layout/PieProcess"/>
    <dgm:cxn modelId="{C648E6E0-586E-4678-9BA5-DEA492393054}" type="presOf" srcId="{8E577E7D-76D2-49A6-A174-91781BC902D6}" destId="{7F86997D-A9AC-4E62-A939-2CEA00F275B5}" srcOrd="0" destOrd="2" presId="urn:microsoft.com/office/officeart/2009/3/layout/PieProcess"/>
    <dgm:cxn modelId="{6E04C5E6-3B08-4083-A75E-E0B1699480B7}" type="presOf" srcId="{75DE88D6-01E8-4493-9AA1-75C996EF97AD}" destId="{AF131D03-4200-448F-8062-E00AF3B32E7B}" srcOrd="0" destOrd="0" presId="urn:microsoft.com/office/officeart/2009/3/layout/PieProcess"/>
    <dgm:cxn modelId="{5C07C81A-C9B1-4FE5-9F78-E5832A8E5244}" type="presOf" srcId="{B279C1A6-A8B4-4E20-8E39-9B2044402406}" destId="{073333D9-3C74-4FD1-A35A-CC212D9C7964}" srcOrd="0" destOrd="0" presId="urn:microsoft.com/office/officeart/2009/3/layout/PieProcess"/>
    <dgm:cxn modelId="{C5AA155C-0BB6-4F1A-8BF8-37B2F4ADC7C1}" type="presOf" srcId="{DFA18D14-4F95-4427-9DC8-0BB782BD46A4}" destId="{7F86997D-A9AC-4E62-A939-2CEA00F275B5}" srcOrd="0" destOrd="3" presId="urn:microsoft.com/office/officeart/2009/3/layout/PieProcess"/>
    <dgm:cxn modelId="{6985F556-1A93-4CDB-A88F-EFD568E2B11B}" srcId="{FCC0238F-2FE4-45BF-860C-7681505E09FB}" destId="{09345E36-07CA-4AEC-A6DC-43E576919036}" srcOrd="0" destOrd="0" parTransId="{E973775B-0839-4080-A2A0-61481E25FA6B}" sibTransId="{A888BD44-EBEB-4909-BC7F-1C322372CD21}"/>
    <dgm:cxn modelId="{25FD4507-BEB5-437D-BE9D-6A1374741419}" srcId="{6E0B2179-6BB3-4B2B-9D52-D1F113EB99B2}" destId="{75DE88D6-01E8-4493-9AA1-75C996EF97AD}" srcOrd="0" destOrd="0" parTransId="{36ACF99E-3111-45CA-817D-381D845C3F90}" sibTransId="{0FFE47CF-9EA2-4FAB-BFDB-C55600C3E879}"/>
    <dgm:cxn modelId="{D2195717-0964-4786-B4B2-3A0EEF2004EA}" type="presOf" srcId="{337BDEE4-7BD8-47D5-BB92-98F2B8753510}" destId="{7F86997D-A9AC-4E62-A939-2CEA00F275B5}" srcOrd="0" destOrd="1" presId="urn:microsoft.com/office/officeart/2009/3/layout/PieProcess"/>
    <dgm:cxn modelId="{D7E4638D-416A-4578-BCFB-54FF0DEA0D6D}" srcId="{FCC0238F-2FE4-45BF-860C-7681505E09FB}" destId="{337BDEE4-7BD8-47D5-BB92-98F2B8753510}" srcOrd="1" destOrd="0" parTransId="{943C1C95-0824-4462-8EC4-2C3C5856AB95}" sibTransId="{1F708B8C-0590-4087-BCD4-9B1DD3E4CC2C}"/>
    <dgm:cxn modelId="{C6B0BA26-2F80-4344-A604-C583278B8062}" srcId="{CFE7019F-CF8C-493D-9356-4FA085D43537}" destId="{B279C1A6-A8B4-4E20-8E39-9B2044402406}" srcOrd="2" destOrd="0" parTransId="{8F573CF0-0589-46C0-B280-1B8C8F594A38}" sibTransId="{7BD7549D-A15C-4061-8120-DEF6F9DD6F70}"/>
    <dgm:cxn modelId="{2E1DE3C1-13F9-4A61-BBD6-1145CE52B549}" type="presOf" srcId="{FCC0238F-2FE4-45BF-860C-7681505E09FB}" destId="{27A4AF83-65F1-440F-87A9-DDD0CAF72402}" srcOrd="0" destOrd="0" presId="urn:microsoft.com/office/officeart/2009/3/layout/PieProcess"/>
    <dgm:cxn modelId="{3018C8FB-AB56-4074-A065-B5215DAE0CBC}" type="presOf" srcId="{6505E5DB-59DD-4472-8862-218CF424CF5A}" destId="{AF131D03-4200-448F-8062-E00AF3B32E7B}" srcOrd="0" destOrd="1" presId="urn:microsoft.com/office/officeart/2009/3/layout/PieProcess"/>
    <dgm:cxn modelId="{6EEBC3B3-3567-4B1B-80EA-F08A4FA661F3}" type="presOf" srcId="{6E0B2179-6BB3-4B2B-9D52-D1F113EB99B2}" destId="{393473E0-16AD-4E36-B4B7-7763A2DF317F}" srcOrd="0" destOrd="0" presId="urn:microsoft.com/office/officeart/2009/3/layout/PieProcess"/>
    <dgm:cxn modelId="{36C50939-3BE6-49E8-B9AA-0D57CAED0122}" srcId="{6E0B2179-6BB3-4B2B-9D52-D1F113EB99B2}" destId="{D481D773-3563-446A-8F93-87CA9910280C}" srcOrd="3" destOrd="0" parTransId="{6D7E18AC-94A1-4D4C-86ED-58B95B6453D2}" sibTransId="{B41C781D-D619-424C-A89D-4E670CDA77B7}"/>
    <dgm:cxn modelId="{F2710B21-E2DE-40C1-9D38-08E5380EB71A}" srcId="{CFE7019F-CF8C-493D-9356-4FA085D43537}" destId="{FCC0238F-2FE4-45BF-860C-7681505E09FB}" srcOrd="0" destOrd="0" parTransId="{0FE3564F-0D2B-4417-B132-D4B0C6DB1C18}" sibTransId="{A479B6D6-E849-46D4-A3C1-F10F90F46223}"/>
    <dgm:cxn modelId="{B335040A-556A-420E-BB79-51DCE9B27B0D}" srcId="{6E0B2179-6BB3-4B2B-9D52-D1F113EB99B2}" destId="{101A0C73-5567-40ED-8728-161FC69508F4}" srcOrd="2" destOrd="0" parTransId="{B21B1A94-BE4B-4982-BF17-9A555BEDB3F3}" sibTransId="{6235C26B-1D38-401F-A2DB-52A237834EB3}"/>
    <dgm:cxn modelId="{619F71B2-DEF7-4B28-B71D-94305AC7A199}" type="presOf" srcId="{101A0C73-5567-40ED-8728-161FC69508F4}" destId="{AF131D03-4200-448F-8062-E00AF3B32E7B}" srcOrd="0" destOrd="2" presId="urn:microsoft.com/office/officeart/2009/3/layout/PieProcess"/>
    <dgm:cxn modelId="{D4860FC6-7B7C-4B14-812C-B3111A010794}" srcId="{FCC0238F-2FE4-45BF-860C-7681505E09FB}" destId="{DFA18D14-4F95-4427-9DC8-0BB782BD46A4}" srcOrd="3" destOrd="0" parTransId="{BBE0D440-2B62-41EF-9EB7-3D985ADE7B8E}" sibTransId="{E7EF450E-8EF2-460A-960D-4FCB9902B049}"/>
    <dgm:cxn modelId="{F25E5E82-BE48-4912-B02E-A367BCBCF7DE}" srcId="{FCC0238F-2FE4-45BF-860C-7681505E09FB}" destId="{8E577E7D-76D2-49A6-A174-91781BC902D6}" srcOrd="2" destOrd="0" parTransId="{739A80ED-5B44-4B1D-B249-02376ECCD912}" sibTransId="{828A78AF-B5B9-4ECD-BDB6-1999FC49E252}"/>
    <dgm:cxn modelId="{CA47D379-ECB5-4BE2-B8A0-A27CEB3F2E8D}" type="presOf" srcId="{D481D773-3563-446A-8F93-87CA9910280C}" destId="{AF131D03-4200-448F-8062-E00AF3B32E7B}" srcOrd="0" destOrd="3" presId="urn:microsoft.com/office/officeart/2009/3/layout/PieProcess"/>
    <dgm:cxn modelId="{E4F573A8-C895-48B2-B570-215FA6438E9E}" srcId="{6E0B2179-6BB3-4B2B-9D52-D1F113EB99B2}" destId="{6505E5DB-59DD-4472-8862-218CF424CF5A}" srcOrd="1" destOrd="0" parTransId="{1FA9209B-30C6-4067-B46F-DBED1354A023}" sibTransId="{22E31B0D-3FBA-47CD-8F87-9B1868BE0FB3}"/>
    <dgm:cxn modelId="{EDDB72DC-E763-4F96-809D-8AE1B89916C4}" type="presOf" srcId="{CFE7019F-CF8C-493D-9356-4FA085D43537}" destId="{6E422846-C07B-4FD3-BCF3-5B190895EB72}" srcOrd="0" destOrd="0" presId="urn:microsoft.com/office/officeart/2009/3/layout/PieProcess"/>
    <dgm:cxn modelId="{9FB7E858-A6E1-400D-8490-7183444DF4E2}" srcId="{CFE7019F-CF8C-493D-9356-4FA085D43537}" destId="{6E0B2179-6BB3-4B2B-9D52-D1F113EB99B2}" srcOrd="1" destOrd="0" parTransId="{B426ACC8-6A2F-4DC8-A1F2-FC7B064E4732}" sibTransId="{EB714CB9-56ED-4F4B-A575-3C02A403A5D5}"/>
    <dgm:cxn modelId="{81D39EA9-BB02-475E-A873-08AB9FAB1027}" type="presParOf" srcId="{6E422846-C07B-4FD3-BCF3-5B190895EB72}" destId="{7022F227-BEC1-4A8E-A092-ED57E9A1666F}" srcOrd="0" destOrd="0" presId="urn:microsoft.com/office/officeart/2009/3/layout/PieProcess"/>
    <dgm:cxn modelId="{B5C68930-B225-4F92-AFEE-905560FC814C}" type="presParOf" srcId="{7022F227-BEC1-4A8E-A092-ED57E9A1666F}" destId="{197F9CF1-1618-47B6-AC2A-8A485B3F395D}" srcOrd="0" destOrd="0" presId="urn:microsoft.com/office/officeart/2009/3/layout/PieProcess"/>
    <dgm:cxn modelId="{308C957D-75C1-4E93-8690-D79D358F47E4}" type="presParOf" srcId="{7022F227-BEC1-4A8E-A092-ED57E9A1666F}" destId="{62A13EFE-8707-41FB-994A-7A66D817CAD0}" srcOrd="1" destOrd="0" presId="urn:microsoft.com/office/officeart/2009/3/layout/PieProcess"/>
    <dgm:cxn modelId="{81B3ED1E-6328-4A13-920E-C9403DD8DD2F}" type="presParOf" srcId="{7022F227-BEC1-4A8E-A092-ED57E9A1666F}" destId="{27A4AF83-65F1-440F-87A9-DDD0CAF72402}" srcOrd="2" destOrd="0" presId="urn:microsoft.com/office/officeart/2009/3/layout/PieProcess"/>
    <dgm:cxn modelId="{2425D3CB-78FA-4E9F-98CA-500D2909E677}" type="presParOf" srcId="{6E422846-C07B-4FD3-BCF3-5B190895EB72}" destId="{7F45E98C-4EDD-4392-8B43-73F9B3835645}" srcOrd="1" destOrd="0" presId="urn:microsoft.com/office/officeart/2009/3/layout/PieProcess"/>
    <dgm:cxn modelId="{92BA2CB8-97B5-4610-BD66-1B8A5002BFA7}" type="presParOf" srcId="{6E422846-C07B-4FD3-BCF3-5B190895EB72}" destId="{F5F3780D-59BA-4AB4-8B17-0B14A103C534}" srcOrd="2" destOrd="0" presId="urn:microsoft.com/office/officeart/2009/3/layout/PieProcess"/>
    <dgm:cxn modelId="{8344DC81-3ECC-4EDA-B0CD-C80F0678AE28}" type="presParOf" srcId="{F5F3780D-59BA-4AB4-8B17-0B14A103C534}" destId="{7F86997D-A9AC-4E62-A939-2CEA00F275B5}" srcOrd="0" destOrd="0" presId="urn:microsoft.com/office/officeart/2009/3/layout/PieProcess"/>
    <dgm:cxn modelId="{95DE05CD-DE92-41D2-A7C3-E4EC36E4A295}" type="presParOf" srcId="{6E422846-C07B-4FD3-BCF3-5B190895EB72}" destId="{C3F1278A-ACE0-4407-BB2F-1BF6ABFFFF3C}" srcOrd="3" destOrd="0" presId="urn:microsoft.com/office/officeart/2009/3/layout/PieProcess"/>
    <dgm:cxn modelId="{3C0D9226-6A63-4E07-9594-9DF0E57618B4}" type="presParOf" srcId="{6E422846-C07B-4FD3-BCF3-5B190895EB72}" destId="{5BC9E542-A8F8-43E5-8884-64FAC72874E3}" srcOrd="4" destOrd="0" presId="urn:microsoft.com/office/officeart/2009/3/layout/PieProcess"/>
    <dgm:cxn modelId="{A76ED5A1-6622-4FE0-B67A-7EB7E53FA4D5}" type="presParOf" srcId="{5BC9E542-A8F8-43E5-8884-64FAC72874E3}" destId="{57F5F8F5-9571-4AFF-B8C1-5FCDAF3CF66E}" srcOrd="0" destOrd="0" presId="urn:microsoft.com/office/officeart/2009/3/layout/PieProcess"/>
    <dgm:cxn modelId="{3F92C868-F86C-4C4C-94FC-D9B1F86A9D12}" type="presParOf" srcId="{5BC9E542-A8F8-43E5-8884-64FAC72874E3}" destId="{1945DCA9-5A55-4A4F-A0AE-EE518C117DB7}" srcOrd="1" destOrd="0" presId="urn:microsoft.com/office/officeart/2009/3/layout/PieProcess"/>
    <dgm:cxn modelId="{34A50D5E-F2F0-4433-AAEF-47CD2AB2BD28}" type="presParOf" srcId="{5BC9E542-A8F8-43E5-8884-64FAC72874E3}" destId="{393473E0-16AD-4E36-B4B7-7763A2DF317F}" srcOrd="2" destOrd="0" presId="urn:microsoft.com/office/officeart/2009/3/layout/PieProcess"/>
    <dgm:cxn modelId="{EED1713D-279E-4FF1-8646-1CA16CFA8FB0}" type="presParOf" srcId="{6E422846-C07B-4FD3-BCF3-5B190895EB72}" destId="{E08AAEC3-1484-435D-9F31-59250FF94401}" srcOrd="5" destOrd="0" presId="urn:microsoft.com/office/officeart/2009/3/layout/PieProcess"/>
    <dgm:cxn modelId="{71065A69-A3F7-445F-8208-BF0F014406F7}" type="presParOf" srcId="{6E422846-C07B-4FD3-BCF3-5B190895EB72}" destId="{232977A2-AAF4-453E-A137-232A75C78A72}" srcOrd="6" destOrd="0" presId="urn:microsoft.com/office/officeart/2009/3/layout/PieProcess"/>
    <dgm:cxn modelId="{806E0FE2-CC4B-4935-895D-0F9877FC753B}" type="presParOf" srcId="{232977A2-AAF4-453E-A137-232A75C78A72}" destId="{AF131D03-4200-448F-8062-E00AF3B32E7B}" srcOrd="0" destOrd="0" presId="urn:microsoft.com/office/officeart/2009/3/layout/PieProcess"/>
    <dgm:cxn modelId="{4115467E-663F-49A7-BFC8-477E9AFFF6EE}" type="presParOf" srcId="{6E422846-C07B-4FD3-BCF3-5B190895EB72}" destId="{BFF1978E-BDDA-46A6-A0F8-41A657AADCE7}" srcOrd="7" destOrd="0" presId="urn:microsoft.com/office/officeart/2009/3/layout/PieProcess"/>
    <dgm:cxn modelId="{55C324AA-1DBF-43D1-99B1-C70720E587EF}" type="presParOf" srcId="{6E422846-C07B-4FD3-BCF3-5B190895EB72}" destId="{9CE6C73C-25E1-4459-94AB-EB96CF040CC5}" srcOrd="8" destOrd="0" presId="urn:microsoft.com/office/officeart/2009/3/layout/PieProcess"/>
    <dgm:cxn modelId="{9A126392-7F96-4052-AB9A-92BB47AA77F0}" type="presParOf" srcId="{9CE6C73C-25E1-4459-94AB-EB96CF040CC5}" destId="{F2709B0C-52B6-476F-A4A1-64087D6503F0}" srcOrd="0" destOrd="0" presId="urn:microsoft.com/office/officeart/2009/3/layout/PieProcess"/>
    <dgm:cxn modelId="{4578CA8F-A640-4430-B846-6238BD0A1C88}" type="presParOf" srcId="{9CE6C73C-25E1-4459-94AB-EB96CF040CC5}" destId="{754889E2-EA4F-4087-A2A7-D32A1DCEFAE4}" srcOrd="1" destOrd="0" presId="urn:microsoft.com/office/officeart/2009/3/layout/PieProcess"/>
    <dgm:cxn modelId="{BD123F4F-A559-4F84-9FBF-4C0053751A67}" type="presParOf" srcId="{9CE6C73C-25E1-4459-94AB-EB96CF040CC5}" destId="{073333D9-3C74-4FD1-A35A-CC212D9C7964}" srcOrd="2"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98C421-FAFD-4D88-B8DA-C584EAC16288}" type="doc">
      <dgm:prSet loTypeId="urn:microsoft.com/office/officeart/2005/8/layout/hierarchy4" loCatId="list" qsTypeId="urn:microsoft.com/office/officeart/2005/8/quickstyle/simple2" qsCatId="simple" csTypeId="urn:microsoft.com/office/officeart/2005/8/colors/colorful1" csCatId="colorful" phldr="1"/>
      <dgm:spPr/>
      <dgm:t>
        <a:bodyPr/>
        <a:lstStyle/>
        <a:p>
          <a:endParaRPr lang="es-VE"/>
        </a:p>
      </dgm:t>
    </dgm:pt>
    <dgm:pt modelId="{14C0E68D-CC02-4CA1-A201-9E08B976BD26}">
      <dgm:prSet/>
      <dgm:spPr>
        <a:solidFill>
          <a:schemeClr val="accent2"/>
        </a:solidFill>
      </dgm:spPr>
      <dgm:t>
        <a:bodyPr/>
        <a:lstStyle/>
        <a:p>
          <a:pPr rtl="0"/>
          <a:r>
            <a:rPr lang="es-VE" b="1" dirty="0" smtClean="0"/>
            <a:t>Confidentiality</a:t>
          </a:r>
          <a:endParaRPr lang="es-VE" dirty="0"/>
        </a:p>
      </dgm:t>
    </dgm:pt>
    <dgm:pt modelId="{960816AA-0E11-4028-9F26-F91E44674F18}" type="parTrans" cxnId="{E9DA7DDA-9B4A-4853-BD4F-C07B019F3D3B}">
      <dgm:prSet/>
      <dgm:spPr/>
      <dgm:t>
        <a:bodyPr/>
        <a:lstStyle/>
        <a:p>
          <a:endParaRPr lang="es-VE"/>
        </a:p>
      </dgm:t>
    </dgm:pt>
    <dgm:pt modelId="{88C50362-5DF2-44E3-829D-F948EB5405F8}" type="sibTrans" cxnId="{E9DA7DDA-9B4A-4853-BD4F-C07B019F3D3B}">
      <dgm:prSet/>
      <dgm:spPr/>
      <dgm:t>
        <a:bodyPr/>
        <a:lstStyle/>
        <a:p>
          <a:endParaRPr lang="es-VE"/>
        </a:p>
      </dgm:t>
    </dgm:pt>
    <dgm:pt modelId="{04CCCB71-89E4-4DA9-90D3-6EB6709EF25D}">
      <dgm:prSet/>
      <dgm:spPr>
        <a:solidFill>
          <a:schemeClr val="accent1"/>
        </a:solidFill>
      </dgm:spPr>
      <dgm:t>
        <a:bodyPr/>
        <a:lstStyle/>
        <a:p>
          <a:pPr rtl="0"/>
          <a:r>
            <a:rPr lang="es-VE" dirty="0" err="1" smtClean="0"/>
            <a:t>Adopted</a:t>
          </a:r>
          <a:r>
            <a:rPr lang="es-VE" dirty="0" smtClean="0"/>
            <a:t> </a:t>
          </a:r>
          <a:r>
            <a:rPr lang="es-VE" dirty="0" err="1" smtClean="0"/>
            <a:t>technical</a:t>
          </a:r>
          <a:r>
            <a:rPr lang="es-VE" dirty="0" smtClean="0"/>
            <a:t> </a:t>
          </a:r>
          <a:r>
            <a:rPr lang="es-VE" dirty="0" err="1" smtClean="0"/>
            <a:t>measures</a:t>
          </a:r>
          <a:r>
            <a:rPr lang="es-VE" dirty="0" smtClean="0"/>
            <a:t> to </a:t>
          </a:r>
          <a:r>
            <a:rPr lang="es-VE" dirty="0" err="1" smtClean="0"/>
            <a:t>protect</a:t>
          </a:r>
          <a:r>
            <a:rPr lang="es-VE" dirty="0" smtClean="0"/>
            <a:t> </a:t>
          </a:r>
          <a:r>
            <a:rPr lang="es-VE" dirty="0" err="1" smtClean="0"/>
            <a:t>confidential</a:t>
          </a:r>
          <a:r>
            <a:rPr lang="es-VE" dirty="0" smtClean="0"/>
            <a:t> </a:t>
          </a:r>
          <a:r>
            <a:rPr lang="es-VE" dirty="0" err="1" smtClean="0"/>
            <a:t>information</a:t>
          </a:r>
          <a:r>
            <a:rPr lang="es-VE" dirty="0" smtClean="0"/>
            <a:t> </a:t>
          </a:r>
          <a:r>
            <a:rPr lang="es-VE" dirty="0" err="1" smtClean="0"/>
            <a:t>held</a:t>
          </a:r>
          <a:r>
            <a:rPr lang="es-VE" dirty="0" smtClean="0"/>
            <a:t> </a:t>
          </a:r>
          <a:r>
            <a:rPr lang="es-VE" dirty="0" err="1" smtClean="0"/>
            <a:t>by</a:t>
          </a:r>
          <a:r>
            <a:rPr lang="es-VE" dirty="0" smtClean="0"/>
            <a:t> </a:t>
          </a:r>
          <a:r>
            <a:rPr lang="es-VE" dirty="0" err="1" smtClean="0"/>
            <a:t>tax</a:t>
          </a:r>
          <a:r>
            <a:rPr lang="es-VE" dirty="0" smtClean="0"/>
            <a:t> </a:t>
          </a:r>
          <a:r>
            <a:rPr lang="es-VE" dirty="0" err="1" smtClean="0"/>
            <a:t>administrations</a:t>
          </a:r>
          <a:r>
            <a:rPr lang="es-VE" dirty="0" smtClean="0"/>
            <a:t>, </a:t>
          </a:r>
          <a:r>
            <a:rPr lang="es-VE" dirty="0" err="1" smtClean="0"/>
            <a:t>although</a:t>
          </a:r>
          <a:r>
            <a:rPr lang="es-VE" dirty="0" smtClean="0"/>
            <a:t> </a:t>
          </a:r>
          <a:r>
            <a:rPr lang="es-VE" dirty="0" err="1" smtClean="0"/>
            <a:t>leaks</a:t>
          </a:r>
          <a:r>
            <a:rPr lang="es-VE" dirty="0" smtClean="0"/>
            <a:t>.</a:t>
          </a:r>
          <a:endParaRPr lang="es-VE" dirty="0"/>
        </a:p>
      </dgm:t>
    </dgm:pt>
    <dgm:pt modelId="{49AA95EC-1ABE-4BF3-B2DE-C85BE520D54E}" type="parTrans" cxnId="{90D3E070-F063-413D-A886-BB28B645D30C}">
      <dgm:prSet/>
      <dgm:spPr/>
      <dgm:t>
        <a:bodyPr/>
        <a:lstStyle/>
        <a:p>
          <a:endParaRPr lang="es-VE"/>
        </a:p>
      </dgm:t>
    </dgm:pt>
    <dgm:pt modelId="{EC18792A-9D9C-44FF-9C6F-4E18F52D422E}" type="sibTrans" cxnId="{90D3E070-F063-413D-A886-BB28B645D30C}">
      <dgm:prSet/>
      <dgm:spPr/>
      <dgm:t>
        <a:bodyPr/>
        <a:lstStyle/>
        <a:p>
          <a:endParaRPr lang="es-VE"/>
        </a:p>
      </dgm:t>
    </dgm:pt>
    <dgm:pt modelId="{A92DCD7C-8A83-4F50-8C94-58FF214CE5ED}">
      <dgm:prSet/>
      <dgm:spPr>
        <a:solidFill>
          <a:srgbClr val="00B050"/>
        </a:solidFill>
      </dgm:spPr>
      <dgm:t>
        <a:bodyPr/>
        <a:lstStyle/>
        <a:p>
          <a:pPr rtl="0"/>
          <a:r>
            <a:rPr lang="es-VE" dirty="0" err="1" smtClean="0"/>
            <a:t>Illegal</a:t>
          </a:r>
          <a:r>
            <a:rPr lang="es-VE" dirty="0" smtClean="0"/>
            <a:t> </a:t>
          </a:r>
          <a:r>
            <a:rPr lang="es-VE" dirty="0" err="1" smtClean="0"/>
            <a:t>disclosure</a:t>
          </a:r>
          <a:r>
            <a:rPr lang="es-VE" dirty="0" smtClean="0"/>
            <a:t> of </a:t>
          </a:r>
          <a:r>
            <a:rPr lang="es-VE" dirty="0" err="1" smtClean="0"/>
            <a:t>taxpayers</a:t>
          </a:r>
          <a:r>
            <a:rPr lang="es-VE" dirty="0" smtClean="0"/>
            <a:t>’ </a:t>
          </a:r>
          <a:r>
            <a:rPr lang="es-VE" dirty="0" err="1" smtClean="0"/>
            <a:t>confidential</a:t>
          </a:r>
          <a:r>
            <a:rPr lang="es-VE" dirty="0" smtClean="0"/>
            <a:t> </a:t>
          </a:r>
          <a:r>
            <a:rPr lang="es-VE" dirty="0" err="1" smtClean="0"/>
            <a:t>information</a:t>
          </a:r>
          <a:r>
            <a:rPr lang="es-VE" dirty="0" smtClean="0"/>
            <a:t> </a:t>
          </a:r>
          <a:r>
            <a:rPr lang="es-VE" dirty="0" err="1" smtClean="0"/>
            <a:t>punishable</a:t>
          </a:r>
          <a:r>
            <a:rPr lang="es-VE" dirty="0" smtClean="0"/>
            <a:t> </a:t>
          </a:r>
          <a:r>
            <a:rPr lang="es-VE" dirty="0" err="1" smtClean="0"/>
            <a:t>by</a:t>
          </a:r>
          <a:r>
            <a:rPr lang="es-VE" dirty="0" smtClean="0"/>
            <a:t> </a:t>
          </a:r>
          <a:r>
            <a:rPr lang="es-VE" dirty="0" err="1" smtClean="0"/>
            <a:t>law</a:t>
          </a:r>
          <a:r>
            <a:rPr lang="es-VE" dirty="0" smtClean="0"/>
            <a:t>.</a:t>
          </a:r>
          <a:endParaRPr lang="es-VE" dirty="0"/>
        </a:p>
      </dgm:t>
    </dgm:pt>
    <dgm:pt modelId="{650BD3C7-7346-4D0D-A015-DD524D865437}" type="parTrans" cxnId="{9ABD0E3E-F771-4F49-9223-330425A45A14}">
      <dgm:prSet/>
      <dgm:spPr/>
      <dgm:t>
        <a:bodyPr/>
        <a:lstStyle/>
        <a:p>
          <a:endParaRPr lang="es-VE"/>
        </a:p>
      </dgm:t>
    </dgm:pt>
    <dgm:pt modelId="{3E2E24D3-7F51-4AD3-8D01-532484624DCD}" type="sibTrans" cxnId="{9ABD0E3E-F771-4F49-9223-330425A45A14}">
      <dgm:prSet/>
      <dgm:spPr/>
      <dgm:t>
        <a:bodyPr/>
        <a:lstStyle/>
        <a:p>
          <a:endParaRPr lang="es-VE"/>
        </a:p>
      </dgm:t>
    </dgm:pt>
    <dgm:pt modelId="{60EAB491-F98C-4926-A858-BD5C85B2A74C}">
      <dgm:prSet/>
      <dgm:spPr>
        <a:solidFill>
          <a:schemeClr val="accent3"/>
        </a:solidFill>
      </dgm:spPr>
      <dgm:t>
        <a:bodyPr/>
        <a:lstStyle/>
        <a:p>
          <a:pPr rtl="0"/>
          <a:r>
            <a:rPr lang="es-VE" dirty="0" err="1" smtClean="0"/>
            <a:t>Naming</a:t>
          </a:r>
          <a:r>
            <a:rPr lang="es-VE" dirty="0" smtClean="0"/>
            <a:t> and </a:t>
          </a:r>
          <a:r>
            <a:rPr lang="es-VE" dirty="0" err="1" smtClean="0"/>
            <a:t>shaming</a:t>
          </a:r>
          <a:r>
            <a:rPr lang="es-VE" dirty="0" smtClean="0"/>
            <a:t> </a:t>
          </a:r>
          <a:r>
            <a:rPr lang="es-VE" dirty="0" err="1" smtClean="0"/>
            <a:t>limited</a:t>
          </a:r>
          <a:r>
            <a:rPr lang="es-VE" dirty="0" smtClean="0"/>
            <a:t> to </a:t>
          </a:r>
          <a:r>
            <a:rPr lang="es-VE" dirty="0" err="1" smtClean="0"/>
            <a:t>after</a:t>
          </a:r>
          <a:r>
            <a:rPr lang="es-VE" dirty="0" smtClean="0"/>
            <a:t> </a:t>
          </a:r>
          <a:r>
            <a:rPr lang="es-VE" dirty="0" err="1" smtClean="0"/>
            <a:t>decision</a:t>
          </a:r>
          <a:r>
            <a:rPr lang="es-VE" dirty="0" smtClean="0"/>
            <a:t> </a:t>
          </a:r>
          <a:r>
            <a:rPr lang="es-VE" dirty="0" err="1" smtClean="0"/>
            <a:t>on</a:t>
          </a:r>
          <a:r>
            <a:rPr lang="es-VE" dirty="0" smtClean="0"/>
            <a:t> </a:t>
          </a:r>
          <a:r>
            <a:rPr lang="es-VE" dirty="0" err="1" smtClean="0"/>
            <a:t>tax</a:t>
          </a:r>
          <a:r>
            <a:rPr lang="es-VE" dirty="0" smtClean="0"/>
            <a:t> </a:t>
          </a:r>
          <a:r>
            <a:rPr lang="es-VE" dirty="0" err="1" smtClean="0"/>
            <a:t>assessment</a:t>
          </a:r>
          <a:r>
            <a:rPr lang="es-VE" dirty="0" smtClean="0"/>
            <a:t> </a:t>
          </a:r>
          <a:r>
            <a:rPr lang="es-VE" dirty="0" err="1" smtClean="0"/>
            <a:t>is</a:t>
          </a:r>
          <a:r>
            <a:rPr lang="es-VE" dirty="0" smtClean="0"/>
            <a:t> final.</a:t>
          </a:r>
          <a:endParaRPr lang="es-VE" dirty="0"/>
        </a:p>
      </dgm:t>
    </dgm:pt>
    <dgm:pt modelId="{C8B1503D-7CCA-4984-A154-050287299656}" type="parTrans" cxnId="{E85E469B-57DF-4C6E-BA8D-B85BB04AB84D}">
      <dgm:prSet/>
      <dgm:spPr/>
      <dgm:t>
        <a:bodyPr/>
        <a:lstStyle/>
        <a:p>
          <a:endParaRPr lang="es-VE"/>
        </a:p>
      </dgm:t>
    </dgm:pt>
    <dgm:pt modelId="{099B5752-B5A2-4C11-90C7-EE8D8FE82213}" type="sibTrans" cxnId="{E85E469B-57DF-4C6E-BA8D-B85BB04AB84D}">
      <dgm:prSet/>
      <dgm:spPr/>
      <dgm:t>
        <a:bodyPr/>
        <a:lstStyle/>
        <a:p>
          <a:endParaRPr lang="es-VE"/>
        </a:p>
      </dgm:t>
    </dgm:pt>
    <dgm:pt modelId="{C407D4E0-D078-418B-81EE-2E42729C4CF2}" type="pres">
      <dgm:prSet presAssocID="{A798C421-FAFD-4D88-B8DA-C584EAC16288}" presName="Name0" presStyleCnt="0">
        <dgm:presLayoutVars>
          <dgm:chPref val="1"/>
          <dgm:dir/>
          <dgm:animOne val="branch"/>
          <dgm:animLvl val="lvl"/>
          <dgm:resizeHandles/>
        </dgm:presLayoutVars>
      </dgm:prSet>
      <dgm:spPr/>
    </dgm:pt>
    <dgm:pt modelId="{7932F540-5F0C-4E2B-B819-088705165769}" type="pres">
      <dgm:prSet presAssocID="{14C0E68D-CC02-4CA1-A201-9E08B976BD26}" presName="vertOne" presStyleCnt="0"/>
      <dgm:spPr/>
    </dgm:pt>
    <dgm:pt modelId="{FF1462C3-C137-4EB0-8D11-12AFDE7E1895}" type="pres">
      <dgm:prSet presAssocID="{14C0E68D-CC02-4CA1-A201-9E08B976BD26}" presName="txOne" presStyleLbl="node0" presStyleIdx="0" presStyleCnt="1">
        <dgm:presLayoutVars>
          <dgm:chPref val="3"/>
        </dgm:presLayoutVars>
      </dgm:prSet>
      <dgm:spPr/>
      <dgm:t>
        <a:bodyPr/>
        <a:lstStyle/>
        <a:p>
          <a:endParaRPr lang="es-VE"/>
        </a:p>
      </dgm:t>
    </dgm:pt>
    <dgm:pt modelId="{A9B7B2B7-A1A8-4747-8538-B7034C8B859C}" type="pres">
      <dgm:prSet presAssocID="{14C0E68D-CC02-4CA1-A201-9E08B976BD26}" presName="parTransOne" presStyleCnt="0"/>
      <dgm:spPr/>
    </dgm:pt>
    <dgm:pt modelId="{5591A3F8-DAE3-46B7-BE3F-2A4E1E78E82D}" type="pres">
      <dgm:prSet presAssocID="{14C0E68D-CC02-4CA1-A201-9E08B976BD26}" presName="horzOne" presStyleCnt="0"/>
      <dgm:spPr/>
    </dgm:pt>
    <dgm:pt modelId="{55E51D99-9B64-4E09-84C7-884223050FE9}" type="pres">
      <dgm:prSet presAssocID="{04CCCB71-89E4-4DA9-90D3-6EB6709EF25D}" presName="vertTwo" presStyleCnt="0"/>
      <dgm:spPr/>
    </dgm:pt>
    <dgm:pt modelId="{DC05A21C-6184-4B27-B2E1-83A0962460C4}" type="pres">
      <dgm:prSet presAssocID="{04CCCB71-89E4-4DA9-90D3-6EB6709EF25D}" presName="txTwo" presStyleLbl="node2" presStyleIdx="0" presStyleCnt="3">
        <dgm:presLayoutVars>
          <dgm:chPref val="3"/>
        </dgm:presLayoutVars>
      </dgm:prSet>
      <dgm:spPr/>
    </dgm:pt>
    <dgm:pt modelId="{261912CE-FEE4-4B75-8439-4AE650BE4022}" type="pres">
      <dgm:prSet presAssocID="{04CCCB71-89E4-4DA9-90D3-6EB6709EF25D}" presName="horzTwo" presStyleCnt="0"/>
      <dgm:spPr/>
    </dgm:pt>
    <dgm:pt modelId="{22227EE8-9BEB-4C07-92F1-26C1F2ED3BFF}" type="pres">
      <dgm:prSet presAssocID="{EC18792A-9D9C-44FF-9C6F-4E18F52D422E}" presName="sibSpaceTwo" presStyleCnt="0"/>
      <dgm:spPr/>
    </dgm:pt>
    <dgm:pt modelId="{DB0DCDDA-D4E3-4D9F-A076-23B927D449F8}" type="pres">
      <dgm:prSet presAssocID="{A92DCD7C-8A83-4F50-8C94-58FF214CE5ED}" presName="vertTwo" presStyleCnt="0"/>
      <dgm:spPr/>
    </dgm:pt>
    <dgm:pt modelId="{DF3FB23D-1474-4D7E-8406-69C539D02F37}" type="pres">
      <dgm:prSet presAssocID="{A92DCD7C-8A83-4F50-8C94-58FF214CE5ED}" presName="txTwo" presStyleLbl="node2" presStyleIdx="1" presStyleCnt="3">
        <dgm:presLayoutVars>
          <dgm:chPref val="3"/>
        </dgm:presLayoutVars>
      </dgm:prSet>
      <dgm:spPr/>
    </dgm:pt>
    <dgm:pt modelId="{36A9C56A-11A0-4A02-960D-B307AEEC8BF5}" type="pres">
      <dgm:prSet presAssocID="{A92DCD7C-8A83-4F50-8C94-58FF214CE5ED}" presName="horzTwo" presStyleCnt="0"/>
      <dgm:spPr/>
    </dgm:pt>
    <dgm:pt modelId="{CD37D19A-DF24-492D-A420-795B7C5EE0F1}" type="pres">
      <dgm:prSet presAssocID="{3E2E24D3-7F51-4AD3-8D01-532484624DCD}" presName="sibSpaceTwo" presStyleCnt="0"/>
      <dgm:spPr/>
    </dgm:pt>
    <dgm:pt modelId="{DD3FC8DE-57F5-4012-8F7C-6BEDE19270F8}" type="pres">
      <dgm:prSet presAssocID="{60EAB491-F98C-4926-A858-BD5C85B2A74C}" presName="vertTwo" presStyleCnt="0"/>
      <dgm:spPr/>
    </dgm:pt>
    <dgm:pt modelId="{680BD5C1-281B-4F80-8F84-8E78A6BF72ED}" type="pres">
      <dgm:prSet presAssocID="{60EAB491-F98C-4926-A858-BD5C85B2A74C}" presName="txTwo" presStyleLbl="node2" presStyleIdx="2" presStyleCnt="3">
        <dgm:presLayoutVars>
          <dgm:chPref val="3"/>
        </dgm:presLayoutVars>
      </dgm:prSet>
      <dgm:spPr/>
    </dgm:pt>
    <dgm:pt modelId="{8DFEC58A-1EB3-48C1-B91C-80B3E68C33F8}" type="pres">
      <dgm:prSet presAssocID="{60EAB491-F98C-4926-A858-BD5C85B2A74C}" presName="horzTwo" presStyleCnt="0"/>
      <dgm:spPr/>
    </dgm:pt>
  </dgm:ptLst>
  <dgm:cxnLst>
    <dgm:cxn modelId="{2A756E57-F579-4194-AB55-AAE8D457050C}" type="presOf" srcId="{60EAB491-F98C-4926-A858-BD5C85B2A74C}" destId="{680BD5C1-281B-4F80-8F84-8E78A6BF72ED}" srcOrd="0" destOrd="0" presId="urn:microsoft.com/office/officeart/2005/8/layout/hierarchy4"/>
    <dgm:cxn modelId="{E9DA7DDA-9B4A-4853-BD4F-C07B019F3D3B}" srcId="{A798C421-FAFD-4D88-B8DA-C584EAC16288}" destId="{14C0E68D-CC02-4CA1-A201-9E08B976BD26}" srcOrd="0" destOrd="0" parTransId="{960816AA-0E11-4028-9F26-F91E44674F18}" sibTransId="{88C50362-5DF2-44E3-829D-F948EB5405F8}"/>
    <dgm:cxn modelId="{9ABD0E3E-F771-4F49-9223-330425A45A14}" srcId="{14C0E68D-CC02-4CA1-A201-9E08B976BD26}" destId="{A92DCD7C-8A83-4F50-8C94-58FF214CE5ED}" srcOrd="1" destOrd="0" parTransId="{650BD3C7-7346-4D0D-A015-DD524D865437}" sibTransId="{3E2E24D3-7F51-4AD3-8D01-532484624DCD}"/>
    <dgm:cxn modelId="{563A4F3C-BF04-4143-A2F3-5BB99784B5D3}" type="presOf" srcId="{A798C421-FAFD-4D88-B8DA-C584EAC16288}" destId="{C407D4E0-D078-418B-81EE-2E42729C4CF2}" srcOrd="0" destOrd="0" presId="urn:microsoft.com/office/officeart/2005/8/layout/hierarchy4"/>
    <dgm:cxn modelId="{8D30CCAA-7066-4523-93D1-CAABB3F0C9F6}" type="presOf" srcId="{04CCCB71-89E4-4DA9-90D3-6EB6709EF25D}" destId="{DC05A21C-6184-4B27-B2E1-83A0962460C4}" srcOrd="0" destOrd="0" presId="urn:microsoft.com/office/officeart/2005/8/layout/hierarchy4"/>
    <dgm:cxn modelId="{4975F5EC-9EB1-4D0C-A2EF-E4970970D81A}" type="presOf" srcId="{A92DCD7C-8A83-4F50-8C94-58FF214CE5ED}" destId="{DF3FB23D-1474-4D7E-8406-69C539D02F37}" srcOrd="0" destOrd="0" presId="urn:microsoft.com/office/officeart/2005/8/layout/hierarchy4"/>
    <dgm:cxn modelId="{E85E469B-57DF-4C6E-BA8D-B85BB04AB84D}" srcId="{14C0E68D-CC02-4CA1-A201-9E08B976BD26}" destId="{60EAB491-F98C-4926-A858-BD5C85B2A74C}" srcOrd="2" destOrd="0" parTransId="{C8B1503D-7CCA-4984-A154-050287299656}" sibTransId="{099B5752-B5A2-4C11-90C7-EE8D8FE82213}"/>
    <dgm:cxn modelId="{90D3E070-F063-413D-A886-BB28B645D30C}" srcId="{14C0E68D-CC02-4CA1-A201-9E08B976BD26}" destId="{04CCCB71-89E4-4DA9-90D3-6EB6709EF25D}" srcOrd="0" destOrd="0" parTransId="{49AA95EC-1ABE-4BF3-B2DE-C85BE520D54E}" sibTransId="{EC18792A-9D9C-44FF-9C6F-4E18F52D422E}"/>
    <dgm:cxn modelId="{875AD2D0-5624-4376-B99D-E41B0F519014}" type="presOf" srcId="{14C0E68D-CC02-4CA1-A201-9E08B976BD26}" destId="{FF1462C3-C137-4EB0-8D11-12AFDE7E1895}" srcOrd="0" destOrd="0" presId="urn:microsoft.com/office/officeart/2005/8/layout/hierarchy4"/>
    <dgm:cxn modelId="{36FBE251-86EF-43E3-863F-8300D3864C58}" type="presParOf" srcId="{C407D4E0-D078-418B-81EE-2E42729C4CF2}" destId="{7932F540-5F0C-4E2B-B819-088705165769}" srcOrd="0" destOrd="0" presId="urn:microsoft.com/office/officeart/2005/8/layout/hierarchy4"/>
    <dgm:cxn modelId="{4B8D8655-81B3-4711-9003-2850C104EBAB}" type="presParOf" srcId="{7932F540-5F0C-4E2B-B819-088705165769}" destId="{FF1462C3-C137-4EB0-8D11-12AFDE7E1895}" srcOrd="0" destOrd="0" presId="urn:microsoft.com/office/officeart/2005/8/layout/hierarchy4"/>
    <dgm:cxn modelId="{D754226E-DB3F-4CF7-A37C-DAD3C91D829F}" type="presParOf" srcId="{7932F540-5F0C-4E2B-B819-088705165769}" destId="{A9B7B2B7-A1A8-4747-8538-B7034C8B859C}" srcOrd="1" destOrd="0" presId="urn:microsoft.com/office/officeart/2005/8/layout/hierarchy4"/>
    <dgm:cxn modelId="{D4E8BD28-DDED-43B8-B2B1-6F42BD0E648A}" type="presParOf" srcId="{7932F540-5F0C-4E2B-B819-088705165769}" destId="{5591A3F8-DAE3-46B7-BE3F-2A4E1E78E82D}" srcOrd="2" destOrd="0" presId="urn:microsoft.com/office/officeart/2005/8/layout/hierarchy4"/>
    <dgm:cxn modelId="{84345E47-32C4-4D1F-9D3D-EBA0B518E4E3}" type="presParOf" srcId="{5591A3F8-DAE3-46B7-BE3F-2A4E1E78E82D}" destId="{55E51D99-9B64-4E09-84C7-884223050FE9}" srcOrd="0" destOrd="0" presId="urn:microsoft.com/office/officeart/2005/8/layout/hierarchy4"/>
    <dgm:cxn modelId="{D78BCE1E-DB4A-41EA-AC56-BDFF56738312}" type="presParOf" srcId="{55E51D99-9B64-4E09-84C7-884223050FE9}" destId="{DC05A21C-6184-4B27-B2E1-83A0962460C4}" srcOrd="0" destOrd="0" presId="urn:microsoft.com/office/officeart/2005/8/layout/hierarchy4"/>
    <dgm:cxn modelId="{3DEAC92A-B60A-411E-BB8D-1D1A14F0EB02}" type="presParOf" srcId="{55E51D99-9B64-4E09-84C7-884223050FE9}" destId="{261912CE-FEE4-4B75-8439-4AE650BE4022}" srcOrd="1" destOrd="0" presId="urn:microsoft.com/office/officeart/2005/8/layout/hierarchy4"/>
    <dgm:cxn modelId="{3F6B997A-924E-4F96-8E49-0D9207FE5B42}" type="presParOf" srcId="{5591A3F8-DAE3-46B7-BE3F-2A4E1E78E82D}" destId="{22227EE8-9BEB-4C07-92F1-26C1F2ED3BFF}" srcOrd="1" destOrd="0" presId="urn:microsoft.com/office/officeart/2005/8/layout/hierarchy4"/>
    <dgm:cxn modelId="{144720D7-EE1A-402B-B8DA-74734A19A770}" type="presParOf" srcId="{5591A3F8-DAE3-46B7-BE3F-2A4E1E78E82D}" destId="{DB0DCDDA-D4E3-4D9F-A076-23B927D449F8}" srcOrd="2" destOrd="0" presId="urn:microsoft.com/office/officeart/2005/8/layout/hierarchy4"/>
    <dgm:cxn modelId="{AD3B04C7-2D5A-43F6-A567-72D0496A2759}" type="presParOf" srcId="{DB0DCDDA-D4E3-4D9F-A076-23B927D449F8}" destId="{DF3FB23D-1474-4D7E-8406-69C539D02F37}" srcOrd="0" destOrd="0" presId="urn:microsoft.com/office/officeart/2005/8/layout/hierarchy4"/>
    <dgm:cxn modelId="{49483A29-64AD-4EF9-A5F6-D561AA26C9E8}" type="presParOf" srcId="{DB0DCDDA-D4E3-4D9F-A076-23B927D449F8}" destId="{36A9C56A-11A0-4A02-960D-B307AEEC8BF5}" srcOrd="1" destOrd="0" presId="urn:microsoft.com/office/officeart/2005/8/layout/hierarchy4"/>
    <dgm:cxn modelId="{6473059F-490C-4CB0-A3C8-247C7C65CFF9}" type="presParOf" srcId="{5591A3F8-DAE3-46B7-BE3F-2A4E1E78E82D}" destId="{CD37D19A-DF24-492D-A420-795B7C5EE0F1}" srcOrd="3" destOrd="0" presId="urn:microsoft.com/office/officeart/2005/8/layout/hierarchy4"/>
    <dgm:cxn modelId="{256D7B37-00D2-4538-9AF7-C99DAF0EEDA7}" type="presParOf" srcId="{5591A3F8-DAE3-46B7-BE3F-2A4E1E78E82D}" destId="{DD3FC8DE-57F5-4012-8F7C-6BEDE19270F8}" srcOrd="4" destOrd="0" presId="urn:microsoft.com/office/officeart/2005/8/layout/hierarchy4"/>
    <dgm:cxn modelId="{070F754A-91D5-4FBA-BBFB-0626339D3343}" type="presParOf" srcId="{DD3FC8DE-57F5-4012-8F7C-6BEDE19270F8}" destId="{680BD5C1-281B-4F80-8F84-8E78A6BF72ED}" srcOrd="0" destOrd="0" presId="urn:microsoft.com/office/officeart/2005/8/layout/hierarchy4"/>
    <dgm:cxn modelId="{3DBEDD1D-5715-4EF9-8A0C-7AE64C4D90E2}" type="presParOf" srcId="{DD3FC8DE-57F5-4012-8F7C-6BEDE19270F8}" destId="{8DFEC58A-1EB3-48C1-B91C-80B3E68C33F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20A9F7-1CDF-433A-BA5E-9640FA5149EF}" type="doc">
      <dgm:prSet loTypeId="urn:microsoft.com/office/officeart/2005/8/layout/hList2" loCatId="list" qsTypeId="urn:microsoft.com/office/officeart/2005/8/quickstyle/simple1" qsCatId="simple" csTypeId="urn:microsoft.com/office/officeart/2005/8/colors/accent2_1" csCatId="accent2" phldr="1"/>
      <dgm:spPr/>
      <dgm:t>
        <a:bodyPr/>
        <a:lstStyle/>
        <a:p>
          <a:endParaRPr lang="es-VE"/>
        </a:p>
      </dgm:t>
    </dgm:pt>
    <dgm:pt modelId="{892A0185-F496-4C7B-B84B-CFC50B985ECF}">
      <dgm:prSet/>
      <dgm:spPr/>
      <dgm:t>
        <a:bodyPr/>
        <a:lstStyle/>
        <a:p>
          <a:pPr rtl="0"/>
          <a:r>
            <a:rPr lang="es-VE" b="1" dirty="0" smtClean="0"/>
            <a:t>Confidentiality</a:t>
          </a:r>
          <a:endParaRPr lang="es-VE" dirty="0"/>
        </a:p>
      </dgm:t>
    </dgm:pt>
    <dgm:pt modelId="{8F03E6CE-B582-44B1-97F4-D4C6A4CD2FE2}" type="parTrans" cxnId="{7DD66FB0-CABA-4A1D-9403-DC05CE3B6A74}">
      <dgm:prSet/>
      <dgm:spPr/>
      <dgm:t>
        <a:bodyPr/>
        <a:lstStyle/>
        <a:p>
          <a:endParaRPr lang="es-VE"/>
        </a:p>
      </dgm:t>
    </dgm:pt>
    <dgm:pt modelId="{CB173190-7837-47ED-96DD-9A205DAB0F76}" type="sibTrans" cxnId="{7DD66FB0-CABA-4A1D-9403-DC05CE3B6A74}">
      <dgm:prSet/>
      <dgm:spPr/>
      <dgm:t>
        <a:bodyPr/>
        <a:lstStyle/>
        <a:p>
          <a:endParaRPr lang="es-VE"/>
        </a:p>
      </dgm:t>
    </dgm:pt>
    <dgm:pt modelId="{065E80F0-96FF-4C6C-A01A-C4F0A13C5F33}">
      <dgm:prSet/>
      <dgm:spPr/>
      <dgm:t>
        <a:bodyPr/>
        <a:lstStyle/>
        <a:p>
          <a:pPr rtl="0"/>
          <a:r>
            <a:rPr lang="en-US" b="1" dirty="0" smtClean="0"/>
            <a:t>Serbia:</a:t>
          </a:r>
          <a:r>
            <a:rPr lang="en-US" b="0" dirty="0" smtClean="0"/>
            <a:t> Confidentiality of taxpayers’ information in all tax procedures provided. Contraventions punishable pursuant to the Criminal Code.</a:t>
          </a:r>
          <a:endParaRPr lang="es-VE" dirty="0"/>
        </a:p>
      </dgm:t>
    </dgm:pt>
    <dgm:pt modelId="{1E6D28CC-CC09-4910-89A4-B73946869198}" type="parTrans" cxnId="{FDE59428-5A83-46F6-8B72-518E96F33AF9}">
      <dgm:prSet/>
      <dgm:spPr/>
      <dgm:t>
        <a:bodyPr/>
        <a:lstStyle/>
        <a:p>
          <a:endParaRPr lang="es-VE"/>
        </a:p>
      </dgm:t>
    </dgm:pt>
    <dgm:pt modelId="{FCCBB860-E830-492D-ABDD-FA36EBB8456F}" type="sibTrans" cxnId="{FDE59428-5A83-46F6-8B72-518E96F33AF9}">
      <dgm:prSet/>
      <dgm:spPr/>
      <dgm:t>
        <a:bodyPr/>
        <a:lstStyle/>
        <a:p>
          <a:endParaRPr lang="es-VE"/>
        </a:p>
      </dgm:t>
    </dgm:pt>
    <dgm:pt modelId="{0420C1D9-9416-4E1C-B243-CC59A410C2CC}">
      <dgm:prSet/>
      <dgm:spPr/>
      <dgm:t>
        <a:bodyPr/>
        <a:lstStyle/>
        <a:p>
          <a:pPr rtl="0"/>
          <a:r>
            <a:rPr lang="en-US" b="1" dirty="0" smtClean="0"/>
            <a:t>Serbia:</a:t>
          </a:r>
          <a:r>
            <a:rPr lang="en-US" b="0" dirty="0" smtClean="0"/>
            <a:t> J</a:t>
          </a:r>
          <a:r>
            <a:rPr lang="en-US" dirty="0" smtClean="0"/>
            <a:t>udicial authorization for “</a:t>
          </a:r>
          <a:r>
            <a:rPr lang="en-US" i="1" dirty="0" smtClean="0"/>
            <a:t>naming and shaming</a:t>
          </a:r>
          <a:r>
            <a:rPr lang="en-US" dirty="0" smtClean="0"/>
            <a:t>” is not required.</a:t>
          </a:r>
          <a:endParaRPr lang="es-VE" dirty="0"/>
        </a:p>
      </dgm:t>
    </dgm:pt>
    <dgm:pt modelId="{3A07ABFE-3B4E-4321-A356-23BF39CBBF17}" type="parTrans" cxnId="{5DA340C1-E6B7-4CEB-A702-975C13B2D167}">
      <dgm:prSet/>
      <dgm:spPr/>
      <dgm:t>
        <a:bodyPr/>
        <a:lstStyle/>
        <a:p>
          <a:endParaRPr lang="es-VE"/>
        </a:p>
      </dgm:t>
    </dgm:pt>
    <dgm:pt modelId="{E7135142-4F39-451B-BC50-9F9AAE99BFEC}" type="sibTrans" cxnId="{5DA340C1-E6B7-4CEB-A702-975C13B2D167}">
      <dgm:prSet/>
      <dgm:spPr/>
      <dgm:t>
        <a:bodyPr/>
        <a:lstStyle/>
        <a:p>
          <a:endParaRPr lang="es-VE"/>
        </a:p>
      </dgm:t>
    </dgm:pt>
    <dgm:pt modelId="{8F77AA33-A84D-4587-9B5E-90D055B60378}">
      <dgm:prSet/>
      <dgm:spPr/>
      <dgm:t>
        <a:bodyPr/>
        <a:lstStyle/>
        <a:p>
          <a:pPr rtl="0"/>
          <a:r>
            <a:rPr lang="en-US" b="1" dirty="0" smtClean="0"/>
            <a:t>Serbia:</a:t>
          </a:r>
          <a:r>
            <a:rPr lang="en-US" b="0" dirty="0" smtClean="0"/>
            <a:t> I</a:t>
          </a:r>
          <a:r>
            <a:rPr lang="en-US" dirty="0" smtClean="0"/>
            <a:t>nformation on certain taxpayers with outstanding debts excluded from “</a:t>
          </a:r>
          <a:r>
            <a:rPr lang="en-US" i="1" dirty="0" smtClean="0"/>
            <a:t>naming and shaming</a:t>
          </a:r>
          <a:r>
            <a:rPr lang="en-US" dirty="0" smtClean="0"/>
            <a:t>”.</a:t>
          </a:r>
          <a:endParaRPr lang="es-VE" dirty="0"/>
        </a:p>
      </dgm:t>
    </dgm:pt>
    <dgm:pt modelId="{94C681EC-5EE6-41BB-B456-8E82CB914FD9}" type="parTrans" cxnId="{1D0E3D73-4477-4F97-90A7-350F9371F3B2}">
      <dgm:prSet/>
      <dgm:spPr/>
      <dgm:t>
        <a:bodyPr/>
        <a:lstStyle/>
        <a:p>
          <a:endParaRPr lang="es-VE"/>
        </a:p>
      </dgm:t>
    </dgm:pt>
    <dgm:pt modelId="{610692CE-1A8F-41FC-A917-1D48DB1919A7}" type="sibTrans" cxnId="{1D0E3D73-4477-4F97-90A7-350F9371F3B2}">
      <dgm:prSet/>
      <dgm:spPr/>
      <dgm:t>
        <a:bodyPr/>
        <a:lstStyle/>
        <a:p>
          <a:endParaRPr lang="es-VE"/>
        </a:p>
      </dgm:t>
    </dgm:pt>
    <dgm:pt modelId="{4C9923E6-ED41-477E-BC42-0DB23A1D98FE}">
      <dgm:prSet/>
      <dgm:spPr/>
      <dgm:t>
        <a:bodyPr/>
        <a:lstStyle/>
        <a:p>
          <a:pPr rtl="0"/>
          <a:r>
            <a:rPr lang="en-US" b="1" dirty="0" smtClean="0"/>
            <a:t>Serbia:</a:t>
          </a:r>
          <a:r>
            <a:rPr lang="en-US" b="0" dirty="0" smtClean="0"/>
            <a:t> </a:t>
          </a:r>
          <a:r>
            <a:rPr lang="en-US" b="0" dirty="0" smtClean="0"/>
            <a:t>P</a:t>
          </a:r>
          <a:r>
            <a:rPr lang="en-US" dirty="0" smtClean="0"/>
            <a:t>rofessional privilege granted to lawyers, clergymen, taxpayers’ family members, tax advisers and their assistants.</a:t>
          </a:r>
          <a:endParaRPr lang="es-VE" dirty="0"/>
        </a:p>
      </dgm:t>
    </dgm:pt>
    <dgm:pt modelId="{1B138FBF-6FED-46CF-9522-D499A8812554}" type="parTrans" cxnId="{27B7C7BB-7955-45A5-9C93-C872C74787FF}">
      <dgm:prSet/>
      <dgm:spPr/>
      <dgm:t>
        <a:bodyPr/>
        <a:lstStyle/>
        <a:p>
          <a:endParaRPr lang="es-VE"/>
        </a:p>
      </dgm:t>
    </dgm:pt>
    <dgm:pt modelId="{3507F7EC-6EA5-41F3-B564-721255C88942}" type="sibTrans" cxnId="{27B7C7BB-7955-45A5-9C93-C872C74787FF}">
      <dgm:prSet/>
      <dgm:spPr/>
      <dgm:t>
        <a:bodyPr/>
        <a:lstStyle/>
        <a:p>
          <a:endParaRPr lang="es-VE"/>
        </a:p>
      </dgm:t>
    </dgm:pt>
    <dgm:pt modelId="{51314FF8-ACB0-41F5-A3E5-EB7DBA6F0D2A}">
      <dgm:prSet/>
      <dgm:spPr/>
      <dgm:t>
        <a:bodyPr/>
        <a:lstStyle/>
        <a:p>
          <a:pPr rtl="0"/>
          <a:r>
            <a:rPr lang="en-US" b="1" dirty="0" smtClean="0"/>
            <a:t>Serbia:</a:t>
          </a:r>
          <a:r>
            <a:rPr lang="en-US" b="0" dirty="0" smtClean="0"/>
            <a:t> </a:t>
          </a:r>
          <a:r>
            <a:rPr lang="en-US" b="0" dirty="0" smtClean="0"/>
            <a:t>S</a:t>
          </a:r>
          <a:r>
            <a:rPr lang="en-US" dirty="0" smtClean="0"/>
            <a:t>earch of premises containing privileged material only regulated in the case of lawyers.</a:t>
          </a:r>
          <a:endParaRPr lang="es-VE" dirty="0"/>
        </a:p>
      </dgm:t>
    </dgm:pt>
    <dgm:pt modelId="{78D43746-3530-4792-B6A4-CAAC2BD381DB}" type="parTrans" cxnId="{6A56F3B7-A484-4294-BF57-B437D789FEC7}">
      <dgm:prSet/>
      <dgm:spPr/>
      <dgm:t>
        <a:bodyPr/>
        <a:lstStyle/>
        <a:p>
          <a:endParaRPr lang="es-VE"/>
        </a:p>
      </dgm:t>
    </dgm:pt>
    <dgm:pt modelId="{DE9C4F76-6C95-4BFC-9EF2-15EC425E87ED}" type="sibTrans" cxnId="{6A56F3B7-A484-4294-BF57-B437D789FEC7}">
      <dgm:prSet/>
      <dgm:spPr/>
      <dgm:t>
        <a:bodyPr/>
        <a:lstStyle/>
        <a:p>
          <a:endParaRPr lang="es-VE"/>
        </a:p>
      </dgm:t>
    </dgm:pt>
    <dgm:pt modelId="{39FFEBF6-516A-42A8-BEC1-6EC5BDC4742E}" type="pres">
      <dgm:prSet presAssocID="{C220A9F7-1CDF-433A-BA5E-9640FA5149EF}" presName="linearFlow" presStyleCnt="0">
        <dgm:presLayoutVars>
          <dgm:dir/>
          <dgm:animLvl val="lvl"/>
          <dgm:resizeHandles/>
        </dgm:presLayoutVars>
      </dgm:prSet>
      <dgm:spPr/>
    </dgm:pt>
    <dgm:pt modelId="{B121DC26-0853-47C1-8932-40B612AED1B5}" type="pres">
      <dgm:prSet presAssocID="{892A0185-F496-4C7B-B84B-CFC50B985ECF}" presName="compositeNode" presStyleCnt="0">
        <dgm:presLayoutVars>
          <dgm:bulletEnabled val="1"/>
        </dgm:presLayoutVars>
      </dgm:prSet>
      <dgm:spPr/>
    </dgm:pt>
    <dgm:pt modelId="{2BCAFE3E-DF0D-4D55-A624-608821ECB15E}" type="pres">
      <dgm:prSet presAssocID="{892A0185-F496-4C7B-B84B-CFC50B985ECF}"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993F190A-2C2E-4913-B27D-F5551687CD55}" type="pres">
      <dgm:prSet presAssocID="{892A0185-F496-4C7B-B84B-CFC50B985ECF}" presName="childNode" presStyleLbl="node1" presStyleIdx="0" presStyleCnt="1">
        <dgm:presLayoutVars>
          <dgm:bulletEnabled val="1"/>
        </dgm:presLayoutVars>
      </dgm:prSet>
      <dgm:spPr/>
      <dgm:t>
        <a:bodyPr/>
        <a:lstStyle/>
        <a:p>
          <a:endParaRPr lang="es-VE"/>
        </a:p>
      </dgm:t>
    </dgm:pt>
    <dgm:pt modelId="{BFCF4DAA-915F-4E15-883A-50308157ABC9}" type="pres">
      <dgm:prSet presAssocID="{892A0185-F496-4C7B-B84B-CFC50B985ECF}" presName="parentNode" presStyleLbl="revTx" presStyleIdx="0" presStyleCnt="1">
        <dgm:presLayoutVars>
          <dgm:chMax val="0"/>
          <dgm:bulletEnabled val="1"/>
        </dgm:presLayoutVars>
      </dgm:prSet>
      <dgm:spPr/>
    </dgm:pt>
  </dgm:ptLst>
  <dgm:cxnLst>
    <dgm:cxn modelId="{350104EC-8726-4A17-941D-B04DCC120056}" type="presOf" srcId="{892A0185-F496-4C7B-B84B-CFC50B985ECF}" destId="{BFCF4DAA-915F-4E15-883A-50308157ABC9}" srcOrd="0" destOrd="0" presId="urn:microsoft.com/office/officeart/2005/8/layout/hList2"/>
    <dgm:cxn modelId="{7DD66FB0-CABA-4A1D-9403-DC05CE3B6A74}" srcId="{C220A9F7-1CDF-433A-BA5E-9640FA5149EF}" destId="{892A0185-F496-4C7B-B84B-CFC50B985ECF}" srcOrd="0" destOrd="0" parTransId="{8F03E6CE-B582-44B1-97F4-D4C6A4CD2FE2}" sibTransId="{CB173190-7837-47ED-96DD-9A205DAB0F76}"/>
    <dgm:cxn modelId="{36E314E6-A29D-46F6-8495-7E6EA5658750}" type="presOf" srcId="{C220A9F7-1CDF-433A-BA5E-9640FA5149EF}" destId="{39FFEBF6-516A-42A8-BEC1-6EC5BDC4742E}" srcOrd="0" destOrd="0" presId="urn:microsoft.com/office/officeart/2005/8/layout/hList2"/>
    <dgm:cxn modelId="{1D0E3D73-4477-4F97-90A7-350F9371F3B2}" srcId="{892A0185-F496-4C7B-B84B-CFC50B985ECF}" destId="{8F77AA33-A84D-4587-9B5E-90D055B60378}" srcOrd="2" destOrd="0" parTransId="{94C681EC-5EE6-41BB-B456-8E82CB914FD9}" sibTransId="{610692CE-1A8F-41FC-A917-1D48DB1919A7}"/>
    <dgm:cxn modelId="{63CBDDF3-B3C5-44F6-8BAB-9E7F28A29D14}" type="presOf" srcId="{0420C1D9-9416-4E1C-B243-CC59A410C2CC}" destId="{993F190A-2C2E-4913-B27D-F5551687CD55}" srcOrd="0" destOrd="1" presId="urn:microsoft.com/office/officeart/2005/8/layout/hList2"/>
    <dgm:cxn modelId="{6A56F3B7-A484-4294-BF57-B437D789FEC7}" srcId="{892A0185-F496-4C7B-B84B-CFC50B985ECF}" destId="{51314FF8-ACB0-41F5-A3E5-EB7DBA6F0D2A}" srcOrd="4" destOrd="0" parTransId="{78D43746-3530-4792-B6A4-CAAC2BD381DB}" sibTransId="{DE9C4F76-6C95-4BFC-9EF2-15EC425E87ED}"/>
    <dgm:cxn modelId="{6CC3E596-1FCA-482C-A411-B851DEFCCCCE}" type="presOf" srcId="{51314FF8-ACB0-41F5-A3E5-EB7DBA6F0D2A}" destId="{993F190A-2C2E-4913-B27D-F5551687CD55}" srcOrd="0" destOrd="4" presId="urn:microsoft.com/office/officeart/2005/8/layout/hList2"/>
    <dgm:cxn modelId="{34683584-55E1-497C-ABB3-29BF4F3F6C95}" type="presOf" srcId="{065E80F0-96FF-4C6C-A01A-C4F0A13C5F33}" destId="{993F190A-2C2E-4913-B27D-F5551687CD55}" srcOrd="0" destOrd="0" presId="urn:microsoft.com/office/officeart/2005/8/layout/hList2"/>
    <dgm:cxn modelId="{27B7C7BB-7955-45A5-9C93-C872C74787FF}" srcId="{892A0185-F496-4C7B-B84B-CFC50B985ECF}" destId="{4C9923E6-ED41-477E-BC42-0DB23A1D98FE}" srcOrd="3" destOrd="0" parTransId="{1B138FBF-6FED-46CF-9522-D499A8812554}" sibTransId="{3507F7EC-6EA5-41F3-B564-721255C88942}"/>
    <dgm:cxn modelId="{1EAD58FE-7FDC-46A3-BBBF-77150A3EEFF1}" type="presOf" srcId="{8F77AA33-A84D-4587-9B5E-90D055B60378}" destId="{993F190A-2C2E-4913-B27D-F5551687CD55}" srcOrd="0" destOrd="2" presId="urn:microsoft.com/office/officeart/2005/8/layout/hList2"/>
    <dgm:cxn modelId="{5DA340C1-E6B7-4CEB-A702-975C13B2D167}" srcId="{892A0185-F496-4C7B-B84B-CFC50B985ECF}" destId="{0420C1D9-9416-4E1C-B243-CC59A410C2CC}" srcOrd="1" destOrd="0" parTransId="{3A07ABFE-3B4E-4321-A356-23BF39CBBF17}" sibTransId="{E7135142-4F39-451B-BC50-9F9AAE99BFEC}"/>
    <dgm:cxn modelId="{FDE59428-5A83-46F6-8B72-518E96F33AF9}" srcId="{892A0185-F496-4C7B-B84B-CFC50B985ECF}" destId="{065E80F0-96FF-4C6C-A01A-C4F0A13C5F33}" srcOrd="0" destOrd="0" parTransId="{1E6D28CC-CC09-4910-89A4-B73946869198}" sibTransId="{FCCBB860-E830-492D-ABDD-FA36EBB8456F}"/>
    <dgm:cxn modelId="{0BE36F2F-01C9-493E-B6E2-1634E8ADE4F3}" type="presOf" srcId="{4C9923E6-ED41-477E-BC42-0DB23A1D98FE}" destId="{993F190A-2C2E-4913-B27D-F5551687CD55}" srcOrd="0" destOrd="3" presId="urn:microsoft.com/office/officeart/2005/8/layout/hList2"/>
    <dgm:cxn modelId="{4A2B8E7F-B761-4F32-B561-A526FCB419E4}" type="presParOf" srcId="{39FFEBF6-516A-42A8-BEC1-6EC5BDC4742E}" destId="{B121DC26-0853-47C1-8932-40B612AED1B5}" srcOrd="0" destOrd="0" presId="urn:microsoft.com/office/officeart/2005/8/layout/hList2"/>
    <dgm:cxn modelId="{A3EE8468-2156-43CF-97BE-F561706E2EE2}" type="presParOf" srcId="{B121DC26-0853-47C1-8932-40B612AED1B5}" destId="{2BCAFE3E-DF0D-4D55-A624-608821ECB15E}" srcOrd="0" destOrd="0" presId="urn:microsoft.com/office/officeart/2005/8/layout/hList2"/>
    <dgm:cxn modelId="{25B415BF-23AC-4CF8-8962-964533197E47}" type="presParOf" srcId="{B121DC26-0853-47C1-8932-40B612AED1B5}" destId="{993F190A-2C2E-4913-B27D-F5551687CD55}" srcOrd="1" destOrd="0" presId="urn:microsoft.com/office/officeart/2005/8/layout/hList2"/>
    <dgm:cxn modelId="{C8C626FF-915D-45CC-BE28-043938202A58}" type="presParOf" srcId="{B121DC26-0853-47C1-8932-40B612AED1B5}" destId="{BFCF4DAA-915F-4E15-883A-50308157ABC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4C2A4A-20BB-4B5A-85D2-DBCA87AA3DF5}" type="doc">
      <dgm:prSet loTypeId="urn:microsoft.com/office/officeart/2008/layout/PictureAccentList" loCatId="list" qsTypeId="urn:microsoft.com/office/officeart/2005/8/quickstyle/simple1" qsCatId="simple" csTypeId="urn:microsoft.com/office/officeart/2005/8/colors/colorful4" csCatId="colorful" phldr="1"/>
      <dgm:spPr/>
      <dgm:t>
        <a:bodyPr/>
        <a:lstStyle/>
        <a:p>
          <a:endParaRPr lang="es-VE"/>
        </a:p>
      </dgm:t>
    </dgm:pt>
    <dgm:pt modelId="{1D2F3E06-86C0-43B2-AEF8-AB0E4AD3F67C}">
      <dgm:prSet/>
      <dgm:spPr/>
      <dgm:t>
        <a:bodyPr/>
        <a:lstStyle/>
        <a:p>
          <a:pPr rtl="0"/>
          <a:r>
            <a:rPr lang="es-VE" b="1" dirty="0" err="1" smtClean="0"/>
            <a:t>Reviews</a:t>
          </a:r>
          <a:r>
            <a:rPr lang="es-VE" b="1" dirty="0" smtClean="0"/>
            <a:t> and appeals</a:t>
          </a:r>
          <a:endParaRPr lang="es-VE" dirty="0"/>
        </a:p>
      </dgm:t>
    </dgm:pt>
    <dgm:pt modelId="{CFF2B8B7-6218-4648-BCBC-6EE49409A377}" type="parTrans" cxnId="{01EB4361-99C5-4E34-A883-79AAC4776BBF}">
      <dgm:prSet/>
      <dgm:spPr/>
      <dgm:t>
        <a:bodyPr/>
        <a:lstStyle/>
        <a:p>
          <a:endParaRPr lang="es-VE"/>
        </a:p>
      </dgm:t>
    </dgm:pt>
    <dgm:pt modelId="{27A1FE73-57CF-4501-B34B-AD341042F96C}" type="sibTrans" cxnId="{01EB4361-99C5-4E34-A883-79AAC4776BBF}">
      <dgm:prSet/>
      <dgm:spPr/>
      <dgm:t>
        <a:bodyPr/>
        <a:lstStyle/>
        <a:p>
          <a:endParaRPr lang="es-VE"/>
        </a:p>
      </dgm:t>
    </dgm:pt>
    <dgm:pt modelId="{B46EDF0F-A45D-4611-B2AF-2C3B7E00B080}">
      <dgm:prSet/>
      <dgm:spPr>
        <a:solidFill>
          <a:srgbClr val="00B050"/>
        </a:solidFill>
      </dgm:spPr>
      <dgm:t>
        <a:bodyPr/>
        <a:lstStyle/>
        <a:p>
          <a:pPr rtl="0"/>
          <a:r>
            <a:rPr lang="es-VE" dirty="0" err="1" smtClean="0"/>
            <a:t>Right</a:t>
          </a:r>
          <a:r>
            <a:rPr lang="es-VE" dirty="0" smtClean="0"/>
            <a:t> of </a:t>
          </a:r>
          <a:r>
            <a:rPr lang="es-VE" dirty="0" err="1" smtClean="0"/>
            <a:t>appealing</a:t>
          </a:r>
          <a:r>
            <a:rPr lang="es-VE" dirty="0" smtClean="0"/>
            <a:t> </a:t>
          </a:r>
          <a:r>
            <a:rPr lang="es-VE" dirty="0" err="1" smtClean="0"/>
            <a:t>administrative</a:t>
          </a:r>
          <a:r>
            <a:rPr lang="es-VE" dirty="0" smtClean="0"/>
            <a:t> </a:t>
          </a:r>
          <a:r>
            <a:rPr lang="es-VE" dirty="0" err="1" smtClean="0"/>
            <a:t>objections</a:t>
          </a:r>
          <a:r>
            <a:rPr lang="es-VE" dirty="0" smtClean="0"/>
            <a:t> </a:t>
          </a:r>
          <a:r>
            <a:rPr lang="es-VE" dirty="0" err="1" smtClean="0"/>
            <a:t>widely</a:t>
          </a:r>
          <a:r>
            <a:rPr lang="es-VE" dirty="0" smtClean="0"/>
            <a:t> </a:t>
          </a:r>
          <a:r>
            <a:rPr lang="es-VE" dirty="0" err="1" smtClean="0"/>
            <a:t>acknowledged</a:t>
          </a:r>
          <a:r>
            <a:rPr lang="es-VE" dirty="0" smtClean="0"/>
            <a:t>.</a:t>
          </a:r>
          <a:endParaRPr lang="es-VE" dirty="0"/>
        </a:p>
      </dgm:t>
    </dgm:pt>
    <dgm:pt modelId="{22D8C84E-3E86-47DD-94AE-D8E4AE04E49F}" type="parTrans" cxnId="{F3A8C806-B5DB-4CDD-8E0C-3D98CBF37C83}">
      <dgm:prSet/>
      <dgm:spPr/>
      <dgm:t>
        <a:bodyPr/>
        <a:lstStyle/>
        <a:p>
          <a:endParaRPr lang="es-VE"/>
        </a:p>
      </dgm:t>
    </dgm:pt>
    <dgm:pt modelId="{B1C75A75-651A-4968-9A6C-7B1F412CB48B}" type="sibTrans" cxnId="{F3A8C806-B5DB-4CDD-8E0C-3D98CBF37C83}">
      <dgm:prSet/>
      <dgm:spPr/>
      <dgm:t>
        <a:bodyPr/>
        <a:lstStyle/>
        <a:p>
          <a:endParaRPr lang="es-VE"/>
        </a:p>
      </dgm:t>
    </dgm:pt>
    <dgm:pt modelId="{19355995-9E2B-4729-99F5-43FCD18DFE6A}">
      <dgm:prSet/>
      <dgm:spPr>
        <a:solidFill>
          <a:srgbClr val="92D050"/>
        </a:solidFill>
      </dgm:spPr>
      <dgm:t>
        <a:bodyPr/>
        <a:lstStyle/>
        <a:p>
          <a:pPr rtl="0"/>
          <a:r>
            <a:rPr lang="es-VE" dirty="0" err="1" smtClean="0"/>
            <a:t>Right</a:t>
          </a:r>
          <a:r>
            <a:rPr lang="es-VE" dirty="0" smtClean="0"/>
            <a:t> to be </a:t>
          </a:r>
          <a:r>
            <a:rPr lang="es-VE" dirty="0" err="1" smtClean="0"/>
            <a:t>heard</a:t>
          </a:r>
          <a:r>
            <a:rPr lang="es-VE" dirty="0" smtClean="0"/>
            <a:t> and to produce </a:t>
          </a:r>
          <a:r>
            <a:rPr lang="es-VE" dirty="0" err="1" smtClean="0"/>
            <a:t>evidence</a:t>
          </a:r>
          <a:r>
            <a:rPr lang="es-VE" dirty="0" smtClean="0"/>
            <a:t> </a:t>
          </a:r>
          <a:r>
            <a:rPr lang="es-VE" dirty="0" err="1" smtClean="0"/>
            <a:t>against</a:t>
          </a:r>
          <a:r>
            <a:rPr lang="es-VE" dirty="0" smtClean="0"/>
            <a:t> </a:t>
          </a:r>
          <a:r>
            <a:rPr lang="es-VE" dirty="0" err="1" smtClean="0"/>
            <a:t>tax</a:t>
          </a:r>
          <a:r>
            <a:rPr lang="es-VE" dirty="0" smtClean="0"/>
            <a:t> </a:t>
          </a:r>
          <a:r>
            <a:rPr lang="es-VE" dirty="0" err="1" smtClean="0"/>
            <a:t>claims</a:t>
          </a:r>
          <a:r>
            <a:rPr lang="es-VE" dirty="0" smtClean="0"/>
            <a:t> </a:t>
          </a:r>
          <a:r>
            <a:rPr lang="es-VE" dirty="0" err="1" smtClean="0"/>
            <a:t>also</a:t>
          </a:r>
          <a:r>
            <a:rPr lang="es-VE" dirty="0" smtClean="0"/>
            <a:t> </a:t>
          </a:r>
          <a:r>
            <a:rPr lang="es-VE" dirty="0" err="1" smtClean="0"/>
            <a:t>provided</a:t>
          </a:r>
          <a:r>
            <a:rPr lang="es-VE" dirty="0" smtClean="0"/>
            <a:t> </a:t>
          </a:r>
          <a:r>
            <a:rPr lang="es-VE" dirty="0" err="1" smtClean="0"/>
            <a:t>for</a:t>
          </a:r>
          <a:r>
            <a:rPr lang="es-VE" dirty="0" smtClean="0"/>
            <a:t> in </a:t>
          </a:r>
          <a:r>
            <a:rPr lang="es-VE" dirty="0" err="1" smtClean="0"/>
            <a:t>legislation</a:t>
          </a:r>
          <a:r>
            <a:rPr lang="es-VE" dirty="0" smtClean="0"/>
            <a:t>.</a:t>
          </a:r>
          <a:endParaRPr lang="es-VE" dirty="0"/>
        </a:p>
      </dgm:t>
    </dgm:pt>
    <dgm:pt modelId="{F1D4BEDF-888E-4652-A34D-46593ADED728}" type="parTrans" cxnId="{08510F2E-CEF8-4CCE-9923-27548C83E9E4}">
      <dgm:prSet/>
      <dgm:spPr/>
      <dgm:t>
        <a:bodyPr/>
        <a:lstStyle/>
        <a:p>
          <a:endParaRPr lang="es-VE"/>
        </a:p>
      </dgm:t>
    </dgm:pt>
    <dgm:pt modelId="{A242FBCD-0521-4801-AF11-F77D48802A78}" type="sibTrans" cxnId="{08510F2E-CEF8-4CCE-9923-27548C83E9E4}">
      <dgm:prSet/>
      <dgm:spPr/>
      <dgm:t>
        <a:bodyPr/>
        <a:lstStyle/>
        <a:p>
          <a:endParaRPr lang="es-VE"/>
        </a:p>
      </dgm:t>
    </dgm:pt>
    <dgm:pt modelId="{AE836F61-6934-4C43-850B-0E90CD6FB767}">
      <dgm:prSet/>
      <dgm:spPr>
        <a:solidFill>
          <a:srgbClr val="00B050"/>
        </a:solidFill>
      </dgm:spPr>
      <dgm:t>
        <a:bodyPr/>
        <a:lstStyle/>
        <a:p>
          <a:pPr rtl="0"/>
          <a:r>
            <a:rPr lang="es-VE" dirty="0" smtClean="0"/>
            <a:t>Free legal </a:t>
          </a:r>
          <a:r>
            <a:rPr lang="es-VE" dirty="0" err="1" smtClean="0"/>
            <a:t>assistance</a:t>
          </a:r>
          <a:r>
            <a:rPr lang="es-VE" dirty="0" smtClean="0"/>
            <a:t> and </a:t>
          </a:r>
          <a:r>
            <a:rPr lang="es-VE" dirty="0" err="1" smtClean="0"/>
            <a:t>cooperation</a:t>
          </a:r>
          <a:r>
            <a:rPr lang="es-VE" dirty="0" smtClean="0"/>
            <a:t> in </a:t>
          </a:r>
          <a:r>
            <a:rPr lang="es-VE" dirty="0" err="1" smtClean="0"/>
            <a:t>bearing</a:t>
          </a:r>
          <a:r>
            <a:rPr lang="es-VE" dirty="0" smtClean="0"/>
            <a:t> of </a:t>
          </a:r>
          <a:r>
            <a:rPr lang="es-VE" dirty="0" err="1" smtClean="0"/>
            <a:t>cost</a:t>
          </a:r>
          <a:r>
            <a:rPr lang="es-VE" dirty="0" smtClean="0"/>
            <a:t> </a:t>
          </a:r>
          <a:r>
            <a:rPr lang="es-VE" dirty="0" err="1" smtClean="0"/>
            <a:t>proceedings</a:t>
          </a:r>
          <a:r>
            <a:rPr lang="es-VE" dirty="0" smtClean="0"/>
            <a:t> are </a:t>
          </a:r>
          <a:r>
            <a:rPr lang="es-VE" dirty="0" err="1" smtClean="0"/>
            <a:t>broadly</a:t>
          </a:r>
          <a:r>
            <a:rPr lang="es-VE" dirty="0" smtClean="0"/>
            <a:t> </a:t>
          </a:r>
          <a:r>
            <a:rPr lang="es-VE" dirty="0" err="1" smtClean="0"/>
            <a:t>offered</a:t>
          </a:r>
          <a:r>
            <a:rPr lang="es-VE" dirty="0" smtClean="0"/>
            <a:t> to </a:t>
          </a:r>
          <a:r>
            <a:rPr lang="es-VE" dirty="0" err="1" smtClean="0"/>
            <a:t>taxpayers</a:t>
          </a:r>
          <a:r>
            <a:rPr lang="es-VE" dirty="0" smtClean="0"/>
            <a:t>.</a:t>
          </a:r>
          <a:endParaRPr lang="es-VE" dirty="0"/>
        </a:p>
      </dgm:t>
    </dgm:pt>
    <dgm:pt modelId="{E8FAB159-F6EA-46D5-BBB6-F339FEEFD8EE}" type="parTrans" cxnId="{6403F177-1E51-413C-8F25-76BC15EC24BC}">
      <dgm:prSet/>
      <dgm:spPr/>
      <dgm:t>
        <a:bodyPr/>
        <a:lstStyle/>
        <a:p>
          <a:endParaRPr lang="es-VE"/>
        </a:p>
      </dgm:t>
    </dgm:pt>
    <dgm:pt modelId="{A3793CB7-5E2C-46BA-B086-F7A283AF41CF}" type="sibTrans" cxnId="{6403F177-1E51-413C-8F25-76BC15EC24BC}">
      <dgm:prSet/>
      <dgm:spPr/>
      <dgm:t>
        <a:bodyPr/>
        <a:lstStyle/>
        <a:p>
          <a:endParaRPr lang="es-VE"/>
        </a:p>
      </dgm:t>
    </dgm:pt>
    <dgm:pt modelId="{8BC7994E-E7E0-4836-B0BB-3851F0D5856A}">
      <dgm:prSet/>
      <dgm:spPr>
        <a:solidFill>
          <a:schemeClr val="accent1"/>
        </a:solidFill>
      </dgm:spPr>
      <dgm:t>
        <a:bodyPr/>
        <a:lstStyle/>
        <a:p>
          <a:pPr rtl="0"/>
          <a:r>
            <a:rPr lang="es-VE" dirty="0" err="1" smtClean="0"/>
            <a:t>Some</a:t>
          </a:r>
          <a:r>
            <a:rPr lang="es-VE" dirty="0" smtClean="0"/>
            <a:t> </a:t>
          </a:r>
          <a:r>
            <a:rPr lang="es-VE" dirty="0" err="1" smtClean="0"/>
            <a:t>legislations</a:t>
          </a:r>
          <a:r>
            <a:rPr lang="es-VE" dirty="0" smtClean="0"/>
            <a:t> </a:t>
          </a:r>
          <a:r>
            <a:rPr lang="es-VE" dirty="0" err="1" smtClean="0"/>
            <a:t>allow</a:t>
          </a:r>
          <a:r>
            <a:rPr lang="es-VE" dirty="0" smtClean="0"/>
            <a:t> </a:t>
          </a:r>
          <a:r>
            <a:rPr lang="es-VE" dirty="0" err="1" smtClean="0"/>
            <a:t>the</a:t>
          </a:r>
          <a:r>
            <a:rPr lang="es-VE" dirty="0" smtClean="0"/>
            <a:t> </a:t>
          </a:r>
          <a:r>
            <a:rPr lang="es-VE" dirty="0" err="1" smtClean="0"/>
            <a:t>collection</a:t>
          </a:r>
          <a:r>
            <a:rPr lang="es-VE" dirty="0" smtClean="0"/>
            <a:t> of </a:t>
          </a:r>
          <a:r>
            <a:rPr lang="es-VE" dirty="0" err="1" smtClean="0"/>
            <a:t>taxes</a:t>
          </a:r>
          <a:r>
            <a:rPr lang="es-VE" dirty="0" smtClean="0"/>
            <a:t> </a:t>
          </a:r>
          <a:r>
            <a:rPr lang="es-VE" dirty="0" err="1" smtClean="0"/>
            <a:t>while</a:t>
          </a:r>
          <a:r>
            <a:rPr lang="es-VE" dirty="0" smtClean="0"/>
            <a:t> </a:t>
          </a:r>
          <a:r>
            <a:rPr lang="es-VE" dirty="0" err="1" smtClean="0"/>
            <a:t>pending</a:t>
          </a:r>
          <a:r>
            <a:rPr lang="es-VE" dirty="0" smtClean="0"/>
            <a:t> </a:t>
          </a:r>
          <a:r>
            <a:rPr lang="es-VE" dirty="0" err="1" smtClean="0"/>
            <a:t>the</a:t>
          </a:r>
          <a:r>
            <a:rPr lang="es-VE" dirty="0" smtClean="0"/>
            <a:t> </a:t>
          </a:r>
          <a:r>
            <a:rPr lang="es-VE" dirty="0" err="1" smtClean="0"/>
            <a:t>decision</a:t>
          </a:r>
          <a:r>
            <a:rPr lang="es-VE" dirty="0" smtClean="0"/>
            <a:t> </a:t>
          </a:r>
          <a:r>
            <a:rPr lang="es-VE" dirty="0" err="1" smtClean="0"/>
            <a:t>on</a:t>
          </a:r>
          <a:r>
            <a:rPr lang="es-VE" dirty="0" smtClean="0"/>
            <a:t> appeals.</a:t>
          </a:r>
          <a:endParaRPr lang="es-VE" dirty="0"/>
        </a:p>
      </dgm:t>
    </dgm:pt>
    <dgm:pt modelId="{795B07E6-BAB2-4667-A1CF-01EB58F5547B}" type="parTrans" cxnId="{9C19F657-24A6-4D52-BEC6-2C0E840F7F9F}">
      <dgm:prSet/>
      <dgm:spPr/>
      <dgm:t>
        <a:bodyPr/>
        <a:lstStyle/>
        <a:p>
          <a:endParaRPr lang="es-VE"/>
        </a:p>
      </dgm:t>
    </dgm:pt>
    <dgm:pt modelId="{D5ED4B41-ADF1-47EF-BECF-9058982272BB}" type="sibTrans" cxnId="{9C19F657-24A6-4D52-BEC6-2C0E840F7F9F}">
      <dgm:prSet/>
      <dgm:spPr/>
      <dgm:t>
        <a:bodyPr/>
        <a:lstStyle/>
        <a:p>
          <a:endParaRPr lang="es-VE"/>
        </a:p>
      </dgm:t>
    </dgm:pt>
    <dgm:pt modelId="{982F948B-DAF3-4DE2-BE53-E3EB970DC75A}">
      <dgm:prSet/>
      <dgm:spPr>
        <a:solidFill>
          <a:schemeClr val="accent2"/>
        </a:solidFill>
      </dgm:spPr>
      <dgm:t>
        <a:bodyPr/>
        <a:lstStyle/>
        <a:p>
          <a:pPr rtl="0"/>
          <a:r>
            <a:rPr lang="es-VE" dirty="0" err="1" smtClean="0"/>
            <a:t>Excessive</a:t>
          </a:r>
          <a:r>
            <a:rPr lang="es-VE" dirty="0" smtClean="0"/>
            <a:t> </a:t>
          </a:r>
          <a:r>
            <a:rPr lang="es-VE" dirty="0" err="1" smtClean="0"/>
            <a:t>length</a:t>
          </a:r>
          <a:r>
            <a:rPr lang="es-VE" dirty="0" smtClean="0"/>
            <a:t> of appeals </a:t>
          </a:r>
          <a:r>
            <a:rPr lang="es-VE" dirty="0" err="1" smtClean="0"/>
            <a:t>appears</a:t>
          </a:r>
          <a:r>
            <a:rPr lang="es-VE" dirty="0" smtClean="0"/>
            <a:t> to be </a:t>
          </a:r>
          <a:r>
            <a:rPr lang="es-VE" dirty="0" err="1" smtClean="0"/>
            <a:t>an</a:t>
          </a:r>
          <a:r>
            <a:rPr lang="es-VE" dirty="0" smtClean="0"/>
            <a:t> </a:t>
          </a:r>
          <a:r>
            <a:rPr lang="es-VE" dirty="0" err="1" smtClean="0"/>
            <a:t>issue</a:t>
          </a:r>
          <a:r>
            <a:rPr lang="es-VE" dirty="0" smtClean="0"/>
            <a:t>.</a:t>
          </a:r>
        </a:p>
      </dgm:t>
    </dgm:pt>
    <dgm:pt modelId="{644618C4-B541-4FD8-B59F-AD126E1AD8E4}" type="parTrans" cxnId="{FDA9A19C-EA1E-4B31-A283-625C4EAF562A}">
      <dgm:prSet/>
      <dgm:spPr/>
      <dgm:t>
        <a:bodyPr/>
        <a:lstStyle/>
        <a:p>
          <a:endParaRPr lang="es-VE"/>
        </a:p>
      </dgm:t>
    </dgm:pt>
    <dgm:pt modelId="{F06811BB-9925-4FAD-875C-C8EEA8CE2E1B}" type="sibTrans" cxnId="{FDA9A19C-EA1E-4B31-A283-625C4EAF562A}">
      <dgm:prSet/>
      <dgm:spPr/>
      <dgm:t>
        <a:bodyPr/>
        <a:lstStyle/>
        <a:p>
          <a:endParaRPr lang="es-VE"/>
        </a:p>
      </dgm:t>
    </dgm:pt>
    <dgm:pt modelId="{5C1F8BC2-C012-4BD6-87C5-002E013E639C}" type="pres">
      <dgm:prSet presAssocID="{E24C2A4A-20BB-4B5A-85D2-DBCA87AA3DF5}" presName="layout" presStyleCnt="0">
        <dgm:presLayoutVars>
          <dgm:chMax/>
          <dgm:chPref/>
          <dgm:dir/>
          <dgm:animOne val="branch"/>
          <dgm:animLvl val="lvl"/>
          <dgm:resizeHandles/>
        </dgm:presLayoutVars>
      </dgm:prSet>
      <dgm:spPr/>
    </dgm:pt>
    <dgm:pt modelId="{ACB581E2-2417-45FB-94EC-EE009502680E}" type="pres">
      <dgm:prSet presAssocID="{1D2F3E06-86C0-43B2-AEF8-AB0E4AD3F67C}" presName="root" presStyleCnt="0">
        <dgm:presLayoutVars>
          <dgm:chMax/>
          <dgm:chPref val="4"/>
        </dgm:presLayoutVars>
      </dgm:prSet>
      <dgm:spPr/>
    </dgm:pt>
    <dgm:pt modelId="{7500115D-A26D-4A55-B4B7-DAB72941F054}" type="pres">
      <dgm:prSet presAssocID="{1D2F3E06-86C0-43B2-AEF8-AB0E4AD3F67C}" presName="rootComposite" presStyleCnt="0">
        <dgm:presLayoutVars/>
      </dgm:prSet>
      <dgm:spPr/>
    </dgm:pt>
    <dgm:pt modelId="{E30C51C9-042F-4BE7-84F9-7ED1A84F1824}" type="pres">
      <dgm:prSet presAssocID="{1D2F3E06-86C0-43B2-AEF8-AB0E4AD3F67C}" presName="rootText" presStyleLbl="node0" presStyleIdx="0" presStyleCnt="1">
        <dgm:presLayoutVars>
          <dgm:chMax/>
          <dgm:chPref val="4"/>
        </dgm:presLayoutVars>
      </dgm:prSet>
      <dgm:spPr/>
      <dgm:t>
        <a:bodyPr/>
        <a:lstStyle/>
        <a:p>
          <a:endParaRPr lang="es-VE"/>
        </a:p>
      </dgm:t>
    </dgm:pt>
    <dgm:pt modelId="{38F6EC24-55B4-4F55-93F2-02B44F51ACB7}" type="pres">
      <dgm:prSet presAssocID="{1D2F3E06-86C0-43B2-AEF8-AB0E4AD3F67C}" presName="childShape" presStyleCnt="0">
        <dgm:presLayoutVars>
          <dgm:chMax val="0"/>
          <dgm:chPref val="0"/>
        </dgm:presLayoutVars>
      </dgm:prSet>
      <dgm:spPr/>
    </dgm:pt>
    <dgm:pt modelId="{68BF00D9-A69D-43B6-901A-B456E5D90E41}" type="pres">
      <dgm:prSet presAssocID="{B46EDF0F-A45D-4611-B2AF-2C3B7E00B080}" presName="childComposite" presStyleCnt="0">
        <dgm:presLayoutVars>
          <dgm:chMax val="0"/>
          <dgm:chPref val="0"/>
        </dgm:presLayoutVars>
      </dgm:prSet>
      <dgm:spPr/>
    </dgm:pt>
    <dgm:pt modelId="{0BF8F612-2289-4515-826C-7CFA24DBA9A4}" type="pres">
      <dgm:prSet presAssocID="{B46EDF0F-A45D-4611-B2AF-2C3B7E00B080}"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C6E9FFCD-B290-4B12-B5E4-A48BCA838DD2}" type="pres">
      <dgm:prSet presAssocID="{B46EDF0F-A45D-4611-B2AF-2C3B7E00B080}" presName="childText" presStyleLbl="lnNode1" presStyleIdx="0" presStyleCnt="5">
        <dgm:presLayoutVars>
          <dgm:chMax val="0"/>
          <dgm:chPref val="0"/>
          <dgm:bulletEnabled val="1"/>
        </dgm:presLayoutVars>
      </dgm:prSet>
      <dgm:spPr/>
    </dgm:pt>
    <dgm:pt modelId="{CAEAB16D-0434-4B1B-974F-E3D38AB99FB8}" type="pres">
      <dgm:prSet presAssocID="{19355995-9E2B-4729-99F5-43FCD18DFE6A}" presName="childComposite" presStyleCnt="0">
        <dgm:presLayoutVars>
          <dgm:chMax val="0"/>
          <dgm:chPref val="0"/>
        </dgm:presLayoutVars>
      </dgm:prSet>
      <dgm:spPr/>
    </dgm:pt>
    <dgm:pt modelId="{81D7FCE3-5F7A-44AB-AEE2-C7A0E84DB5F9}" type="pres">
      <dgm:prSet presAssocID="{19355995-9E2B-4729-99F5-43FCD18DFE6A}"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dgm:spPr>
    </dgm:pt>
    <dgm:pt modelId="{B873CD07-29B9-4D44-A045-4A45010FF3FB}" type="pres">
      <dgm:prSet presAssocID="{19355995-9E2B-4729-99F5-43FCD18DFE6A}" presName="childText" presStyleLbl="lnNode1" presStyleIdx="1" presStyleCnt="5">
        <dgm:presLayoutVars>
          <dgm:chMax val="0"/>
          <dgm:chPref val="0"/>
          <dgm:bulletEnabled val="1"/>
        </dgm:presLayoutVars>
      </dgm:prSet>
      <dgm:spPr/>
    </dgm:pt>
    <dgm:pt modelId="{44912740-A797-461F-BDBC-790C7E4F1576}" type="pres">
      <dgm:prSet presAssocID="{AE836F61-6934-4C43-850B-0E90CD6FB767}" presName="childComposite" presStyleCnt="0">
        <dgm:presLayoutVars>
          <dgm:chMax val="0"/>
          <dgm:chPref val="0"/>
        </dgm:presLayoutVars>
      </dgm:prSet>
      <dgm:spPr/>
    </dgm:pt>
    <dgm:pt modelId="{B0AF8833-7ECF-43E8-9D19-264DD96CB332}" type="pres">
      <dgm:prSet presAssocID="{AE836F61-6934-4C43-850B-0E90CD6FB767}"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s-VE"/>
        </a:p>
      </dgm:t>
    </dgm:pt>
    <dgm:pt modelId="{A2FE9FA8-BD8C-4832-95C7-5DA7B3B7AB24}" type="pres">
      <dgm:prSet presAssocID="{AE836F61-6934-4C43-850B-0E90CD6FB767}" presName="childText" presStyleLbl="lnNode1" presStyleIdx="2" presStyleCnt="5">
        <dgm:presLayoutVars>
          <dgm:chMax val="0"/>
          <dgm:chPref val="0"/>
          <dgm:bulletEnabled val="1"/>
        </dgm:presLayoutVars>
      </dgm:prSet>
      <dgm:spPr/>
      <dgm:t>
        <a:bodyPr/>
        <a:lstStyle/>
        <a:p>
          <a:endParaRPr lang="es-VE"/>
        </a:p>
      </dgm:t>
    </dgm:pt>
    <dgm:pt modelId="{070E59B1-6726-45BE-AEAF-04621A427654}" type="pres">
      <dgm:prSet presAssocID="{8BC7994E-E7E0-4836-B0BB-3851F0D5856A}" presName="childComposite" presStyleCnt="0">
        <dgm:presLayoutVars>
          <dgm:chMax val="0"/>
          <dgm:chPref val="0"/>
        </dgm:presLayoutVars>
      </dgm:prSet>
      <dgm:spPr/>
    </dgm:pt>
    <dgm:pt modelId="{BB0D3418-AB4B-4FA2-8ADC-0E4FA92E391F}" type="pres">
      <dgm:prSet presAssocID="{8BC7994E-E7E0-4836-B0BB-3851F0D5856A}"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t>
        <a:bodyPr/>
        <a:lstStyle/>
        <a:p>
          <a:endParaRPr lang="es-VE"/>
        </a:p>
      </dgm:t>
    </dgm:pt>
    <dgm:pt modelId="{D019997C-074E-4C5A-B2D1-9D1158BA7791}" type="pres">
      <dgm:prSet presAssocID="{8BC7994E-E7E0-4836-B0BB-3851F0D5856A}" presName="childText" presStyleLbl="lnNode1" presStyleIdx="3" presStyleCnt="5">
        <dgm:presLayoutVars>
          <dgm:chMax val="0"/>
          <dgm:chPref val="0"/>
          <dgm:bulletEnabled val="1"/>
        </dgm:presLayoutVars>
      </dgm:prSet>
      <dgm:spPr/>
      <dgm:t>
        <a:bodyPr/>
        <a:lstStyle/>
        <a:p>
          <a:endParaRPr lang="es-VE"/>
        </a:p>
      </dgm:t>
    </dgm:pt>
    <dgm:pt modelId="{A66B4F84-6585-4CE4-82D7-4CE48E326041}" type="pres">
      <dgm:prSet presAssocID="{982F948B-DAF3-4DE2-BE53-E3EB970DC75A}" presName="childComposite" presStyleCnt="0">
        <dgm:presLayoutVars>
          <dgm:chMax val="0"/>
          <dgm:chPref val="0"/>
        </dgm:presLayoutVars>
      </dgm:prSet>
      <dgm:spPr/>
    </dgm:pt>
    <dgm:pt modelId="{5697D02A-D18A-4FBD-828D-65E389613EB5}" type="pres">
      <dgm:prSet presAssocID="{982F948B-DAF3-4DE2-BE53-E3EB970DC75A}"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3000" b="-3000"/>
          </a:stretch>
        </a:blipFill>
      </dgm:spPr>
    </dgm:pt>
    <dgm:pt modelId="{9F83B38D-2A4A-4978-A7F3-4DF8D45DF9F7}" type="pres">
      <dgm:prSet presAssocID="{982F948B-DAF3-4DE2-BE53-E3EB970DC75A}" presName="childText" presStyleLbl="lnNode1" presStyleIdx="4" presStyleCnt="5">
        <dgm:presLayoutVars>
          <dgm:chMax val="0"/>
          <dgm:chPref val="0"/>
          <dgm:bulletEnabled val="1"/>
        </dgm:presLayoutVars>
      </dgm:prSet>
      <dgm:spPr/>
      <dgm:t>
        <a:bodyPr/>
        <a:lstStyle/>
        <a:p>
          <a:endParaRPr lang="es-VE"/>
        </a:p>
      </dgm:t>
    </dgm:pt>
  </dgm:ptLst>
  <dgm:cxnLst>
    <dgm:cxn modelId="{83106FB0-AFC6-466D-9265-E56213178E78}" type="presOf" srcId="{8BC7994E-E7E0-4836-B0BB-3851F0D5856A}" destId="{D019997C-074E-4C5A-B2D1-9D1158BA7791}" srcOrd="0" destOrd="0" presId="urn:microsoft.com/office/officeart/2008/layout/PictureAccentList"/>
    <dgm:cxn modelId="{8AF33B53-70E8-4EB6-8751-43FFA8EC2A2E}" type="presOf" srcId="{982F948B-DAF3-4DE2-BE53-E3EB970DC75A}" destId="{9F83B38D-2A4A-4978-A7F3-4DF8D45DF9F7}" srcOrd="0" destOrd="0" presId="urn:microsoft.com/office/officeart/2008/layout/PictureAccentList"/>
    <dgm:cxn modelId="{6403F177-1E51-413C-8F25-76BC15EC24BC}" srcId="{1D2F3E06-86C0-43B2-AEF8-AB0E4AD3F67C}" destId="{AE836F61-6934-4C43-850B-0E90CD6FB767}" srcOrd="2" destOrd="0" parTransId="{E8FAB159-F6EA-46D5-BBB6-F339FEEFD8EE}" sibTransId="{A3793CB7-5E2C-46BA-B086-F7A283AF41CF}"/>
    <dgm:cxn modelId="{F3A8C806-B5DB-4CDD-8E0C-3D98CBF37C83}" srcId="{1D2F3E06-86C0-43B2-AEF8-AB0E4AD3F67C}" destId="{B46EDF0F-A45D-4611-B2AF-2C3B7E00B080}" srcOrd="0" destOrd="0" parTransId="{22D8C84E-3E86-47DD-94AE-D8E4AE04E49F}" sibTransId="{B1C75A75-651A-4968-9A6C-7B1F412CB48B}"/>
    <dgm:cxn modelId="{F5D185C6-A783-414F-BF63-EBE1E4C56FAD}" type="presOf" srcId="{19355995-9E2B-4729-99F5-43FCD18DFE6A}" destId="{B873CD07-29B9-4D44-A045-4A45010FF3FB}" srcOrd="0" destOrd="0" presId="urn:microsoft.com/office/officeart/2008/layout/PictureAccentList"/>
    <dgm:cxn modelId="{3825B096-D119-4528-8362-DA1F1D5751F8}" type="presOf" srcId="{AE836F61-6934-4C43-850B-0E90CD6FB767}" destId="{A2FE9FA8-BD8C-4832-95C7-5DA7B3B7AB24}" srcOrd="0" destOrd="0" presId="urn:microsoft.com/office/officeart/2008/layout/PictureAccentList"/>
    <dgm:cxn modelId="{B75F4098-D700-4CD7-80E1-250CC8ACB9A0}" type="presOf" srcId="{B46EDF0F-A45D-4611-B2AF-2C3B7E00B080}" destId="{C6E9FFCD-B290-4B12-B5E4-A48BCA838DD2}" srcOrd="0" destOrd="0" presId="urn:microsoft.com/office/officeart/2008/layout/PictureAccentList"/>
    <dgm:cxn modelId="{08510F2E-CEF8-4CCE-9923-27548C83E9E4}" srcId="{1D2F3E06-86C0-43B2-AEF8-AB0E4AD3F67C}" destId="{19355995-9E2B-4729-99F5-43FCD18DFE6A}" srcOrd="1" destOrd="0" parTransId="{F1D4BEDF-888E-4652-A34D-46593ADED728}" sibTransId="{A242FBCD-0521-4801-AF11-F77D48802A78}"/>
    <dgm:cxn modelId="{3D981A50-A8F4-410A-B402-85B90A1D1E28}" type="presOf" srcId="{1D2F3E06-86C0-43B2-AEF8-AB0E4AD3F67C}" destId="{E30C51C9-042F-4BE7-84F9-7ED1A84F1824}" srcOrd="0" destOrd="0" presId="urn:microsoft.com/office/officeart/2008/layout/PictureAccentList"/>
    <dgm:cxn modelId="{FDA9A19C-EA1E-4B31-A283-625C4EAF562A}" srcId="{1D2F3E06-86C0-43B2-AEF8-AB0E4AD3F67C}" destId="{982F948B-DAF3-4DE2-BE53-E3EB970DC75A}" srcOrd="4" destOrd="0" parTransId="{644618C4-B541-4FD8-B59F-AD126E1AD8E4}" sibTransId="{F06811BB-9925-4FAD-875C-C8EEA8CE2E1B}"/>
    <dgm:cxn modelId="{01EB4361-99C5-4E34-A883-79AAC4776BBF}" srcId="{E24C2A4A-20BB-4B5A-85D2-DBCA87AA3DF5}" destId="{1D2F3E06-86C0-43B2-AEF8-AB0E4AD3F67C}" srcOrd="0" destOrd="0" parTransId="{CFF2B8B7-6218-4648-BCBC-6EE49409A377}" sibTransId="{27A1FE73-57CF-4501-B34B-AD341042F96C}"/>
    <dgm:cxn modelId="{9C19F657-24A6-4D52-BEC6-2C0E840F7F9F}" srcId="{1D2F3E06-86C0-43B2-AEF8-AB0E4AD3F67C}" destId="{8BC7994E-E7E0-4836-B0BB-3851F0D5856A}" srcOrd="3" destOrd="0" parTransId="{795B07E6-BAB2-4667-A1CF-01EB58F5547B}" sibTransId="{D5ED4B41-ADF1-47EF-BECF-9058982272BB}"/>
    <dgm:cxn modelId="{56CF434D-0812-488B-BE2B-2DD41FF42DC6}" type="presOf" srcId="{E24C2A4A-20BB-4B5A-85D2-DBCA87AA3DF5}" destId="{5C1F8BC2-C012-4BD6-87C5-002E013E639C}" srcOrd="0" destOrd="0" presId="urn:microsoft.com/office/officeart/2008/layout/PictureAccentList"/>
    <dgm:cxn modelId="{4F6278D7-A869-4D5C-8481-47409D3C07A5}" type="presParOf" srcId="{5C1F8BC2-C012-4BD6-87C5-002E013E639C}" destId="{ACB581E2-2417-45FB-94EC-EE009502680E}" srcOrd="0" destOrd="0" presId="urn:microsoft.com/office/officeart/2008/layout/PictureAccentList"/>
    <dgm:cxn modelId="{E092092B-990D-4D98-9852-BAFBDA20B642}" type="presParOf" srcId="{ACB581E2-2417-45FB-94EC-EE009502680E}" destId="{7500115D-A26D-4A55-B4B7-DAB72941F054}" srcOrd="0" destOrd="0" presId="urn:microsoft.com/office/officeart/2008/layout/PictureAccentList"/>
    <dgm:cxn modelId="{B2EA2251-EA5E-414F-8C5C-225F5AFE834F}" type="presParOf" srcId="{7500115D-A26D-4A55-B4B7-DAB72941F054}" destId="{E30C51C9-042F-4BE7-84F9-7ED1A84F1824}" srcOrd="0" destOrd="0" presId="urn:microsoft.com/office/officeart/2008/layout/PictureAccentList"/>
    <dgm:cxn modelId="{09F7D583-7147-4CA5-B346-19AB7BE5B599}" type="presParOf" srcId="{ACB581E2-2417-45FB-94EC-EE009502680E}" destId="{38F6EC24-55B4-4F55-93F2-02B44F51ACB7}" srcOrd="1" destOrd="0" presId="urn:microsoft.com/office/officeart/2008/layout/PictureAccentList"/>
    <dgm:cxn modelId="{BD0E0430-2A04-4343-8FE4-CCB3F1BACB4F}" type="presParOf" srcId="{38F6EC24-55B4-4F55-93F2-02B44F51ACB7}" destId="{68BF00D9-A69D-43B6-901A-B456E5D90E41}" srcOrd="0" destOrd="0" presId="urn:microsoft.com/office/officeart/2008/layout/PictureAccentList"/>
    <dgm:cxn modelId="{6C10A18C-7D18-4E35-AD28-00559791527A}" type="presParOf" srcId="{68BF00D9-A69D-43B6-901A-B456E5D90E41}" destId="{0BF8F612-2289-4515-826C-7CFA24DBA9A4}" srcOrd="0" destOrd="0" presId="urn:microsoft.com/office/officeart/2008/layout/PictureAccentList"/>
    <dgm:cxn modelId="{1D502B26-79B2-48E3-9F22-16A7BA02535B}" type="presParOf" srcId="{68BF00D9-A69D-43B6-901A-B456E5D90E41}" destId="{C6E9FFCD-B290-4B12-B5E4-A48BCA838DD2}" srcOrd="1" destOrd="0" presId="urn:microsoft.com/office/officeart/2008/layout/PictureAccentList"/>
    <dgm:cxn modelId="{5A432E85-3947-4D98-B8C9-1505CEC8C51A}" type="presParOf" srcId="{38F6EC24-55B4-4F55-93F2-02B44F51ACB7}" destId="{CAEAB16D-0434-4B1B-974F-E3D38AB99FB8}" srcOrd="1" destOrd="0" presId="urn:microsoft.com/office/officeart/2008/layout/PictureAccentList"/>
    <dgm:cxn modelId="{54C6D236-1471-4ADD-9AFD-F74D88774E10}" type="presParOf" srcId="{CAEAB16D-0434-4B1B-974F-E3D38AB99FB8}" destId="{81D7FCE3-5F7A-44AB-AEE2-C7A0E84DB5F9}" srcOrd="0" destOrd="0" presId="urn:microsoft.com/office/officeart/2008/layout/PictureAccentList"/>
    <dgm:cxn modelId="{44377CE5-A85E-4314-AE78-0F994E233636}" type="presParOf" srcId="{CAEAB16D-0434-4B1B-974F-E3D38AB99FB8}" destId="{B873CD07-29B9-4D44-A045-4A45010FF3FB}" srcOrd="1" destOrd="0" presId="urn:microsoft.com/office/officeart/2008/layout/PictureAccentList"/>
    <dgm:cxn modelId="{89B8B6B3-B137-4FA0-B70C-D4C2F58C4273}" type="presParOf" srcId="{38F6EC24-55B4-4F55-93F2-02B44F51ACB7}" destId="{44912740-A797-461F-BDBC-790C7E4F1576}" srcOrd="2" destOrd="0" presId="urn:microsoft.com/office/officeart/2008/layout/PictureAccentList"/>
    <dgm:cxn modelId="{59886D87-2627-4F4B-9D79-BD0F18B6A025}" type="presParOf" srcId="{44912740-A797-461F-BDBC-790C7E4F1576}" destId="{B0AF8833-7ECF-43E8-9D19-264DD96CB332}" srcOrd="0" destOrd="0" presId="urn:microsoft.com/office/officeart/2008/layout/PictureAccentList"/>
    <dgm:cxn modelId="{CD719680-88F3-417B-9B54-71D5C2870361}" type="presParOf" srcId="{44912740-A797-461F-BDBC-790C7E4F1576}" destId="{A2FE9FA8-BD8C-4832-95C7-5DA7B3B7AB24}" srcOrd="1" destOrd="0" presId="urn:microsoft.com/office/officeart/2008/layout/PictureAccentList"/>
    <dgm:cxn modelId="{DF74B11C-A8CC-4A18-B901-F924675FBA8D}" type="presParOf" srcId="{38F6EC24-55B4-4F55-93F2-02B44F51ACB7}" destId="{070E59B1-6726-45BE-AEAF-04621A427654}" srcOrd="3" destOrd="0" presId="urn:microsoft.com/office/officeart/2008/layout/PictureAccentList"/>
    <dgm:cxn modelId="{FA123812-242C-4D14-A436-7F04F1E30541}" type="presParOf" srcId="{070E59B1-6726-45BE-AEAF-04621A427654}" destId="{BB0D3418-AB4B-4FA2-8ADC-0E4FA92E391F}" srcOrd="0" destOrd="0" presId="urn:microsoft.com/office/officeart/2008/layout/PictureAccentList"/>
    <dgm:cxn modelId="{8772358B-676B-4AF1-9077-D79E138CDED0}" type="presParOf" srcId="{070E59B1-6726-45BE-AEAF-04621A427654}" destId="{D019997C-074E-4C5A-B2D1-9D1158BA7791}" srcOrd="1" destOrd="0" presId="urn:microsoft.com/office/officeart/2008/layout/PictureAccentList"/>
    <dgm:cxn modelId="{002280E8-3239-4509-90BA-4211FE11120E}" type="presParOf" srcId="{38F6EC24-55B4-4F55-93F2-02B44F51ACB7}" destId="{A66B4F84-6585-4CE4-82D7-4CE48E326041}" srcOrd="4" destOrd="0" presId="urn:microsoft.com/office/officeart/2008/layout/PictureAccentList"/>
    <dgm:cxn modelId="{E0AA291E-C4BD-4DD9-940B-3EB7BB2D204D}" type="presParOf" srcId="{A66B4F84-6585-4CE4-82D7-4CE48E326041}" destId="{5697D02A-D18A-4FBD-828D-65E389613EB5}" srcOrd="0" destOrd="0" presId="urn:microsoft.com/office/officeart/2008/layout/PictureAccentList"/>
    <dgm:cxn modelId="{184A12A1-6E2C-4A9E-82EC-30160CC4BAB9}" type="presParOf" srcId="{A66B4F84-6585-4CE4-82D7-4CE48E326041}" destId="{9F83B38D-2A4A-4978-A7F3-4DF8D45DF9F7}"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220A9F7-1CDF-433A-BA5E-9640FA5149EF}" type="doc">
      <dgm:prSet loTypeId="urn:microsoft.com/office/officeart/2005/8/layout/hList2" loCatId="list" qsTypeId="urn:microsoft.com/office/officeart/2005/8/quickstyle/simple1" qsCatId="simple" csTypeId="urn:microsoft.com/office/officeart/2005/8/colors/accent2_1" csCatId="accent2" phldr="1"/>
      <dgm:spPr/>
      <dgm:t>
        <a:bodyPr/>
        <a:lstStyle/>
        <a:p>
          <a:endParaRPr lang="es-VE"/>
        </a:p>
      </dgm:t>
    </dgm:pt>
    <dgm:pt modelId="{892A0185-F496-4C7B-B84B-CFC50B985ECF}">
      <dgm:prSet/>
      <dgm:spPr/>
      <dgm:t>
        <a:bodyPr/>
        <a:lstStyle/>
        <a:p>
          <a:pPr rtl="0"/>
          <a:r>
            <a:rPr lang="es-VE" b="1" dirty="0" err="1" smtClean="0"/>
            <a:t>Reviews</a:t>
          </a:r>
          <a:r>
            <a:rPr lang="es-VE" b="1" dirty="0" smtClean="0"/>
            <a:t> and Appeals</a:t>
          </a:r>
          <a:endParaRPr lang="es-VE" dirty="0"/>
        </a:p>
      </dgm:t>
    </dgm:pt>
    <dgm:pt modelId="{8F03E6CE-B582-44B1-97F4-D4C6A4CD2FE2}" type="parTrans" cxnId="{7DD66FB0-CABA-4A1D-9403-DC05CE3B6A74}">
      <dgm:prSet/>
      <dgm:spPr/>
      <dgm:t>
        <a:bodyPr/>
        <a:lstStyle/>
        <a:p>
          <a:endParaRPr lang="es-VE"/>
        </a:p>
      </dgm:t>
    </dgm:pt>
    <dgm:pt modelId="{CB173190-7837-47ED-96DD-9A205DAB0F76}" type="sibTrans" cxnId="{7DD66FB0-CABA-4A1D-9403-DC05CE3B6A74}">
      <dgm:prSet/>
      <dgm:spPr/>
      <dgm:t>
        <a:bodyPr/>
        <a:lstStyle/>
        <a:p>
          <a:endParaRPr lang="es-VE"/>
        </a:p>
      </dgm:t>
    </dgm:pt>
    <dgm:pt modelId="{065E80F0-96FF-4C6C-A01A-C4F0A13C5F33}">
      <dgm:prSet/>
      <dgm:spPr/>
      <dgm:t>
        <a:bodyPr/>
        <a:lstStyle/>
        <a:p>
          <a:pPr rtl="0"/>
          <a:r>
            <a:rPr lang="en-US" b="1" dirty="0" smtClean="0"/>
            <a:t>Serbia:</a:t>
          </a:r>
          <a:r>
            <a:rPr lang="en-US" b="0" dirty="0" smtClean="0"/>
            <a:t> Tax authorities obliged to grant taxpayers the right to be heard before any decision is made.</a:t>
          </a:r>
          <a:endParaRPr lang="es-VE" b="0" dirty="0"/>
        </a:p>
      </dgm:t>
    </dgm:pt>
    <dgm:pt modelId="{1E6D28CC-CC09-4910-89A4-B73946869198}" type="parTrans" cxnId="{FDE59428-5A83-46F6-8B72-518E96F33AF9}">
      <dgm:prSet/>
      <dgm:spPr/>
      <dgm:t>
        <a:bodyPr/>
        <a:lstStyle/>
        <a:p>
          <a:endParaRPr lang="es-VE"/>
        </a:p>
      </dgm:t>
    </dgm:pt>
    <dgm:pt modelId="{FCCBB860-E830-492D-ABDD-FA36EBB8456F}" type="sibTrans" cxnId="{FDE59428-5A83-46F6-8B72-518E96F33AF9}">
      <dgm:prSet/>
      <dgm:spPr/>
      <dgm:t>
        <a:bodyPr/>
        <a:lstStyle/>
        <a:p>
          <a:endParaRPr lang="es-VE"/>
        </a:p>
      </dgm:t>
    </dgm:pt>
    <dgm:pt modelId="{EA8A3DC4-BB84-4FC2-A6FB-AF51FE5BA94A}">
      <dgm:prSet/>
      <dgm:spPr/>
      <dgm:t>
        <a:bodyPr/>
        <a:lstStyle/>
        <a:p>
          <a:pPr rtl="0"/>
          <a:r>
            <a:rPr lang="en-US" b="1" dirty="0" smtClean="0"/>
            <a:t>Serbia:</a:t>
          </a:r>
          <a:r>
            <a:rPr lang="en-US" b="0" dirty="0" smtClean="0"/>
            <a:t> </a:t>
          </a:r>
          <a:r>
            <a:rPr lang="en-US" b="0" dirty="0" smtClean="0"/>
            <a:t>State must bear the proceedings costs of the party who is unable to bear the costs without adversely affecting her </a:t>
          </a:r>
          <a:r>
            <a:rPr lang="en-US" b="0" i="1" dirty="0" smtClean="0"/>
            <a:t>minimum </a:t>
          </a:r>
          <a:r>
            <a:rPr lang="en-US" b="0" i="1" dirty="0" err="1" smtClean="0"/>
            <a:t>vitalis</a:t>
          </a:r>
          <a:r>
            <a:rPr lang="en-US" b="0" dirty="0" smtClean="0"/>
            <a:t>.</a:t>
          </a:r>
          <a:endParaRPr lang="es-VE" b="0" dirty="0"/>
        </a:p>
      </dgm:t>
    </dgm:pt>
    <dgm:pt modelId="{CD5C9A61-1FD7-4CE3-8374-C56DBFB80955}" type="parTrans" cxnId="{BC8CA9DA-65D8-4858-ACDB-85D4F8CFCC8B}">
      <dgm:prSet/>
      <dgm:spPr/>
      <dgm:t>
        <a:bodyPr/>
        <a:lstStyle/>
        <a:p>
          <a:endParaRPr lang="es-VE"/>
        </a:p>
      </dgm:t>
    </dgm:pt>
    <dgm:pt modelId="{A26D4EC0-D4AF-455A-8CCA-44D0F2D23B70}" type="sibTrans" cxnId="{BC8CA9DA-65D8-4858-ACDB-85D4F8CFCC8B}">
      <dgm:prSet/>
      <dgm:spPr/>
      <dgm:t>
        <a:bodyPr/>
        <a:lstStyle/>
        <a:p>
          <a:endParaRPr lang="es-VE"/>
        </a:p>
      </dgm:t>
    </dgm:pt>
    <dgm:pt modelId="{3B7F97E5-E998-4C88-BA8C-E930A02CC90D}">
      <dgm:prSet/>
      <dgm:spPr/>
      <dgm:t>
        <a:bodyPr/>
        <a:lstStyle/>
        <a:p>
          <a:pPr rtl="0"/>
          <a:r>
            <a:rPr lang="en-US" b="1" dirty="0" smtClean="0"/>
            <a:t>Serbia:</a:t>
          </a:r>
          <a:r>
            <a:rPr lang="en-US" b="0" dirty="0" smtClean="0"/>
            <a:t> No limit on the length of the judicial appeal process.</a:t>
          </a:r>
          <a:endParaRPr lang="es-VE" b="0" dirty="0"/>
        </a:p>
      </dgm:t>
    </dgm:pt>
    <dgm:pt modelId="{A6D36914-7F00-4ECE-A7D0-81F0706CE56D}" type="parTrans" cxnId="{28759FA8-752E-4026-A2F7-ECD102C5A9E8}">
      <dgm:prSet/>
      <dgm:spPr/>
      <dgm:t>
        <a:bodyPr/>
        <a:lstStyle/>
        <a:p>
          <a:endParaRPr lang="es-VE"/>
        </a:p>
      </dgm:t>
    </dgm:pt>
    <dgm:pt modelId="{6FA81CB8-F31B-4483-814B-92C96D96047B}" type="sibTrans" cxnId="{28759FA8-752E-4026-A2F7-ECD102C5A9E8}">
      <dgm:prSet/>
      <dgm:spPr/>
      <dgm:t>
        <a:bodyPr/>
        <a:lstStyle/>
        <a:p>
          <a:endParaRPr lang="es-VE"/>
        </a:p>
      </dgm:t>
    </dgm:pt>
    <dgm:pt modelId="{39FFEBF6-516A-42A8-BEC1-6EC5BDC4742E}" type="pres">
      <dgm:prSet presAssocID="{C220A9F7-1CDF-433A-BA5E-9640FA5149EF}" presName="linearFlow" presStyleCnt="0">
        <dgm:presLayoutVars>
          <dgm:dir/>
          <dgm:animLvl val="lvl"/>
          <dgm:resizeHandles/>
        </dgm:presLayoutVars>
      </dgm:prSet>
      <dgm:spPr/>
    </dgm:pt>
    <dgm:pt modelId="{B121DC26-0853-47C1-8932-40B612AED1B5}" type="pres">
      <dgm:prSet presAssocID="{892A0185-F496-4C7B-B84B-CFC50B985ECF}" presName="compositeNode" presStyleCnt="0">
        <dgm:presLayoutVars>
          <dgm:bulletEnabled val="1"/>
        </dgm:presLayoutVars>
      </dgm:prSet>
      <dgm:spPr/>
    </dgm:pt>
    <dgm:pt modelId="{2BCAFE3E-DF0D-4D55-A624-608821ECB15E}" type="pres">
      <dgm:prSet presAssocID="{892A0185-F496-4C7B-B84B-CFC50B985ECF}"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993F190A-2C2E-4913-B27D-F5551687CD55}" type="pres">
      <dgm:prSet presAssocID="{892A0185-F496-4C7B-B84B-CFC50B985ECF}" presName="childNode" presStyleLbl="node1" presStyleIdx="0" presStyleCnt="1">
        <dgm:presLayoutVars>
          <dgm:bulletEnabled val="1"/>
        </dgm:presLayoutVars>
      </dgm:prSet>
      <dgm:spPr/>
      <dgm:t>
        <a:bodyPr/>
        <a:lstStyle/>
        <a:p>
          <a:endParaRPr lang="es-VE"/>
        </a:p>
      </dgm:t>
    </dgm:pt>
    <dgm:pt modelId="{BFCF4DAA-915F-4E15-883A-50308157ABC9}" type="pres">
      <dgm:prSet presAssocID="{892A0185-F496-4C7B-B84B-CFC50B985ECF}" presName="parentNode" presStyleLbl="revTx" presStyleIdx="0" presStyleCnt="1">
        <dgm:presLayoutVars>
          <dgm:chMax val="0"/>
          <dgm:bulletEnabled val="1"/>
        </dgm:presLayoutVars>
      </dgm:prSet>
      <dgm:spPr/>
      <dgm:t>
        <a:bodyPr/>
        <a:lstStyle/>
        <a:p>
          <a:endParaRPr lang="es-VE"/>
        </a:p>
      </dgm:t>
    </dgm:pt>
  </dgm:ptLst>
  <dgm:cxnLst>
    <dgm:cxn modelId="{3990E919-708B-4594-B842-A1DC187EB9B6}" type="presOf" srcId="{065E80F0-96FF-4C6C-A01A-C4F0A13C5F33}" destId="{993F190A-2C2E-4913-B27D-F5551687CD55}" srcOrd="0" destOrd="0" presId="urn:microsoft.com/office/officeart/2005/8/layout/hList2"/>
    <dgm:cxn modelId="{B0E308FD-B63A-491E-9DDF-A03042E08CB8}" type="presOf" srcId="{C220A9F7-1CDF-433A-BA5E-9640FA5149EF}" destId="{39FFEBF6-516A-42A8-BEC1-6EC5BDC4742E}" srcOrd="0" destOrd="0" presId="urn:microsoft.com/office/officeart/2005/8/layout/hList2"/>
    <dgm:cxn modelId="{0E5C6E9E-9FE6-4D0B-AFE7-F26AF8FB48B7}" type="presOf" srcId="{EA8A3DC4-BB84-4FC2-A6FB-AF51FE5BA94A}" destId="{993F190A-2C2E-4913-B27D-F5551687CD55}" srcOrd="0" destOrd="1" presId="urn:microsoft.com/office/officeart/2005/8/layout/hList2"/>
    <dgm:cxn modelId="{A6499224-810F-474A-9106-15CA9AF8DDC8}" type="presOf" srcId="{892A0185-F496-4C7B-B84B-CFC50B985ECF}" destId="{BFCF4DAA-915F-4E15-883A-50308157ABC9}" srcOrd="0" destOrd="0" presId="urn:microsoft.com/office/officeart/2005/8/layout/hList2"/>
    <dgm:cxn modelId="{DDB4480B-272E-4946-AAF4-9DFC2A566315}" type="presOf" srcId="{3B7F97E5-E998-4C88-BA8C-E930A02CC90D}" destId="{993F190A-2C2E-4913-B27D-F5551687CD55}" srcOrd="0" destOrd="2" presId="urn:microsoft.com/office/officeart/2005/8/layout/hList2"/>
    <dgm:cxn modelId="{7DD66FB0-CABA-4A1D-9403-DC05CE3B6A74}" srcId="{C220A9F7-1CDF-433A-BA5E-9640FA5149EF}" destId="{892A0185-F496-4C7B-B84B-CFC50B985ECF}" srcOrd="0" destOrd="0" parTransId="{8F03E6CE-B582-44B1-97F4-D4C6A4CD2FE2}" sibTransId="{CB173190-7837-47ED-96DD-9A205DAB0F76}"/>
    <dgm:cxn modelId="{BC8CA9DA-65D8-4858-ACDB-85D4F8CFCC8B}" srcId="{892A0185-F496-4C7B-B84B-CFC50B985ECF}" destId="{EA8A3DC4-BB84-4FC2-A6FB-AF51FE5BA94A}" srcOrd="1" destOrd="0" parTransId="{CD5C9A61-1FD7-4CE3-8374-C56DBFB80955}" sibTransId="{A26D4EC0-D4AF-455A-8CCA-44D0F2D23B70}"/>
    <dgm:cxn modelId="{FDE59428-5A83-46F6-8B72-518E96F33AF9}" srcId="{892A0185-F496-4C7B-B84B-CFC50B985ECF}" destId="{065E80F0-96FF-4C6C-A01A-C4F0A13C5F33}" srcOrd="0" destOrd="0" parTransId="{1E6D28CC-CC09-4910-89A4-B73946869198}" sibTransId="{FCCBB860-E830-492D-ABDD-FA36EBB8456F}"/>
    <dgm:cxn modelId="{28759FA8-752E-4026-A2F7-ECD102C5A9E8}" srcId="{892A0185-F496-4C7B-B84B-CFC50B985ECF}" destId="{3B7F97E5-E998-4C88-BA8C-E930A02CC90D}" srcOrd="2" destOrd="0" parTransId="{A6D36914-7F00-4ECE-A7D0-81F0706CE56D}" sibTransId="{6FA81CB8-F31B-4483-814B-92C96D96047B}"/>
    <dgm:cxn modelId="{AD93C349-8AD6-467E-986A-0874146C8194}" type="presParOf" srcId="{39FFEBF6-516A-42A8-BEC1-6EC5BDC4742E}" destId="{B121DC26-0853-47C1-8932-40B612AED1B5}" srcOrd="0" destOrd="0" presId="urn:microsoft.com/office/officeart/2005/8/layout/hList2"/>
    <dgm:cxn modelId="{0F3A3AC2-3382-47B5-850F-E343B71FA848}" type="presParOf" srcId="{B121DC26-0853-47C1-8932-40B612AED1B5}" destId="{2BCAFE3E-DF0D-4D55-A624-608821ECB15E}" srcOrd="0" destOrd="0" presId="urn:microsoft.com/office/officeart/2005/8/layout/hList2"/>
    <dgm:cxn modelId="{1C3E58CE-9DF6-4BB2-AA03-0BB38F5AE5FC}" type="presParOf" srcId="{B121DC26-0853-47C1-8932-40B612AED1B5}" destId="{993F190A-2C2E-4913-B27D-F5551687CD55}" srcOrd="1" destOrd="0" presId="urn:microsoft.com/office/officeart/2005/8/layout/hList2"/>
    <dgm:cxn modelId="{8FE1DE8A-CC85-44AB-A171-877001BA712C}" type="presParOf" srcId="{B121DC26-0853-47C1-8932-40B612AED1B5}" destId="{BFCF4DAA-915F-4E15-883A-50308157ABC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60AF0E-418A-49BD-BC86-B875A8008322}" type="doc">
      <dgm:prSet loTypeId="urn:microsoft.com/office/officeart/2005/8/layout/hierarchy4" loCatId="list" qsTypeId="urn:microsoft.com/office/officeart/2005/8/quickstyle/simple4" qsCatId="simple" csTypeId="urn:microsoft.com/office/officeart/2005/8/colors/colorful1" csCatId="colorful" phldr="1"/>
      <dgm:spPr/>
      <dgm:t>
        <a:bodyPr/>
        <a:lstStyle/>
        <a:p>
          <a:endParaRPr lang="es-VE"/>
        </a:p>
      </dgm:t>
    </dgm:pt>
    <dgm:pt modelId="{642D13D0-978F-4BEF-A11A-8BE1310B3C5E}">
      <dgm:prSet/>
      <dgm:spPr/>
      <dgm:t>
        <a:bodyPr/>
        <a:lstStyle/>
        <a:p>
          <a:pPr rtl="0"/>
          <a:r>
            <a:rPr lang="es-VE" b="1" dirty="0" smtClean="0"/>
            <a:t>Cross-</a:t>
          </a:r>
          <a:r>
            <a:rPr lang="es-VE" b="1" dirty="0" err="1" smtClean="0"/>
            <a:t>border</a:t>
          </a:r>
          <a:r>
            <a:rPr lang="es-VE" b="1" dirty="0" smtClean="0"/>
            <a:t> </a:t>
          </a:r>
          <a:r>
            <a:rPr lang="es-VE" b="1" dirty="0" err="1" smtClean="0"/>
            <a:t>procedures</a:t>
          </a:r>
          <a:endParaRPr lang="es-VE" dirty="0"/>
        </a:p>
      </dgm:t>
    </dgm:pt>
    <dgm:pt modelId="{C01D26B2-7A5C-49A7-BDE8-B774C3821C1F}" type="parTrans" cxnId="{B2A7CA7B-0846-4A4A-B8AD-959937CC8F07}">
      <dgm:prSet/>
      <dgm:spPr/>
      <dgm:t>
        <a:bodyPr/>
        <a:lstStyle/>
        <a:p>
          <a:endParaRPr lang="es-VE"/>
        </a:p>
      </dgm:t>
    </dgm:pt>
    <dgm:pt modelId="{544D3C48-5B4C-49E2-9087-A49DC28D194C}" type="sibTrans" cxnId="{B2A7CA7B-0846-4A4A-B8AD-959937CC8F07}">
      <dgm:prSet/>
      <dgm:spPr/>
      <dgm:t>
        <a:bodyPr/>
        <a:lstStyle/>
        <a:p>
          <a:endParaRPr lang="es-VE"/>
        </a:p>
      </dgm:t>
    </dgm:pt>
    <dgm:pt modelId="{F70818F4-2354-4E6E-8663-D026EE9B5499}">
      <dgm:prSet/>
      <dgm:spPr/>
      <dgm:t>
        <a:bodyPr/>
        <a:lstStyle/>
        <a:p>
          <a:pPr rtl="0"/>
          <a:r>
            <a:rPr lang="es-VE" smtClean="0"/>
            <a:t>Taxpayers’ rights in EoI context legally considered:</a:t>
          </a:r>
          <a:endParaRPr lang="es-VE"/>
        </a:p>
      </dgm:t>
    </dgm:pt>
    <dgm:pt modelId="{924B2162-1B9D-4A93-A8AB-6140CBADDE3E}" type="parTrans" cxnId="{A376B585-3B66-47A2-8D90-A2096EF8FE81}">
      <dgm:prSet/>
      <dgm:spPr/>
      <dgm:t>
        <a:bodyPr/>
        <a:lstStyle/>
        <a:p>
          <a:endParaRPr lang="es-VE"/>
        </a:p>
      </dgm:t>
    </dgm:pt>
    <dgm:pt modelId="{AF581CC5-F872-471A-A390-01BD1C96EB71}" type="sibTrans" cxnId="{A376B585-3B66-47A2-8D90-A2096EF8FE81}">
      <dgm:prSet/>
      <dgm:spPr/>
      <dgm:t>
        <a:bodyPr/>
        <a:lstStyle/>
        <a:p>
          <a:endParaRPr lang="es-VE"/>
        </a:p>
      </dgm:t>
    </dgm:pt>
    <dgm:pt modelId="{2C9EABFC-7399-4EDD-9541-1AD000EFE7E2}">
      <dgm:prSet/>
      <dgm:spPr/>
      <dgm:t>
        <a:bodyPr/>
        <a:lstStyle/>
        <a:p>
          <a:pPr rtl="0"/>
          <a:r>
            <a:rPr lang="es-VE" dirty="0" smtClean="0"/>
            <a:t>To be </a:t>
          </a:r>
          <a:r>
            <a:rPr lang="es-VE" dirty="0" err="1" smtClean="0"/>
            <a:t>notified</a:t>
          </a:r>
          <a:r>
            <a:rPr lang="es-VE" dirty="0" smtClean="0"/>
            <a:t> of </a:t>
          </a:r>
          <a:r>
            <a:rPr lang="es-VE" dirty="0" err="1" smtClean="0"/>
            <a:t>an</a:t>
          </a:r>
          <a:r>
            <a:rPr lang="es-VE" dirty="0" smtClean="0"/>
            <a:t> </a:t>
          </a:r>
          <a:r>
            <a:rPr lang="es-VE" dirty="0" err="1" smtClean="0"/>
            <a:t>EoI</a:t>
          </a:r>
          <a:endParaRPr lang="es-VE" dirty="0"/>
        </a:p>
      </dgm:t>
    </dgm:pt>
    <dgm:pt modelId="{F76BB3DB-53B7-4251-BF2E-A54D6C611AF0}" type="parTrans" cxnId="{9FBE43E6-F382-43E4-894F-0BB95A131C3A}">
      <dgm:prSet/>
      <dgm:spPr/>
      <dgm:t>
        <a:bodyPr/>
        <a:lstStyle/>
        <a:p>
          <a:endParaRPr lang="es-VE"/>
        </a:p>
      </dgm:t>
    </dgm:pt>
    <dgm:pt modelId="{0F8D9325-E27A-4DB6-886B-4AF523203D8F}" type="sibTrans" cxnId="{9FBE43E6-F382-43E4-894F-0BB95A131C3A}">
      <dgm:prSet/>
      <dgm:spPr/>
      <dgm:t>
        <a:bodyPr/>
        <a:lstStyle/>
        <a:p>
          <a:endParaRPr lang="es-VE"/>
        </a:p>
      </dgm:t>
    </dgm:pt>
    <dgm:pt modelId="{9D7D2627-796A-4CDD-9F6E-FF973B79795B}">
      <dgm:prSet/>
      <dgm:spPr/>
      <dgm:t>
        <a:bodyPr/>
        <a:lstStyle/>
        <a:p>
          <a:pPr rtl="0"/>
          <a:r>
            <a:rPr lang="es-VE" dirty="0" smtClean="0"/>
            <a:t>To </a:t>
          </a:r>
          <a:r>
            <a:rPr lang="es-VE" dirty="0" err="1" smtClean="0"/>
            <a:t>oppose</a:t>
          </a:r>
          <a:r>
            <a:rPr lang="es-VE" dirty="0" smtClean="0"/>
            <a:t> to </a:t>
          </a:r>
          <a:r>
            <a:rPr lang="es-VE" dirty="0" err="1" smtClean="0"/>
            <a:t>the</a:t>
          </a:r>
          <a:r>
            <a:rPr lang="es-VE" dirty="0" smtClean="0"/>
            <a:t> </a:t>
          </a:r>
          <a:r>
            <a:rPr lang="es-VE" dirty="0" err="1" smtClean="0"/>
            <a:t>submission</a:t>
          </a:r>
          <a:r>
            <a:rPr lang="es-VE" dirty="0" smtClean="0"/>
            <a:t> of data </a:t>
          </a:r>
          <a:r>
            <a:rPr lang="es-VE" dirty="0" err="1" smtClean="0"/>
            <a:t>about</a:t>
          </a:r>
          <a:r>
            <a:rPr lang="es-VE" dirty="0" smtClean="0"/>
            <a:t> </a:t>
          </a:r>
          <a:r>
            <a:rPr lang="es-VE" dirty="0" err="1" smtClean="0"/>
            <a:t>taxpayers</a:t>
          </a:r>
          <a:endParaRPr lang="es-VE" dirty="0"/>
        </a:p>
      </dgm:t>
    </dgm:pt>
    <dgm:pt modelId="{1D9382E2-1806-4047-B42E-9FE5478FC74C}" type="parTrans" cxnId="{290BF85B-72BC-4A36-BA61-605F17756A77}">
      <dgm:prSet/>
      <dgm:spPr/>
      <dgm:t>
        <a:bodyPr/>
        <a:lstStyle/>
        <a:p>
          <a:endParaRPr lang="es-VE"/>
        </a:p>
      </dgm:t>
    </dgm:pt>
    <dgm:pt modelId="{A609ABA6-BDFA-45BB-A691-C3EA7AF22156}" type="sibTrans" cxnId="{290BF85B-72BC-4A36-BA61-605F17756A77}">
      <dgm:prSet/>
      <dgm:spPr/>
      <dgm:t>
        <a:bodyPr/>
        <a:lstStyle/>
        <a:p>
          <a:endParaRPr lang="es-VE"/>
        </a:p>
      </dgm:t>
    </dgm:pt>
    <dgm:pt modelId="{6948B32D-D4C5-4FA2-896F-0D72BFF8D78A}">
      <dgm:prSet/>
      <dgm:spPr/>
      <dgm:t>
        <a:bodyPr/>
        <a:lstStyle/>
        <a:p>
          <a:pPr rtl="0"/>
          <a:r>
            <a:rPr lang="es-VE" smtClean="0"/>
            <a:t>To </a:t>
          </a:r>
          <a:r>
            <a:rPr lang="es-VE" i="1" smtClean="0"/>
            <a:t>habeas data.</a:t>
          </a:r>
          <a:endParaRPr lang="es-VE"/>
        </a:p>
      </dgm:t>
    </dgm:pt>
    <dgm:pt modelId="{B76702B4-F9EF-44D6-97F1-31F71A2CE202}" type="parTrans" cxnId="{E99C0000-9032-4FBF-82A1-ACCCB902CC3A}">
      <dgm:prSet/>
      <dgm:spPr/>
      <dgm:t>
        <a:bodyPr/>
        <a:lstStyle/>
        <a:p>
          <a:endParaRPr lang="es-VE"/>
        </a:p>
      </dgm:t>
    </dgm:pt>
    <dgm:pt modelId="{26C9C051-796B-4635-B36B-AA97D97BBF60}" type="sibTrans" cxnId="{E99C0000-9032-4FBF-82A1-ACCCB902CC3A}">
      <dgm:prSet/>
      <dgm:spPr/>
      <dgm:t>
        <a:bodyPr/>
        <a:lstStyle/>
        <a:p>
          <a:endParaRPr lang="es-VE"/>
        </a:p>
      </dgm:t>
    </dgm:pt>
    <dgm:pt modelId="{FCED5C5C-2E3D-48B1-AACF-0C363DA820F0}">
      <dgm:prSet/>
      <dgm:spPr/>
      <dgm:t>
        <a:bodyPr/>
        <a:lstStyle/>
        <a:p>
          <a:pPr rtl="0"/>
          <a:r>
            <a:rPr lang="es-VE" dirty="0" smtClean="0"/>
            <a:t>Legal </a:t>
          </a:r>
          <a:r>
            <a:rPr lang="es-VE" dirty="0" err="1" smtClean="0"/>
            <a:t>framework</a:t>
          </a:r>
          <a:r>
            <a:rPr lang="es-VE" dirty="0" smtClean="0"/>
            <a:t> </a:t>
          </a:r>
          <a:r>
            <a:rPr lang="es-VE" dirty="0" err="1" smtClean="0"/>
            <a:t>for</a:t>
          </a:r>
          <a:r>
            <a:rPr lang="es-VE" dirty="0" smtClean="0"/>
            <a:t> </a:t>
          </a:r>
          <a:r>
            <a:rPr lang="es-VE" dirty="0" err="1" smtClean="0"/>
            <a:t>AEoI</a:t>
          </a:r>
          <a:r>
            <a:rPr lang="es-VE" dirty="0" smtClean="0"/>
            <a:t> </a:t>
          </a:r>
          <a:r>
            <a:rPr lang="es-VE" dirty="0" err="1" smtClean="0"/>
            <a:t>included</a:t>
          </a:r>
          <a:r>
            <a:rPr lang="es-VE" dirty="0" smtClean="0"/>
            <a:t> </a:t>
          </a:r>
          <a:r>
            <a:rPr lang="es-VE" dirty="0" err="1" smtClean="0"/>
            <a:t>measures</a:t>
          </a:r>
          <a:r>
            <a:rPr lang="es-VE" dirty="0" smtClean="0"/>
            <a:t> </a:t>
          </a:r>
          <a:r>
            <a:rPr lang="es-VE" dirty="0" err="1" smtClean="0"/>
            <a:t>for</a:t>
          </a:r>
          <a:r>
            <a:rPr lang="es-VE" dirty="0" smtClean="0"/>
            <a:t> data </a:t>
          </a:r>
          <a:r>
            <a:rPr lang="es-VE" dirty="0" err="1" smtClean="0"/>
            <a:t>security</a:t>
          </a:r>
          <a:r>
            <a:rPr lang="es-VE" dirty="0" smtClean="0"/>
            <a:t>.</a:t>
          </a:r>
          <a:endParaRPr lang="es-VE" dirty="0"/>
        </a:p>
      </dgm:t>
    </dgm:pt>
    <dgm:pt modelId="{3E3F42D0-3E1B-4533-9D32-C9A859578174}" type="parTrans" cxnId="{C8A61E1D-50AB-4F01-BC3E-4D437830E93E}">
      <dgm:prSet/>
      <dgm:spPr/>
      <dgm:t>
        <a:bodyPr/>
        <a:lstStyle/>
        <a:p>
          <a:endParaRPr lang="es-VE"/>
        </a:p>
      </dgm:t>
    </dgm:pt>
    <dgm:pt modelId="{500ED8D5-FCA0-4BBB-A9DE-6CE19E292231}" type="sibTrans" cxnId="{C8A61E1D-50AB-4F01-BC3E-4D437830E93E}">
      <dgm:prSet/>
      <dgm:spPr/>
      <dgm:t>
        <a:bodyPr/>
        <a:lstStyle/>
        <a:p>
          <a:endParaRPr lang="es-VE"/>
        </a:p>
      </dgm:t>
    </dgm:pt>
    <dgm:pt modelId="{7B9145D4-F357-4E1E-82E2-F0787FBDCE29}">
      <dgm:prSet/>
      <dgm:spPr/>
      <dgm:t>
        <a:bodyPr/>
        <a:lstStyle/>
        <a:p>
          <a:pPr rtl="0"/>
          <a:r>
            <a:rPr lang="es-VE" smtClean="0"/>
            <a:t>Right to request the initiation of MAPs granted.</a:t>
          </a:r>
          <a:endParaRPr lang="es-VE"/>
        </a:p>
      </dgm:t>
    </dgm:pt>
    <dgm:pt modelId="{DECABCDA-58EA-4F85-A535-1304AC36C071}" type="parTrans" cxnId="{61AAED32-0074-462C-82A2-AC07C18BB60C}">
      <dgm:prSet/>
      <dgm:spPr/>
      <dgm:t>
        <a:bodyPr/>
        <a:lstStyle/>
        <a:p>
          <a:endParaRPr lang="es-VE"/>
        </a:p>
      </dgm:t>
    </dgm:pt>
    <dgm:pt modelId="{71877FDC-6F81-4293-AD90-D458F76F857F}" type="sibTrans" cxnId="{61AAED32-0074-462C-82A2-AC07C18BB60C}">
      <dgm:prSet/>
      <dgm:spPr/>
      <dgm:t>
        <a:bodyPr/>
        <a:lstStyle/>
        <a:p>
          <a:endParaRPr lang="es-VE"/>
        </a:p>
      </dgm:t>
    </dgm:pt>
    <dgm:pt modelId="{D4D24243-9B07-4601-8F9D-6A6B40BD36DF}" type="pres">
      <dgm:prSet presAssocID="{C160AF0E-418A-49BD-BC86-B875A8008322}" presName="Name0" presStyleCnt="0">
        <dgm:presLayoutVars>
          <dgm:chPref val="1"/>
          <dgm:dir/>
          <dgm:animOne val="branch"/>
          <dgm:animLvl val="lvl"/>
          <dgm:resizeHandles/>
        </dgm:presLayoutVars>
      </dgm:prSet>
      <dgm:spPr/>
    </dgm:pt>
    <dgm:pt modelId="{E46716BF-536B-4977-B8A7-149AF08A7B54}" type="pres">
      <dgm:prSet presAssocID="{642D13D0-978F-4BEF-A11A-8BE1310B3C5E}" presName="vertOne" presStyleCnt="0"/>
      <dgm:spPr/>
    </dgm:pt>
    <dgm:pt modelId="{D9DCFA53-862C-4CEA-A137-0D88CEB5DB53}" type="pres">
      <dgm:prSet presAssocID="{642D13D0-978F-4BEF-A11A-8BE1310B3C5E}" presName="txOne" presStyleLbl="node0" presStyleIdx="0" presStyleCnt="1">
        <dgm:presLayoutVars>
          <dgm:chPref val="3"/>
        </dgm:presLayoutVars>
      </dgm:prSet>
      <dgm:spPr/>
      <dgm:t>
        <a:bodyPr/>
        <a:lstStyle/>
        <a:p>
          <a:endParaRPr lang="es-VE"/>
        </a:p>
      </dgm:t>
    </dgm:pt>
    <dgm:pt modelId="{47017BD3-ECE8-49D4-B67B-CFBD20304FD8}" type="pres">
      <dgm:prSet presAssocID="{642D13D0-978F-4BEF-A11A-8BE1310B3C5E}" presName="parTransOne" presStyleCnt="0"/>
      <dgm:spPr/>
    </dgm:pt>
    <dgm:pt modelId="{A81717EA-4A8D-4D8D-9B68-AA272335909D}" type="pres">
      <dgm:prSet presAssocID="{642D13D0-978F-4BEF-A11A-8BE1310B3C5E}" presName="horzOne" presStyleCnt="0"/>
      <dgm:spPr/>
    </dgm:pt>
    <dgm:pt modelId="{6038067D-5371-4180-8EDE-79C3759451CD}" type="pres">
      <dgm:prSet presAssocID="{F70818F4-2354-4E6E-8663-D026EE9B5499}" presName="vertTwo" presStyleCnt="0"/>
      <dgm:spPr/>
    </dgm:pt>
    <dgm:pt modelId="{768EB2FF-4ABE-4E10-841B-83300B90210B}" type="pres">
      <dgm:prSet presAssocID="{F70818F4-2354-4E6E-8663-D026EE9B5499}" presName="txTwo" presStyleLbl="node2" presStyleIdx="0" presStyleCnt="3">
        <dgm:presLayoutVars>
          <dgm:chPref val="3"/>
        </dgm:presLayoutVars>
      </dgm:prSet>
      <dgm:spPr/>
    </dgm:pt>
    <dgm:pt modelId="{C0AC634B-6CBB-4F54-ABB5-1240A4835A1F}" type="pres">
      <dgm:prSet presAssocID="{F70818F4-2354-4E6E-8663-D026EE9B5499}" presName="parTransTwo" presStyleCnt="0"/>
      <dgm:spPr/>
    </dgm:pt>
    <dgm:pt modelId="{8A08023E-9C31-4705-87D9-3AD0F976B946}" type="pres">
      <dgm:prSet presAssocID="{F70818F4-2354-4E6E-8663-D026EE9B5499}" presName="horzTwo" presStyleCnt="0"/>
      <dgm:spPr/>
    </dgm:pt>
    <dgm:pt modelId="{5FF38153-062E-4D14-B764-E750BB2AC064}" type="pres">
      <dgm:prSet presAssocID="{2C9EABFC-7399-4EDD-9541-1AD000EFE7E2}" presName="vertThree" presStyleCnt="0"/>
      <dgm:spPr/>
    </dgm:pt>
    <dgm:pt modelId="{0C2FA1E9-4601-42A8-B91C-C68AF70CD018}" type="pres">
      <dgm:prSet presAssocID="{2C9EABFC-7399-4EDD-9541-1AD000EFE7E2}" presName="txThree" presStyleLbl="node3" presStyleIdx="0" presStyleCnt="3">
        <dgm:presLayoutVars>
          <dgm:chPref val="3"/>
        </dgm:presLayoutVars>
      </dgm:prSet>
      <dgm:spPr/>
    </dgm:pt>
    <dgm:pt modelId="{41553999-BBC7-4B23-8002-53772D45BD76}" type="pres">
      <dgm:prSet presAssocID="{2C9EABFC-7399-4EDD-9541-1AD000EFE7E2}" presName="horzThree" presStyleCnt="0"/>
      <dgm:spPr/>
    </dgm:pt>
    <dgm:pt modelId="{7F8892C9-0B57-43A6-9A2C-215D3D87FFFD}" type="pres">
      <dgm:prSet presAssocID="{0F8D9325-E27A-4DB6-886B-4AF523203D8F}" presName="sibSpaceThree" presStyleCnt="0"/>
      <dgm:spPr/>
    </dgm:pt>
    <dgm:pt modelId="{B1B99169-D6FE-4262-81EF-C1836CC92AA7}" type="pres">
      <dgm:prSet presAssocID="{9D7D2627-796A-4CDD-9F6E-FF973B79795B}" presName="vertThree" presStyleCnt="0"/>
      <dgm:spPr/>
    </dgm:pt>
    <dgm:pt modelId="{52DBFC8A-6F6E-49E7-859B-F3113FE2851E}" type="pres">
      <dgm:prSet presAssocID="{9D7D2627-796A-4CDD-9F6E-FF973B79795B}" presName="txThree" presStyleLbl="node3" presStyleIdx="1" presStyleCnt="3">
        <dgm:presLayoutVars>
          <dgm:chPref val="3"/>
        </dgm:presLayoutVars>
      </dgm:prSet>
      <dgm:spPr/>
    </dgm:pt>
    <dgm:pt modelId="{857DB280-042E-449E-B809-0573A721BC2E}" type="pres">
      <dgm:prSet presAssocID="{9D7D2627-796A-4CDD-9F6E-FF973B79795B}" presName="horzThree" presStyleCnt="0"/>
      <dgm:spPr/>
    </dgm:pt>
    <dgm:pt modelId="{81E94874-0523-4FD5-8CE7-A99038C6113E}" type="pres">
      <dgm:prSet presAssocID="{A609ABA6-BDFA-45BB-A691-C3EA7AF22156}" presName="sibSpaceThree" presStyleCnt="0"/>
      <dgm:spPr/>
    </dgm:pt>
    <dgm:pt modelId="{E4FE7C83-2C70-4D6F-9537-E7DA78DA2460}" type="pres">
      <dgm:prSet presAssocID="{6948B32D-D4C5-4FA2-896F-0D72BFF8D78A}" presName="vertThree" presStyleCnt="0"/>
      <dgm:spPr/>
    </dgm:pt>
    <dgm:pt modelId="{7A795ADC-375E-41B6-A66A-35DDFAFC3335}" type="pres">
      <dgm:prSet presAssocID="{6948B32D-D4C5-4FA2-896F-0D72BFF8D78A}" presName="txThree" presStyleLbl="node3" presStyleIdx="2" presStyleCnt="3">
        <dgm:presLayoutVars>
          <dgm:chPref val="3"/>
        </dgm:presLayoutVars>
      </dgm:prSet>
      <dgm:spPr/>
    </dgm:pt>
    <dgm:pt modelId="{8337326D-CF0D-4F3A-BC08-DA4F19573627}" type="pres">
      <dgm:prSet presAssocID="{6948B32D-D4C5-4FA2-896F-0D72BFF8D78A}" presName="horzThree" presStyleCnt="0"/>
      <dgm:spPr/>
    </dgm:pt>
    <dgm:pt modelId="{A4AA32DE-C263-4329-9D42-718E3429AC58}" type="pres">
      <dgm:prSet presAssocID="{AF581CC5-F872-471A-A390-01BD1C96EB71}" presName="sibSpaceTwo" presStyleCnt="0"/>
      <dgm:spPr/>
    </dgm:pt>
    <dgm:pt modelId="{EAE3F2FE-53E6-4513-95E5-07F7B2CEB78A}" type="pres">
      <dgm:prSet presAssocID="{FCED5C5C-2E3D-48B1-AACF-0C363DA820F0}" presName="vertTwo" presStyleCnt="0"/>
      <dgm:spPr/>
    </dgm:pt>
    <dgm:pt modelId="{3FCCBBFD-37B7-4F81-AB38-D5F3D6367E4F}" type="pres">
      <dgm:prSet presAssocID="{FCED5C5C-2E3D-48B1-AACF-0C363DA820F0}" presName="txTwo" presStyleLbl="node2" presStyleIdx="1" presStyleCnt="3">
        <dgm:presLayoutVars>
          <dgm:chPref val="3"/>
        </dgm:presLayoutVars>
      </dgm:prSet>
      <dgm:spPr/>
    </dgm:pt>
    <dgm:pt modelId="{95B5A9C3-73D7-4738-B5FF-35F84A6E15DB}" type="pres">
      <dgm:prSet presAssocID="{FCED5C5C-2E3D-48B1-AACF-0C363DA820F0}" presName="horzTwo" presStyleCnt="0"/>
      <dgm:spPr/>
    </dgm:pt>
    <dgm:pt modelId="{529BAC62-5DB8-4B6C-983E-37EB19CA0B38}" type="pres">
      <dgm:prSet presAssocID="{500ED8D5-FCA0-4BBB-A9DE-6CE19E292231}" presName="sibSpaceTwo" presStyleCnt="0"/>
      <dgm:spPr/>
    </dgm:pt>
    <dgm:pt modelId="{44D6D479-B6EE-43BA-AC68-B0038558EE9D}" type="pres">
      <dgm:prSet presAssocID="{7B9145D4-F357-4E1E-82E2-F0787FBDCE29}" presName="vertTwo" presStyleCnt="0"/>
      <dgm:spPr/>
    </dgm:pt>
    <dgm:pt modelId="{329121B5-1AFD-4047-B195-94963131F5E0}" type="pres">
      <dgm:prSet presAssocID="{7B9145D4-F357-4E1E-82E2-F0787FBDCE29}" presName="txTwo" presStyleLbl="node2" presStyleIdx="2" presStyleCnt="3">
        <dgm:presLayoutVars>
          <dgm:chPref val="3"/>
        </dgm:presLayoutVars>
      </dgm:prSet>
      <dgm:spPr/>
    </dgm:pt>
    <dgm:pt modelId="{12307DE8-4AC6-4206-8667-324DC938E1FC}" type="pres">
      <dgm:prSet presAssocID="{7B9145D4-F357-4E1E-82E2-F0787FBDCE29}" presName="horzTwo" presStyleCnt="0"/>
      <dgm:spPr/>
    </dgm:pt>
  </dgm:ptLst>
  <dgm:cxnLst>
    <dgm:cxn modelId="{9FBE43E6-F382-43E4-894F-0BB95A131C3A}" srcId="{F70818F4-2354-4E6E-8663-D026EE9B5499}" destId="{2C9EABFC-7399-4EDD-9541-1AD000EFE7E2}" srcOrd="0" destOrd="0" parTransId="{F76BB3DB-53B7-4251-BF2E-A54D6C611AF0}" sibTransId="{0F8D9325-E27A-4DB6-886B-4AF523203D8F}"/>
    <dgm:cxn modelId="{A79F3746-1CC7-4086-B8CB-4B8B48F63D77}" type="presOf" srcId="{7B9145D4-F357-4E1E-82E2-F0787FBDCE29}" destId="{329121B5-1AFD-4047-B195-94963131F5E0}" srcOrd="0" destOrd="0" presId="urn:microsoft.com/office/officeart/2005/8/layout/hierarchy4"/>
    <dgm:cxn modelId="{61AAED32-0074-462C-82A2-AC07C18BB60C}" srcId="{642D13D0-978F-4BEF-A11A-8BE1310B3C5E}" destId="{7B9145D4-F357-4E1E-82E2-F0787FBDCE29}" srcOrd="2" destOrd="0" parTransId="{DECABCDA-58EA-4F85-A535-1304AC36C071}" sibTransId="{71877FDC-6F81-4293-AD90-D458F76F857F}"/>
    <dgm:cxn modelId="{86B1AD87-EC2C-431A-83DA-159AE3E1ADC1}" type="presOf" srcId="{2C9EABFC-7399-4EDD-9541-1AD000EFE7E2}" destId="{0C2FA1E9-4601-42A8-B91C-C68AF70CD018}" srcOrd="0" destOrd="0" presId="urn:microsoft.com/office/officeart/2005/8/layout/hierarchy4"/>
    <dgm:cxn modelId="{354665CF-977B-4469-AA07-59E84BB00308}" type="presOf" srcId="{9D7D2627-796A-4CDD-9F6E-FF973B79795B}" destId="{52DBFC8A-6F6E-49E7-859B-F3113FE2851E}" srcOrd="0" destOrd="0" presId="urn:microsoft.com/office/officeart/2005/8/layout/hierarchy4"/>
    <dgm:cxn modelId="{A376B585-3B66-47A2-8D90-A2096EF8FE81}" srcId="{642D13D0-978F-4BEF-A11A-8BE1310B3C5E}" destId="{F70818F4-2354-4E6E-8663-D026EE9B5499}" srcOrd="0" destOrd="0" parTransId="{924B2162-1B9D-4A93-A8AB-6140CBADDE3E}" sibTransId="{AF581CC5-F872-471A-A390-01BD1C96EB71}"/>
    <dgm:cxn modelId="{E99C0000-9032-4FBF-82A1-ACCCB902CC3A}" srcId="{F70818F4-2354-4E6E-8663-D026EE9B5499}" destId="{6948B32D-D4C5-4FA2-896F-0D72BFF8D78A}" srcOrd="2" destOrd="0" parTransId="{B76702B4-F9EF-44D6-97F1-31F71A2CE202}" sibTransId="{26C9C051-796B-4635-B36B-AA97D97BBF60}"/>
    <dgm:cxn modelId="{5210456F-A189-4F45-812E-DD19DE90B937}" type="presOf" srcId="{C160AF0E-418A-49BD-BC86-B875A8008322}" destId="{D4D24243-9B07-4601-8F9D-6A6B40BD36DF}" srcOrd="0" destOrd="0" presId="urn:microsoft.com/office/officeart/2005/8/layout/hierarchy4"/>
    <dgm:cxn modelId="{C8A61E1D-50AB-4F01-BC3E-4D437830E93E}" srcId="{642D13D0-978F-4BEF-A11A-8BE1310B3C5E}" destId="{FCED5C5C-2E3D-48B1-AACF-0C363DA820F0}" srcOrd="1" destOrd="0" parTransId="{3E3F42D0-3E1B-4533-9D32-C9A859578174}" sibTransId="{500ED8D5-FCA0-4BBB-A9DE-6CE19E292231}"/>
    <dgm:cxn modelId="{B2A7CA7B-0846-4A4A-B8AD-959937CC8F07}" srcId="{C160AF0E-418A-49BD-BC86-B875A8008322}" destId="{642D13D0-978F-4BEF-A11A-8BE1310B3C5E}" srcOrd="0" destOrd="0" parTransId="{C01D26B2-7A5C-49A7-BDE8-B774C3821C1F}" sibTransId="{544D3C48-5B4C-49E2-9087-A49DC28D194C}"/>
    <dgm:cxn modelId="{D60D92AB-F2FC-443F-B974-9491A9B2963E}" type="presOf" srcId="{FCED5C5C-2E3D-48B1-AACF-0C363DA820F0}" destId="{3FCCBBFD-37B7-4F81-AB38-D5F3D6367E4F}" srcOrd="0" destOrd="0" presId="urn:microsoft.com/office/officeart/2005/8/layout/hierarchy4"/>
    <dgm:cxn modelId="{B2A19A7D-75CE-4592-A601-DD71A0318A5B}" type="presOf" srcId="{F70818F4-2354-4E6E-8663-D026EE9B5499}" destId="{768EB2FF-4ABE-4E10-841B-83300B90210B}" srcOrd="0" destOrd="0" presId="urn:microsoft.com/office/officeart/2005/8/layout/hierarchy4"/>
    <dgm:cxn modelId="{290BF85B-72BC-4A36-BA61-605F17756A77}" srcId="{F70818F4-2354-4E6E-8663-D026EE9B5499}" destId="{9D7D2627-796A-4CDD-9F6E-FF973B79795B}" srcOrd="1" destOrd="0" parTransId="{1D9382E2-1806-4047-B42E-9FE5478FC74C}" sibTransId="{A609ABA6-BDFA-45BB-A691-C3EA7AF22156}"/>
    <dgm:cxn modelId="{FCCBDC4C-791A-47EB-977F-82B2690ED97B}" type="presOf" srcId="{6948B32D-D4C5-4FA2-896F-0D72BFF8D78A}" destId="{7A795ADC-375E-41B6-A66A-35DDFAFC3335}" srcOrd="0" destOrd="0" presId="urn:microsoft.com/office/officeart/2005/8/layout/hierarchy4"/>
    <dgm:cxn modelId="{30AAC4BF-979D-44E6-BAC5-8C12EB3BFDF7}" type="presOf" srcId="{642D13D0-978F-4BEF-A11A-8BE1310B3C5E}" destId="{D9DCFA53-862C-4CEA-A137-0D88CEB5DB53}" srcOrd="0" destOrd="0" presId="urn:microsoft.com/office/officeart/2005/8/layout/hierarchy4"/>
    <dgm:cxn modelId="{7E846D99-2E4F-4ED6-BEA0-5AF299EA0D45}" type="presParOf" srcId="{D4D24243-9B07-4601-8F9D-6A6B40BD36DF}" destId="{E46716BF-536B-4977-B8A7-149AF08A7B54}" srcOrd="0" destOrd="0" presId="urn:microsoft.com/office/officeart/2005/8/layout/hierarchy4"/>
    <dgm:cxn modelId="{154FA71E-EE23-4E90-9ECF-551BC782D9C3}" type="presParOf" srcId="{E46716BF-536B-4977-B8A7-149AF08A7B54}" destId="{D9DCFA53-862C-4CEA-A137-0D88CEB5DB53}" srcOrd="0" destOrd="0" presId="urn:microsoft.com/office/officeart/2005/8/layout/hierarchy4"/>
    <dgm:cxn modelId="{7B6A9244-1879-4038-8A06-D22F013650C2}" type="presParOf" srcId="{E46716BF-536B-4977-B8A7-149AF08A7B54}" destId="{47017BD3-ECE8-49D4-B67B-CFBD20304FD8}" srcOrd="1" destOrd="0" presId="urn:microsoft.com/office/officeart/2005/8/layout/hierarchy4"/>
    <dgm:cxn modelId="{A77771F7-20DA-452F-BB59-4EF4626E6DDE}" type="presParOf" srcId="{E46716BF-536B-4977-B8A7-149AF08A7B54}" destId="{A81717EA-4A8D-4D8D-9B68-AA272335909D}" srcOrd="2" destOrd="0" presId="urn:microsoft.com/office/officeart/2005/8/layout/hierarchy4"/>
    <dgm:cxn modelId="{B4904D77-9E71-4B0C-88E7-807A95447947}" type="presParOf" srcId="{A81717EA-4A8D-4D8D-9B68-AA272335909D}" destId="{6038067D-5371-4180-8EDE-79C3759451CD}" srcOrd="0" destOrd="0" presId="urn:microsoft.com/office/officeart/2005/8/layout/hierarchy4"/>
    <dgm:cxn modelId="{112930D2-63F1-4EFD-AB3D-085C01AC9894}" type="presParOf" srcId="{6038067D-5371-4180-8EDE-79C3759451CD}" destId="{768EB2FF-4ABE-4E10-841B-83300B90210B}" srcOrd="0" destOrd="0" presId="urn:microsoft.com/office/officeart/2005/8/layout/hierarchy4"/>
    <dgm:cxn modelId="{97086FB1-B22C-4A55-BDF9-D5A6BD29E284}" type="presParOf" srcId="{6038067D-5371-4180-8EDE-79C3759451CD}" destId="{C0AC634B-6CBB-4F54-ABB5-1240A4835A1F}" srcOrd="1" destOrd="0" presId="urn:microsoft.com/office/officeart/2005/8/layout/hierarchy4"/>
    <dgm:cxn modelId="{C6E95C3B-E42F-429D-8E20-D18A5519DE1F}" type="presParOf" srcId="{6038067D-5371-4180-8EDE-79C3759451CD}" destId="{8A08023E-9C31-4705-87D9-3AD0F976B946}" srcOrd="2" destOrd="0" presId="urn:microsoft.com/office/officeart/2005/8/layout/hierarchy4"/>
    <dgm:cxn modelId="{4149A5DE-1272-4412-83AC-98C97FFCB801}" type="presParOf" srcId="{8A08023E-9C31-4705-87D9-3AD0F976B946}" destId="{5FF38153-062E-4D14-B764-E750BB2AC064}" srcOrd="0" destOrd="0" presId="urn:microsoft.com/office/officeart/2005/8/layout/hierarchy4"/>
    <dgm:cxn modelId="{C689FCAE-0DFC-4E54-B070-35D815F14230}" type="presParOf" srcId="{5FF38153-062E-4D14-B764-E750BB2AC064}" destId="{0C2FA1E9-4601-42A8-B91C-C68AF70CD018}" srcOrd="0" destOrd="0" presId="urn:microsoft.com/office/officeart/2005/8/layout/hierarchy4"/>
    <dgm:cxn modelId="{BBD6A0D5-113D-4241-A1C2-C3CC211FD946}" type="presParOf" srcId="{5FF38153-062E-4D14-B764-E750BB2AC064}" destId="{41553999-BBC7-4B23-8002-53772D45BD76}" srcOrd="1" destOrd="0" presId="urn:microsoft.com/office/officeart/2005/8/layout/hierarchy4"/>
    <dgm:cxn modelId="{D20DFEEB-71A0-471C-8030-A82654A46E65}" type="presParOf" srcId="{8A08023E-9C31-4705-87D9-3AD0F976B946}" destId="{7F8892C9-0B57-43A6-9A2C-215D3D87FFFD}" srcOrd="1" destOrd="0" presId="urn:microsoft.com/office/officeart/2005/8/layout/hierarchy4"/>
    <dgm:cxn modelId="{282BE720-E584-4DF7-98BF-D7740F189D4D}" type="presParOf" srcId="{8A08023E-9C31-4705-87D9-3AD0F976B946}" destId="{B1B99169-D6FE-4262-81EF-C1836CC92AA7}" srcOrd="2" destOrd="0" presId="urn:microsoft.com/office/officeart/2005/8/layout/hierarchy4"/>
    <dgm:cxn modelId="{C43353C3-2947-4A98-8E82-754F7768EF8A}" type="presParOf" srcId="{B1B99169-D6FE-4262-81EF-C1836CC92AA7}" destId="{52DBFC8A-6F6E-49E7-859B-F3113FE2851E}" srcOrd="0" destOrd="0" presId="urn:microsoft.com/office/officeart/2005/8/layout/hierarchy4"/>
    <dgm:cxn modelId="{4E856EAA-3586-4596-8E51-502721D11BB2}" type="presParOf" srcId="{B1B99169-D6FE-4262-81EF-C1836CC92AA7}" destId="{857DB280-042E-449E-B809-0573A721BC2E}" srcOrd="1" destOrd="0" presId="urn:microsoft.com/office/officeart/2005/8/layout/hierarchy4"/>
    <dgm:cxn modelId="{6EA338BD-3958-4A92-A882-547D0545C370}" type="presParOf" srcId="{8A08023E-9C31-4705-87D9-3AD0F976B946}" destId="{81E94874-0523-4FD5-8CE7-A99038C6113E}" srcOrd="3" destOrd="0" presId="urn:microsoft.com/office/officeart/2005/8/layout/hierarchy4"/>
    <dgm:cxn modelId="{9991A492-FC6D-4701-9C61-A1E90FFDCA9E}" type="presParOf" srcId="{8A08023E-9C31-4705-87D9-3AD0F976B946}" destId="{E4FE7C83-2C70-4D6F-9537-E7DA78DA2460}" srcOrd="4" destOrd="0" presId="urn:microsoft.com/office/officeart/2005/8/layout/hierarchy4"/>
    <dgm:cxn modelId="{9EC62321-DBC8-46DC-9673-DA6A1BE4099E}" type="presParOf" srcId="{E4FE7C83-2C70-4D6F-9537-E7DA78DA2460}" destId="{7A795ADC-375E-41B6-A66A-35DDFAFC3335}" srcOrd="0" destOrd="0" presId="urn:microsoft.com/office/officeart/2005/8/layout/hierarchy4"/>
    <dgm:cxn modelId="{1F839AFB-D5D3-4674-9579-0ADAD7AC3184}" type="presParOf" srcId="{E4FE7C83-2C70-4D6F-9537-E7DA78DA2460}" destId="{8337326D-CF0D-4F3A-BC08-DA4F19573627}" srcOrd="1" destOrd="0" presId="urn:microsoft.com/office/officeart/2005/8/layout/hierarchy4"/>
    <dgm:cxn modelId="{3287033D-1F94-4C7F-963C-AEC64A84C7A1}" type="presParOf" srcId="{A81717EA-4A8D-4D8D-9B68-AA272335909D}" destId="{A4AA32DE-C263-4329-9D42-718E3429AC58}" srcOrd="1" destOrd="0" presId="urn:microsoft.com/office/officeart/2005/8/layout/hierarchy4"/>
    <dgm:cxn modelId="{AC388E41-CFAC-4D93-AC76-3751969C3B52}" type="presParOf" srcId="{A81717EA-4A8D-4D8D-9B68-AA272335909D}" destId="{EAE3F2FE-53E6-4513-95E5-07F7B2CEB78A}" srcOrd="2" destOrd="0" presId="urn:microsoft.com/office/officeart/2005/8/layout/hierarchy4"/>
    <dgm:cxn modelId="{C9B27F90-ED58-4ED4-B57C-FAB419EED948}" type="presParOf" srcId="{EAE3F2FE-53E6-4513-95E5-07F7B2CEB78A}" destId="{3FCCBBFD-37B7-4F81-AB38-D5F3D6367E4F}" srcOrd="0" destOrd="0" presId="urn:microsoft.com/office/officeart/2005/8/layout/hierarchy4"/>
    <dgm:cxn modelId="{6560A092-4FA8-42E9-99D4-49234AEE33CC}" type="presParOf" srcId="{EAE3F2FE-53E6-4513-95E5-07F7B2CEB78A}" destId="{95B5A9C3-73D7-4738-B5FF-35F84A6E15DB}" srcOrd="1" destOrd="0" presId="urn:microsoft.com/office/officeart/2005/8/layout/hierarchy4"/>
    <dgm:cxn modelId="{1DDAA3D7-EF06-4C5D-A0FB-711257ADA6A6}" type="presParOf" srcId="{A81717EA-4A8D-4D8D-9B68-AA272335909D}" destId="{529BAC62-5DB8-4B6C-983E-37EB19CA0B38}" srcOrd="3" destOrd="0" presId="urn:microsoft.com/office/officeart/2005/8/layout/hierarchy4"/>
    <dgm:cxn modelId="{A9B2E854-2E47-473C-A70C-86D7949D63E8}" type="presParOf" srcId="{A81717EA-4A8D-4D8D-9B68-AA272335909D}" destId="{44D6D479-B6EE-43BA-AC68-B0038558EE9D}" srcOrd="4" destOrd="0" presId="urn:microsoft.com/office/officeart/2005/8/layout/hierarchy4"/>
    <dgm:cxn modelId="{2CCEAA93-BD56-482C-9156-4A81A6BFDEF5}" type="presParOf" srcId="{44D6D479-B6EE-43BA-AC68-B0038558EE9D}" destId="{329121B5-1AFD-4047-B195-94963131F5E0}" srcOrd="0" destOrd="0" presId="urn:microsoft.com/office/officeart/2005/8/layout/hierarchy4"/>
    <dgm:cxn modelId="{D9BC38C5-094C-4D08-A2F3-93A8CA239A44}" type="presParOf" srcId="{44D6D479-B6EE-43BA-AC68-B0038558EE9D}" destId="{12307DE8-4AC6-4206-8667-324DC938E1F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20A9F7-1CDF-433A-BA5E-9640FA5149EF}" type="doc">
      <dgm:prSet loTypeId="urn:microsoft.com/office/officeart/2005/8/layout/hList2" loCatId="list" qsTypeId="urn:microsoft.com/office/officeart/2005/8/quickstyle/simple1" qsCatId="simple" csTypeId="urn:microsoft.com/office/officeart/2005/8/colors/accent2_1" csCatId="accent2" phldr="1"/>
      <dgm:spPr/>
      <dgm:t>
        <a:bodyPr/>
        <a:lstStyle/>
        <a:p>
          <a:endParaRPr lang="es-VE"/>
        </a:p>
      </dgm:t>
    </dgm:pt>
    <dgm:pt modelId="{892A0185-F496-4C7B-B84B-CFC50B985ECF}">
      <dgm:prSet/>
      <dgm:spPr/>
      <dgm:t>
        <a:bodyPr/>
        <a:lstStyle/>
        <a:p>
          <a:pPr rtl="0"/>
          <a:r>
            <a:rPr lang="es-VE" b="1" dirty="0" smtClean="0"/>
            <a:t>Cross-</a:t>
          </a:r>
          <a:r>
            <a:rPr lang="es-VE" b="1" dirty="0" err="1" smtClean="0"/>
            <a:t>border</a:t>
          </a:r>
          <a:r>
            <a:rPr lang="es-VE" b="1" dirty="0" smtClean="0"/>
            <a:t> </a:t>
          </a:r>
          <a:r>
            <a:rPr lang="es-VE" b="1" dirty="0" err="1" smtClean="0"/>
            <a:t>procedures</a:t>
          </a:r>
          <a:endParaRPr lang="es-VE" dirty="0"/>
        </a:p>
      </dgm:t>
    </dgm:pt>
    <dgm:pt modelId="{8F03E6CE-B582-44B1-97F4-D4C6A4CD2FE2}" type="parTrans" cxnId="{7DD66FB0-CABA-4A1D-9403-DC05CE3B6A74}">
      <dgm:prSet/>
      <dgm:spPr/>
      <dgm:t>
        <a:bodyPr/>
        <a:lstStyle/>
        <a:p>
          <a:endParaRPr lang="es-VE"/>
        </a:p>
      </dgm:t>
    </dgm:pt>
    <dgm:pt modelId="{CB173190-7837-47ED-96DD-9A205DAB0F76}" type="sibTrans" cxnId="{7DD66FB0-CABA-4A1D-9403-DC05CE3B6A74}">
      <dgm:prSet/>
      <dgm:spPr/>
      <dgm:t>
        <a:bodyPr/>
        <a:lstStyle/>
        <a:p>
          <a:endParaRPr lang="es-VE"/>
        </a:p>
      </dgm:t>
    </dgm:pt>
    <dgm:pt modelId="{065E80F0-96FF-4C6C-A01A-C4F0A13C5F33}">
      <dgm:prSet/>
      <dgm:spPr/>
      <dgm:t>
        <a:bodyPr/>
        <a:lstStyle/>
        <a:p>
          <a:pPr rtl="0"/>
          <a:r>
            <a:rPr lang="en-US" b="1" dirty="0" smtClean="0"/>
            <a:t>Serbia:</a:t>
          </a:r>
          <a:r>
            <a:rPr lang="en-US" b="0" dirty="0" smtClean="0"/>
            <a:t> signing of the MLI forecasts changes to its policy regarding MAPs.</a:t>
          </a:r>
          <a:endParaRPr lang="es-VE" b="0" dirty="0"/>
        </a:p>
      </dgm:t>
    </dgm:pt>
    <dgm:pt modelId="{1E6D28CC-CC09-4910-89A4-B73946869198}" type="parTrans" cxnId="{FDE59428-5A83-46F6-8B72-518E96F33AF9}">
      <dgm:prSet/>
      <dgm:spPr/>
      <dgm:t>
        <a:bodyPr/>
        <a:lstStyle/>
        <a:p>
          <a:endParaRPr lang="es-VE"/>
        </a:p>
      </dgm:t>
    </dgm:pt>
    <dgm:pt modelId="{FCCBB860-E830-492D-ABDD-FA36EBB8456F}" type="sibTrans" cxnId="{FDE59428-5A83-46F6-8B72-518E96F33AF9}">
      <dgm:prSet/>
      <dgm:spPr/>
      <dgm:t>
        <a:bodyPr/>
        <a:lstStyle/>
        <a:p>
          <a:endParaRPr lang="es-VE"/>
        </a:p>
      </dgm:t>
    </dgm:pt>
    <dgm:pt modelId="{43073505-93D4-4C34-8CAA-79EAA10A0F53}">
      <dgm:prSet/>
      <dgm:spPr/>
      <dgm:t>
        <a:bodyPr/>
        <a:lstStyle/>
        <a:p>
          <a:pPr rtl="0"/>
          <a:r>
            <a:rPr lang="es-VE" b="0" dirty="0" smtClean="0"/>
            <a:t>No </a:t>
          </a:r>
          <a:r>
            <a:rPr lang="es-VE" b="0" dirty="0" err="1" smtClean="0"/>
            <a:t>reported</a:t>
          </a:r>
          <a:r>
            <a:rPr lang="es-VE" b="0" dirty="0" smtClean="0"/>
            <a:t> </a:t>
          </a:r>
          <a:r>
            <a:rPr lang="es-VE" b="0" dirty="0" err="1" smtClean="0"/>
            <a:t>developments</a:t>
          </a:r>
          <a:r>
            <a:rPr lang="es-VE" b="0" dirty="0" smtClean="0"/>
            <a:t> in </a:t>
          </a:r>
          <a:r>
            <a:rPr lang="es-VE" b="0" dirty="0" err="1" smtClean="0"/>
            <a:t>other</a:t>
          </a:r>
          <a:r>
            <a:rPr lang="es-VE" b="0" dirty="0" smtClean="0"/>
            <a:t> </a:t>
          </a:r>
          <a:r>
            <a:rPr lang="es-VE" b="0" dirty="0" err="1" smtClean="0"/>
            <a:t>areas</a:t>
          </a:r>
          <a:r>
            <a:rPr lang="es-VE" b="0" dirty="0" smtClean="0"/>
            <a:t>.</a:t>
          </a:r>
          <a:endParaRPr lang="es-VE" b="0" dirty="0"/>
        </a:p>
      </dgm:t>
    </dgm:pt>
    <dgm:pt modelId="{4ACD955B-86C3-476E-8B25-E05E9CC03ADB}" type="parTrans" cxnId="{C784C653-1DF7-4079-A5A6-4299FCADFF26}">
      <dgm:prSet/>
      <dgm:spPr/>
      <dgm:t>
        <a:bodyPr/>
        <a:lstStyle/>
        <a:p>
          <a:endParaRPr lang="es-VE"/>
        </a:p>
      </dgm:t>
    </dgm:pt>
    <dgm:pt modelId="{B04C7108-FE3A-49C6-9D55-BC78F18E4950}" type="sibTrans" cxnId="{C784C653-1DF7-4079-A5A6-4299FCADFF26}">
      <dgm:prSet/>
      <dgm:spPr/>
      <dgm:t>
        <a:bodyPr/>
        <a:lstStyle/>
        <a:p>
          <a:endParaRPr lang="es-VE"/>
        </a:p>
      </dgm:t>
    </dgm:pt>
    <dgm:pt modelId="{39FFEBF6-516A-42A8-BEC1-6EC5BDC4742E}" type="pres">
      <dgm:prSet presAssocID="{C220A9F7-1CDF-433A-BA5E-9640FA5149EF}" presName="linearFlow" presStyleCnt="0">
        <dgm:presLayoutVars>
          <dgm:dir/>
          <dgm:animLvl val="lvl"/>
          <dgm:resizeHandles/>
        </dgm:presLayoutVars>
      </dgm:prSet>
      <dgm:spPr/>
    </dgm:pt>
    <dgm:pt modelId="{B121DC26-0853-47C1-8932-40B612AED1B5}" type="pres">
      <dgm:prSet presAssocID="{892A0185-F496-4C7B-B84B-CFC50B985ECF}" presName="compositeNode" presStyleCnt="0">
        <dgm:presLayoutVars>
          <dgm:bulletEnabled val="1"/>
        </dgm:presLayoutVars>
      </dgm:prSet>
      <dgm:spPr/>
    </dgm:pt>
    <dgm:pt modelId="{2BCAFE3E-DF0D-4D55-A624-608821ECB15E}" type="pres">
      <dgm:prSet presAssocID="{892A0185-F496-4C7B-B84B-CFC50B985ECF}"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993F190A-2C2E-4913-B27D-F5551687CD55}" type="pres">
      <dgm:prSet presAssocID="{892A0185-F496-4C7B-B84B-CFC50B985ECF}" presName="childNode" presStyleLbl="node1" presStyleIdx="0" presStyleCnt="1">
        <dgm:presLayoutVars>
          <dgm:bulletEnabled val="1"/>
        </dgm:presLayoutVars>
      </dgm:prSet>
      <dgm:spPr/>
      <dgm:t>
        <a:bodyPr/>
        <a:lstStyle/>
        <a:p>
          <a:endParaRPr lang="es-VE"/>
        </a:p>
      </dgm:t>
    </dgm:pt>
    <dgm:pt modelId="{BFCF4DAA-915F-4E15-883A-50308157ABC9}" type="pres">
      <dgm:prSet presAssocID="{892A0185-F496-4C7B-B84B-CFC50B985ECF}" presName="parentNode" presStyleLbl="revTx" presStyleIdx="0" presStyleCnt="1">
        <dgm:presLayoutVars>
          <dgm:chMax val="0"/>
          <dgm:bulletEnabled val="1"/>
        </dgm:presLayoutVars>
      </dgm:prSet>
      <dgm:spPr/>
      <dgm:t>
        <a:bodyPr/>
        <a:lstStyle/>
        <a:p>
          <a:endParaRPr lang="es-VE"/>
        </a:p>
      </dgm:t>
    </dgm:pt>
  </dgm:ptLst>
  <dgm:cxnLst>
    <dgm:cxn modelId="{C784C653-1DF7-4079-A5A6-4299FCADFF26}" srcId="{892A0185-F496-4C7B-B84B-CFC50B985ECF}" destId="{43073505-93D4-4C34-8CAA-79EAA10A0F53}" srcOrd="1" destOrd="0" parTransId="{4ACD955B-86C3-476E-8B25-E05E9CC03ADB}" sibTransId="{B04C7108-FE3A-49C6-9D55-BC78F18E4950}"/>
    <dgm:cxn modelId="{0236ABEB-839C-4916-9DC1-75C25F610D5B}" type="presOf" srcId="{C220A9F7-1CDF-433A-BA5E-9640FA5149EF}" destId="{39FFEBF6-516A-42A8-BEC1-6EC5BDC4742E}" srcOrd="0" destOrd="0" presId="urn:microsoft.com/office/officeart/2005/8/layout/hList2"/>
    <dgm:cxn modelId="{7DD66FB0-CABA-4A1D-9403-DC05CE3B6A74}" srcId="{C220A9F7-1CDF-433A-BA5E-9640FA5149EF}" destId="{892A0185-F496-4C7B-B84B-CFC50B985ECF}" srcOrd="0" destOrd="0" parTransId="{8F03E6CE-B582-44B1-97F4-D4C6A4CD2FE2}" sibTransId="{CB173190-7837-47ED-96DD-9A205DAB0F76}"/>
    <dgm:cxn modelId="{FDE59428-5A83-46F6-8B72-518E96F33AF9}" srcId="{892A0185-F496-4C7B-B84B-CFC50B985ECF}" destId="{065E80F0-96FF-4C6C-A01A-C4F0A13C5F33}" srcOrd="0" destOrd="0" parTransId="{1E6D28CC-CC09-4910-89A4-B73946869198}" sibTransId="{FCCBB860-E830-492D-ABDD-FA36EBB8456F}"/>
    <dgm:cxn modelId="{DC1EFAB8-0ED0-4CE5-9279-9D32A21885C2}" type="presOf" srcId="{065E80F0-96FF-4C6C-A01A-C4F0A13C5F33}" destId="{993F190A-2C2E-4913-B27D-F5551687CD55}" srcOrd="0" destOrd="0" presId="urn:microsoft.com/office/officeart/2005/8/layout/hList2"/>
    <dgm:cxn modelId="{269D1A4B-CAA9-4F1E-BD7C-840EDDB18D8B}" type="presOf" srcId="{892A0185-F496-4C7B-B84B-CFC50B985ECF}" destId="{BFCF4DAA-915F-4E15-883A-50308157ABC9}" srcOrd="0" destOrd="0" presId="urn:microsoft.com/office/officeart/2005/8/layout/hList2"/>
    <dgm:cxn modelId="{5F5CA172-C884-46D5-9E27-B2AB0D161415}" type="presOf" srcId="{43073505-93D4-4C34-8CAA-79EAA10A0F53}" destId="{993F190A-2C2E-4913-B27D-F5551687CD55}" srcOrd="0" destOrd="1" presId="urn:microsoft.com/office/officeart/2005/8/layout/hList2"/>
    <dgm:cxn modelId="{FB1607FB-D46A-4B83-B96F-99F03DEDB30B}" type="presParOf" srcId="{39FFEBF6-516A-42A8-BEC1-6EC5BDC4742E}" destId="{B121DC26-0853-47C1-8932-40B612AED1B5}" srcOrd="0" destOrd="0" presId="urn:microsoft.com/office/officeart/2005/8/layout/hList2"/>
    <dgm:cxn modelId="{2A0E8665-46B6-4AEC-A3CD-BF9B2BA23F10}" type="presParOf" srcId="{B121DC26-0853-47C1-8932-40B612AED1B5}" destId="{2BCAFE3E-DF0D-4D55-A624-608821ECB15E}" srcOrd="0" destOrd="0" presId="urn:microsoft.com/office/officeart/2005/8/layout/hList2"/>
    <dgm:cxn modelId="{1811A523-5934-4E5B-B6A0-437100D15C01}" type="presParOf" srcId="{B121DC26-0853-47C1-8932-40B612AED1B5}" destId="{993F190A-2C2E-4913-B27D-F5551687CD55}" srcOrd="1" destOrd="0" presId="urn:microsoft.com/office/officeart/2005/8/layout/hList2"/>
    <dgm:cxn modelId="{F17B52AE-56EC-4017-958B-1F929F306C9E}" type="presParOf" srcId="{B121DC26-0853-47C1-8932-40B612AED1B5}" destId="{BFCF4DAA-915F-4E15-883A-50308157ABC9}"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66BFDF1-1CD1-4341-B15E-1EBEA611AD6C}" type="doc">
      <dgm:prSet loTypeId="urn:microsoft.com/office/officeart/2005/8/layout/hList9" loCatId="list" qsTypeId="urn:microsoft.com/office/officeart/2005/8/quickstyle/simple2" qsCatId="simple" csTypeId="urn:microsoft.com/office/officeart/2005/8/colors/accent0_3" csCatId="mainScheme" phldr="1"/>
      <dgm:spPr/>
      <dgm:t>
        <a:bodyPr/>
        <a:lstStyle/>
        <a:p>
          <a:endParaRPr lang="es-VE"/>
        </a:p>
      </dgm:t>
    </dgm:pt>
    <dgm:pt modelId="{A2907309-9E58-4077-AFD5-1694820C5BAB}">
      <dgm:prSet/>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pPr rtl="0"/>
          <a:endParaRPr lang="es-VE" dirty="0"/>
        </a:p>
      </dgm:t>
    </dgm:pt>
    <dgm:pt modelId="{161B23F5-1B49-43A0-ADC0-33997959114B}" type="parTrans" cxnId="{2BCF07DD-D94D-46EF-85C4-F263189B565E}">
      <dgm:prSet/>
      <dgm:spPr/>
      <dgm:t>
        <a:bodyPr/>
        <a:lstStyle/>
        <a:p>
          <a:endParaRPr lang="es-VE"/>
        </a:p>
      </dgm:t>
    </dgm:pt>
    <dgm:pt modelId="{3B04BD0C-0D02-42EC-94ED-92838A679293}" type="sibTrans" cxnId="{2BCF07DD-D94D-46EF-85C4-F263189B565E}">
      <dgm:prSet/>
      <dgm:spPr/>
      <dgm:t>
        <a:bodyPr/>
        <a:lstStyle/>
        <a:p>
          <a:endParaRPr lang="es-VE"/>
        </a:p>
      </dgm:t>
    </dgm:pt>
    <dgm:pt modelId="{D7F3CD1C-E241-4101-A743-C5BDA8DD6FB8}">
      <dgm:prSet/>
      <dgm:spPr>
        <a:solidFill>
          <a:schemeClr val="accent2">
            <a:lumMod val="40000"/>
            <a:lumOff val="60000"/>
            <a:alpha val="90000"/>
          </a:schemeClr>
        </a:solidFill>
      </dgm:spPr>
      <dgm:t>
        <a:bodyPr/>
        <a:lstStyle/>
        <a:p>
          <a:pPr rtl="0"/>
          <a:r>
            <a:rPr lang="es-VE"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Contradictions</a:t>
          </a:r>
          <a:r>
            <a:rPr lang="es-VE"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es-VE"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dgm:t>
    </dgm:pt>
    <dgm:pt modelId="{40F0BFA5-C931-4A47-A334-E118505D9C3C}" type="parTrans" cxnId="{3E8CAD5E-850B-4FEA-A0BB-8936BD70E3DD}">
      <dgm:prSet/>
      <dgm:spPr/>
      <dgm:t>
        <a:bodyPr/>
        <a:lstStyle/>
        <a:p>
          <a:endParaRPr lang="es-VE"/>
        </a:p>
      </dgm:t>
    </dgm:pt>
    <dgm:pt modelId="{BDD5FBF3-ABCD-437F-BEBD-2184A5C388B0}" type="sibTrans" cxnId="{3E8CAD5E-850B-4FEA-A0BB-8936BD70E3DD}">
      <dgm:prSet/>
      <dgm:spPr/>
      <dgm:t>
        <a:bodyPr/>
        <a:lstStyle/>
        <a:p>
          <a:endParaRPr lang="es-VE"/>
        </a:p>
      </dgm:t>
    </dgm:pt>
    <dgm:pt modelId="{CD92A3B7-F3B3-4800-97EC-0A0C64560273}">
      <dgm:prSet/>
      <dgm:spPr>
        <a:solidFill>
          <a:schemeClr val="accent2">
            <a:lumMod val="40000"/>
            <a:lumOff val="60000"/>
            <a:alpha val="90000"/>
          </a:schemeClr>
        </a:solidFill>
      </dgm:spPr>
      <dgm:t>
        <a:bodyPr/>
        <a:lstStyle/>
        <a:p>
          <a:pPr rtl="0"/>
          <a:r>
            <a:rPr lang="es-VE" dirty="0" smtClean="0"/>
            <a:t>In </a:t>
          </a:r>
          <a:r>
            <a:rPr lang="es-VE" dirty="0" err="1" smtClean="0"/>
            <a:t>public</a:t>
          </a:r>
          <a:r>
            <a:rPr lang="es-VE" dirty="0" smtClean="0"/>
            <a:t> </a:t>
          </a:r>
          <a:r>
            <a:rPr lang="es-VE" dirty="0" err="1" smtClean="0"/>
            <a:t>consultation</a:t>
          </a:r>
          <a:r>
            <a:rPr lang="es-VE" dirty="0" smtClean="0"/>
            <a:t> of </a:t>
          </a:r>
          <a:r>
            <a:rPr lang="es-VE" dirty="0" err="1" smtClean="0"/>
            <a:t>tax</a:t>
          </a:r>
          <a:r>
            <a:rPr lang="es-VE" dirty="0" smtClean="0"/>
            <a:t> </a:t>
          </a:r>
          <a:r>
            <a:rPr lang="es-VE" dirty="0" err="1" smtClean="0"/>
            <a:t>law</a:t>
          </a:r>
          <a:r>
            <a:rPr lang="es-VE" dirty="0" smtClean="0"/>
            <a:t> </a:t>
          </a:r>
          <a:r>
            <a:rPr lang="es-VE" dirty="0" err="1" smtClean="0"/>
            <a:t>bills</a:t>
          </a:r>
          <a:r>
            <a:rPr lang="es-VE" dirty="0" smtClean="0"/>
            <a:t>.</a:t>
          </a:r>
          <a:endParaRPr lang="es-VE" dirty="0"/>
        </a:p>
      </dgm:t>
    </dgm:pt>
    <dgm:pt modelId="{4C37E5F3-B24F-4F54-B9EC-1E365DCA4093}" type="sibTrans" cxnId="{A5B10839-030F-4BB7-89E8-0B56777909A5}">
      <dgm:prSet/>
      <dgm:spPr/>
      <dgm:t>
        <a:bodyPr/>
        <a:lstStyle/>
        <a:p>
          <a:endParaRPr lang="es-VE"/>
        </a:p>
      </dgm:t>
    </dgm:pt>
    <dgm:pt modelId="{B32C265A-2B32-47DC-8169-CEBAE3472ACB}" type="parTrans" cxnId="{A5B10839-030F-4BB7-89E8-0B56777909A5}">
      <dgm:prSet/>
      <dgm:spPr/>
      <dgm:t>
        <a:bodyPr/>
        <a:lstStyle/>
        <a:p>
          <a:endParaRPr lang="es-VE"/>
        </a:p>
      </dgm:t>
    </dgm:pt>
    <dgm:pt modelId="{C7DA3BF4-EC15-47BA-8F84-6A0DC137A3AC}">
      <dgm:prSet/>
      <dgm:spPr>
        <a:solidFill>
          <a:schemeClr val="accent2">
            <a:lumMod val="40000"/>
            <a:lumOff val="60000"/>
            <a:alpha val="90000"/>
          </a:schemeClr>
        </a:solidFill>
      </dgm:spPr>
      <dgm:t>
        <a:bodyPr/>
        <a:lstStyle/>
        <a:p>
          <a:pPr rtl="0"/>
          <a:r>
            <a:rPr lang="es-VE" dirty="0" smtClean="0"/>
            <a:t>In legal and judicial </a:t>
          </a:r>
          <a:r>
            <a:rPr lang="es-VE" dirty="0" err="1" smtClean="0"/>
            <a:t>treatment</a:t>
          </a:r>
          <a:r>
            <a:rPr lang="es-VE" dirty="0" smtClean="0"/>
            <a:t> of </a:t>
          </a:r>
          <a:r>
            <a:rPr lang="es-VE" dirty="0" err="1" smtClean="0"/>
            <a:t>retroactivity</a:t>
          </a:r>
          <a:r>
            <a:rPr lang="es-VE" dirty="0" smtClean="0"/>
            <a:t>.</a:t>
          </a:r>
          <a:endParaRPr lang="es-VE" dirty="0"/>
        </a:p>
      </dgm:t>
    </dgm:pt>
    <dgm:pt modelId="{469C0D0F-E4FE-4694-BCAC-BBE468433C61}" type="sibTrans" cxnId="{82FAB4A9-95C2-4D56-93AC-1C9D4D30DBE2}">
      <dgm:prSet/>
      <dgm:spPr/>
      <dgm:t>
        <a:bodyPr/>
        <a:lstStyle/>
        <a:p>
          <a:endParaRPr lang="es-VE"/>
        </a:p>
      </dgm:t>
    </dgm:pt>
    <dgm:pt modelId="{4A3501CC-3375-45E0-A814-C1643F26E11D}" type="parTrans" cxnId="{82FAB4A9-95C2-4D56-93AC-1C9D4D30DBE2}">
      <dgm:prSet/>
      <dgm:spPr/>
      <dgm:t>
        <a:bodyPr/>
        <a:lstStyle/>
        <a:p>
          <a:endParaRPr lang="es-VE"/>
        </a:p>
      </dgm:t>
    </dgm:pt>
    <dgm:pt modelId="{298EDB4C-D6BA-432E-B1F6-540496411C5A}" type="pres">
      <dgm:prSet presAssocID="{766BFDF1-1CD1-4341-B15E-1EBEA611AD6C}" presName="list" presStyleCnt="0">
        <dgm:presLayoutVars>
          <dgm:dir/>
          <dgm:animLvl val="lvl"/>
        </dgm:presLayoutVars>
      </dgm:prSet>
      <dgm:spPr/>
    </dgm:pt>
    <dgm:pt modelId="{D5DB6F5A-3E79-4995-8BDB-D576B8725BAD}" type="pres">
      <dgm:prSet presAssocID="{A2907309-9E58-4077-AFD5-1694820C5BAB}" presName="posSpace" presStyleCnt="0"/>
      <dgm:spPr/>
    </dgm:pt>
    <dgm:pt modelId="{79359658-296A-41D7-AD6B-6DF401E4BFE5}" type="pres">
      <dgm:prSet presAssocID="{A2907309-9E58-4077-AFD5-1694820C5BAB}" presName="vertFlow" presStyleCnt="0"/>
      <dgm:spPr/>
    </dgm:pt>
    <dgm:pt modelId="{5169A75E-6E29-4D2D-81DC-8E1306264948}" type="pres">
      <dgm:prSet presAssocID="{A2907309-9E58-4077-AFD5-1694820C5BAB}" presName="topSpace" presStyleCnt="0"/>
      <dgm:spPr/>
    </dgm:pt>
    <dgm:pt modelId="{3A8F1983-49F6-4297-AEF1-4C78DC499CE6}" type="pres">
      <dgm:prSet presAssocID="{A2907309-9E58-4077-AFD5-1694820C5BAB}" presName="firstComp" presStyleCnt="0"/>
      <dgm:spPr/>
    </dgm:pt>
    <dgm:pt modelId="{230F273D-776F-4E26-9172-8E3242E3D554}" type="pres">
      <dgm:prSet presAssocID="{A2907309-9E58-4077-AFD5-1694820C5BAB}" presName="firstChild" presStyleLbl="bgAccFollowNode1" presStyleIdx="0" presStyleCnt="1"/>
      <dgm:spPr/>
      <dgm:t>
        <a:bodyPr/>
        <a:lstStyle/>
        <a:p>
          <a:endParaRPr lang="es-VE"/>
        </a:p>
      </dgm:t>
    </dgm:pt>
    <dgm:pt modelId="{D9AA531F-D0AC-460E-9E39-EE2D813FD3D8}" type="pres">
      <dgm:prSet presAssocID="{A2907309-9E58-4077-AFD5-1694820C5BAB}" presName="firstChildTx" presStyleLbl="bgAccFollowNode1" presStyleIdx="0" presStyleCnt="1">
        <dgm:presLayoutVars>
          <dgm:bulletEnabled val="1"/>
        </dgm:presLayoutVars>
      </dgm:prSet>
      <dgm:spPr/>
      <dgm:t>
        <a:bodyPr/>
        <a:lstStyle/>
        <a:p>
          <a:endParaRPr lang="es-VE"/>
        </a:p>
      </dgm:t>
    </dgm:pt>
    <dgm:pt modelId="{86A762C2-0AE0-46B4-A4F8-C9C0E221A63E}" type="pres">
      <dgm:prSet presAssocID="{A2907309-9E58-4077-AFD5-1694820C5BAB}" presName="negSpace" presStyleCnt="0"/>
      <dgm:spPr/>
    </dgm:pt>
    <dgm:pt modelId="{1CFCD04F-9B4B-4E17-BBB0-B71B278528E0}" type="pres">
      <dgm:prSet presAssocID="{A2907309-9E58-4077-AFD5-1694820C5BAB}" presName="circle" presStyleLbl="node1" presStyleIdx="0" presStyleCnt="1"/>
      <dgm:spPr/>
    </dgm:pt>
  </dgm:ptLst>
  <dgm:cxnLst>
    <dgm:cxn modelId="{7B47568B-762D-4C78-B040-90D82E7D8B24}" type="presOf" srcId="{CD92A3B7-F3B3-4800-97EC-0A0C64560273}" destId="{D9AA531F-D0AC-460E-9E39-EE2D813FD3D8}" srcOrd="1" destOrd="2" presId="urn:microsoft.com/office/officeart/2005/8/layout/hList9"/>
    <dgm:cxn modelId="{05A17C23-CA8B-41DE-A717-87F6D9CACB2D}" type="presOf" srcId="{A2907309-9E58-4077-AFD5-1694820C5BAB}" destId="{1CFCD04F-9B4B-4E17-BBB0-B71B278528E0}" srcOrd="0" destOrd="0" presId="urn:microsoft.com/office/officeart/2005/8/layout/hList9"/>
    <dgm:cxn modelId="{1603AAE1-3398-4B65-A248-DFDB631E5867}" type="presOf" srcId="{CD92A3B7-F3B3-4800-97EC-0A0C64560273}" destId="{230F273D-776F-4E26-9172-8E3242E3D554}" srcOrd="0" destOrd="2" presId="urn:microsoft.com/office/officeart/2005/8/layout/hList9"/>
    <dgm:cxn modelId="{2DF20B2B-DAE4-4E3B-A191-0FA2BC809099}" type="presOf" srcId="{C7DA3BF4-EC15-47BA-8F84-6A0DC137A3AC}" destId="{D9AA531F-D0AC-460E-9E39-EE2D813FD3D8}" srcOrd="1" destOrd="1" presId="urn:microsoft.com/office/officeart/2005/8/layout/hList9"/>
    <dgm:cxn modelId="{C0731081-6325-4E04-AFB1-7534B9AD68EF}" type="presOf" srcId="{D7F3CD1C-E241-4101-A743-C5BDA8DD6FB8}" destId="{230F273D-776F-4E26-9172-8E3242E3D554}" srcOrd="0" destOrd="0" presId="urn:microsoft.com/office/officeart/2005/8/layout/hList9"/>
    <dgm:cxn modelId="{512EFD2A-D90F-4747-AE08-120A9355A284}" type="presOf" srcId="{C7DA3BF4-EC15-47BA-8F84-6A0DC137A3AC}" destId="{230F273D-776F-4E26-9172-8E3242E3D554}" srcOrd="0" destOrd="1" presId="urn:microsoft.com/office/officeart/2005/8/layout/hList9"/>
    <dgm:cxn modelId="{4921F30D-8220-4C4F-90C9-455C92B60011}" type="presOf" srcId="{766BFDF1-1CD1-4341-B15E-1EBEA611AD6C}" destId="{298EDB4C-D6BA-432E-B1F6-540496411C5A}" srcOrd="0" destOrd="0" presId="urn:microsoft.com/office/officeart/2005/8/layout/hList9"/>
    <dgm:cxn modelId="{2BCF07DD-D94D-46EF-85C4-F263189B565E}" srcId="{766BFDF1-1CD1-4341-B15E-1EBEA611AD6C}" destId="{A2907309-9E58-4077-AFD5-1694820C5BAB}" srcOrd="0" destOrd="0" parTransId="{161B23F5-1B49-43A0-ADC0-33997959114B}" sibTransId="{3B04BD0C-0D02-42EC-94ED-92838A679293}"/>
    <dgm:cxn modelId="{58CF5CBE-9A16-4145-8EAA-450A29745D4C}" type="presOf" srcId="{D7F3CD1C-E241-4101-A743-C5BDA8DD6FB8}" destId="{D9AA531F-D0AC-460E-9E39-EE2D813FD3D8}" srcOrd="1" destOrd="0" presId="urn:microsoft.com/office/officeart/2005/8/layout/hList9"/>
    <dgm:cxn modelId="{3E8CAD5E-850B-4FEA-A0BB-8936BD70E3DD}" srcId="{A2907309-9E58-4077-AFD5-1694820C5BAB}" destId="{D7F3CD1C-E241-4101-A743-C5BDA8DD6FB8}" srcOrd="0" destOrd="0" parTransId="{40F0BFA5-C931-4A47-A334-E118505D9C3C}" sibTransId="{BDD5FBF3-ABCD-437F-BEBD-2184A5C388B0}"/>
    <dgm:cxn modelId="{82FAB4A9-95C2-4D56-93AC-1C9D4D30DBE2}" srcId="{D7F3CD1C-E241-4101-A743-C5BDA8DD6FB8}" destId="{C7DA3BF4-EC15-47BA-8F84-6A0DC137A3AC}" srcOrd="0" destOrd="0" parTransId="{4A3501CC-3375-45E0-A814-C1643F26E11D}" sibTransId="{469C0D0F-E4FE-4694-BCAC-BBE468433C61}"/>
    <dgm:cxn modelId="{A5B10839-030F-4BB7-89E8-0B56777909A5}" srcId="{D7F3CD1C-E241-4101-A743-C5BDA8DD6FB8}" destId="{CD92A3B7-F3B3-4800-97EC-0A0C64560273}" srcOrd="1" destOrd="0" parTransId="{B32C265A-2B32-47DC-8169-CEBAE3472ACB}" sibTransId="{4C37E5F3-B24F-4F54-B9EC-1E365DCA4093}"/>
    <dgm:cxn modelId="{770A624A-9BEC-4F3B-B80E-12A88B859194}" type="presParOf" srcId="{298EDB4C-D6BA-432E-B1F6-540496411C5A}" destId="{D5DB6F5A-3E79-4995-8BDB-D576B8725BAD}" srcOrd="0" destOrd="0" presId="urn:microsoft.com/office/officeart/2005/8/layout/hList9"/>
    <dgm:cxn modelId="{A7229133-23EA-402F-8943-A25FE0EF8C91}" type="presParOf" srcId="{298EDB4C-D6BA-432E-B1F6-540496411C5A}" destId="{79359658-296A-41D7-AD6B-6DF401E4BFE5}" srcOrd="1" destOrd="0" presId="urn:microsoft.com/office/officeart/2005/8/layout/hList9"/>
    <dgm:cxn modelId="{E797D955-0CAE-40C2-A232-8CF9EC4E6533}" type="presParOf" srcId="{79359658-296A-41D7-AD6B-6DF401E4BFE5}" destId="{5169A75E-6E29-4D2D-81DC-8E1306264948}" srcOrd="0" destOrd="0" presId="urn:microsoft.com/office/officeart/2005/8/layout/hList9"/>
    <dgm:cxn modelId="{B92B08EB-2866-45B3-8111-E9EF68323B82}" type="presParOf" srcId="{79359658-296A-41D7-AD6B-6DF401E4BFE5}" destId="{3A8F1983-49F6-4297-AEF1-4C78DC499CE6}" srcOrd="1" destOrd="0" presId="urn:microsoft.com/office/officeart/2005/8/layout/hList9"/>
    <dgm:cxn modelId="{AE9A8DEA-170D-47C7-8DE5-18BB071EF7EE}" type="presParOf" srcId="{3A8F1983-49F6-4297-AEF1-4C78DC499CE6}" destId="{230F273D-776F-4E26-9172-8E3242E3D554}" srcOrd="0" destOrd="0" presId="urn:microsoft.com/office/officeart/2005/8/layout/hList9"/>
    <dgm:cxn modelId="{A429E11B-18E7-474B-AFD6-671D82689D51}" type="presParOf" srcId="{3A8F1983-49F6-4297-AEF1-4C78DC499CE6}" destId="{D9AA531F-D0AC-460E-9E39-EE2D813FD3D8}" srcOrd="1" destOrd="0" presId="urn:microsoft.com/office/officeart/2005/8/layout/hList9"/>
    <dgm:cxn modelId="{47AF2402-1057-4920-9218-3AF3E6A72AAD}" type="presParOf" srcId="{298EDB4C-D6BA-432E-B1F6-540496411C5A}" destId="{86A762C2-0AE0-46B4-A4F8-C9C0E221A63E}" srcOrd="2" destOrd="0" presId="urn:microsoft.com/office/officeart/2005/8/layout/hList9"/>
    <dgm:cxn modelId="{2E53CBA2-FE63-49AB-AC00-CAEA53AF5518}" type="presParOf" srcId="{298EDB4C-D6BA-432E-B1F6-540496411C5A}" destId="{1CFCD04F-9B4B-4E17-BBB0-B71B278528E0}"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220A9F7-1CDF-433A-BA5E-9640FA5149EF}" type="doc">
      <dgm:prSet loTypeId="urn:microsoft.com/office/officeart/2005/8/layout/hList2" loCatId="list" qsTypeId="urn:microsoft.com/office/officeart/2005/8/quickstyle/simple1" qsCatId="simple" csTypeId="urn:microsoft.com/office/officeart/2005/8/colors/accent2_1" csCatId="accent2" phldr="1"/>
      <dgm:spPr/>
      <dgm:t>
        <a:bodyPr/>
        <a:lstStyle/>
        <a:p>
          <a:endParaRPr lang="es-VE"/>
        </a:p>
      </dgm:t>
    </dgm:pt>
    <dgm:pt modelId="{892A0185-F496-4C7B-B84B-CFC50B985ECF}">
      <dgm:prSet/>
      <dgm:spPr/>
      <dgm:t>
        <a:bodyPr/>
        <a:lstStyle/>
        <a:p>
          <a:pPr rtl="0"/>
          <a:r>
            <a:rPr lang="es-VE" b="1" dirty="0" err="1" smtClean="0"/>
            <a:t>Legislation</a:t>
          </a:r>
          <a:endParaRPr lang="es-VE" dirty="0"/>
        </a:p>
      </dgm:t>
    </dgm:pt>
    <dgm:pt modelId="{8F03E6CE-B582-44B1-97F4-D4C6A4CD2FE2}" type="parTrans" cxnId="{7DD66FB0-CABA-4A1D-9403-DC05CE3B6A74}">
      <dgm:prSet/>
      <dgm:spPr/>
      <dgm:t>
        <a:bodyPr/>
        <a:lstStyle/>
        <a:p>
          <a:endParaRPr lang="es-VE"/>
        </a:p>
      </dgm:t>
    </dgm:pt>
    <dgm:pt modelId="{CB173190-7837-47ED-96DD-9A205DAB0F76}" type="sibTrans" cxnId="{7DD66FB0-CABA-4A1D-9403-DC05CE3B6A74}">
      <dgm:prSet/>
      <dgm:spPr/>
      <dgm:t>
        <a:bodyPr/>
        <a:lstStyle/>
        <a:p>
          <a:endParaRPr lang="es-VE"/>
        </a:p>
      </dgm:t>
    </dgm:pt>
    <dgm:pt modelId="{065E80F0-96FF-4C6C-A01A-C4F0A13C5F33}">
      <dgm:prSet/>
      <dgm:spPr/>
      <dgm:t>
        <a:bodyPr/>
        <a:lstStyle/>
        <a:p>
          <a:pPr rtl="0"/>
          <a:r>
            <a:rPr lang="en-US" b="1" dirty="0" smtClean="0"/>
            <a:t>Serbia: </a:t>
          </a:r>
          <a:r>
            <a:rPr lang="en-US" b="0" dirty="0" smtClean="0"/>
            <a:t>less than 8% of all law proposals subjected to public discussion.</a:t>
          </a:r>
          <a:endParaRPr lang="es-VE" b="0" dirty="0"/>
        </a:p>
      </dgm:t>
    </dgm:pt>
    <dgm:pt modelId="{1E6D28CC-CC09-4910-89A4-B73946869198}" type="parTrans" cxnId="{FDE59428-5A83-46F6-8B72-518E96F33AF9}">
      <dgm:prSet/>
      <dgm:spPr/>
      <dgm:t>
        <a:bodyPr/>
        <a:lstStyle/>
        <a:p>
          <a:endParaRPr lang="es-VE"/>
        </a:p>
      </dgm:t>
    </dgm:pt>
    <dgm:pt modelId="{FCCBB860-E830-492D-ABDD-FA36EBB8456F}" type="sibTrans" cxnId="{FDE59428-5A83-46F6-8B72-518E96F33AF9}">
      <dgm:prSet/>
      <dgm:spPr/>
      <dgm:t>
        <a:bodyPr/>
        <a:lstStyle/>
        <a:p>
          <a:endParaRPr lang="es-VE"/>
        </a:p>
      </dgm:t>
    </dgm:pt>
    <dgm:pt modelId="{43073505-93D4-4C34-8CAA-79EAA10A0F53}">
      <dgm:prSet/>
      <dgm:spPr/>
      <dgm:t>
        <a:bodyPr/>
        <a:lstStyle/>
        <a:p>
          <a:pPr rtl="0"/>
          <a:r>
            <a:rPr lang="es-VE" b="1" dirty="0" err="1" smtClean="0"/>
            <a:t>Poland</a:t>
          </a:r>
          <a:r>
            <a:rPr lang="es-VE" b="1" dirty="0" smtClean="0"/>
            <a:t>: </a:t>
          </a:r>
          <a:r>
            <a:rPr lang="en-US" b="0" dirty="0" smtClean="0"/>
            <a:t>Introduction of tax legislation drafted by the government as bills submitted by the parliament, avoiding public consultation practiced.</a:t>
          </a:r>
          <a:endParaRPr lang="es-VE" b="0" dirty="0"/>
        </a:p>
      </dgm:t>
    </dgm:pt>
    <dgm:pt modelId="{4ACD955B-86C3-476E-8B25-E05E9CC03ADB}" type="parTrans" cxnId="{C784C653-1DF7-4079-A5A6-4299FCADFF26}">
      <dgm:prSet/>
      <dgm:spPr/>
      <dgm:t>
        <a:bodyPr/>
        <a:lstStyle/>
        <a:p>
          <a:endParaRPr lang="es-VE"/>
        </a:p>
      </dgm:t>
    </dgm:pt>
    <dgm:pt modelId="{B04C7108-FE3A-49C6-9D55-BC78F18E4950}" type="sibTrans" cxnId="{C784C653-1DF7-4079-A5A6-4299FCADFF26}">
      <dgm:prSet/>
      <dgm:spPr/>
      <dgm:t>
        <a:bodyPr/>
        <a:lstStyle/>
        <a:p>
          <a:endParaRPr lang="es-VE"/>
        </a:p>
      </dgm:t>
    </dgm:pt>
    <dgm:pt modelId="{39FFEBF6-516A-42A8-BEC1-6EC5BDC4742E}" type="pres">
      <dgm:prSet presAssocID="{C220A9F7-1CDF-433A-BA5E-9640FA5149EF}" presName="linearFlow" presStyleCnt="0">
        <dgm:presLayoutVars>
          <dgm:dir/>
          <dgm:animLvl val="lvl"/>
          <dgm:resizeHandles/>
        </dgm:presLayoutVars>
      </dgm:prSet>
      <dgm:spPr/>
    </dgm:pt>
    <dgm:pt modelId="{B121DC26-0853-47C1-8932-40B612AED1B5}" type="pres">
      <dgm:prSet presAssocID="{892A0185-F496-4C7B-B84B-CFC50B985ECF}" presName="compositeNode" presStyleCnt="0">
        <dgm:presLayoutVars>
          <dgm:bulletEnabled val="1"/>
        </dgm:presLayoutVars>
      </dgm:prSet>
      <dgm:spPr/>
    </dgm:pt>
    <dgm:pt modelId="{2BCAFE3E-DF0D-4D55-A624-608821ECB15E}" type="pres">
      <dgm:prSet presAssocID="{892A0185-F496-4C7B-B84B-CFC50B985ECF}"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993F190A-2C2E-4913-B27D-F5551687CD55}" type="pres">
      <dgm:prSet presAssocID="{892A0185-F496-4C7B-B84B-CFC50B985ECF}" presName="childNode" presStyleLbl="node1" presStyleIdx="0" presStyleCnt="1">
        <dgm:presLayoutVars>
          <dgm:bulletEnabled val="1"/>
        </dgm:presLayoutVars>
      </dgm:prSet>
      <dgm:spPr/>
      <dgm:t>
        <a:bodyPr/>
        <a:lstStyle/>
        <a:p>
          <a:endParaRPr lang="es-VE"/>
        </a:p>
      </dgm:t>
    </dgm:pt>
    <dgm:pt modelId="{BFCF4DAA-915F-4E15-883A-50308157ABC9}" type="pres">
      <dgm:prSet presAssocID="{892A0185-F496-4C7B-B84B-CFC50B985ECF}" presName="parentNode" presStyleLbl="revTx" presStyleIdx="0" presStyleCnt="1">
        <dgm:presLayoutVars>
          <dgm:chMax val="0"/>
          <dgm:bulletEnabled val="1"/>
        </dgm:presLayoutVars>
      </dgm:prSet>
      <dgm:spPr/>
      <dgm:t>
        <a:bodyPr/>
        <a:lstStyle/>
        <a:p>
          <a:endParaRPr lang="es-VE"/>
        </a:p>
      </dgm:t>
    </dgm:pt>
  </dgm:ptLst>
  <dgm:cxnLst>
    <dgm:cxn modelId="{40DBE041-94F4-49EF-8853-AEE80578635B}" type="presOf" srcId="{065E80F0-96FF-4C6C-A01A-C4F0A13C5F33}" destId="{993F190A-2C2E-4913-B27D-F5551687CD55}" srcOrd="0" destOrd="0" presId="urn:microsoft.com/office/officeart/2005/8/layout/hList2"/>
    <dgm:cxn modelId="{44DB0F78-0300-4491-BC7A-FFEB8F15960D}" type="presOf" srcId="{43073505-93D4-4C34-8CAA-79EAA10A0F53}" destId="{993F190A-2C2E-4913-B27D-F5551687CD55}" srcOrd="0" destOrd="1" presId="urn:microsoft.com/office/officeart/2005/8/layout/hList2"/>
    <dgm:cxn modelId="{C784C653-1DF7-4079-A5A6-4299FCADFF26}" srcId="{892A0185-F496-4C7B-B84B-CFC50B985ECF}" destId="{43073505-93D4-4C34-8CAA-79EAA10A0F53}" srcOrd="1" destOrd="0" parTransId="{4ACD955B-86C3-476E-8B25-E05E9CC03ADB}" sibTransId="{B04C7108-FE3A-49C6-9D55-BC78F18E4950}"/>
    <dgm:cxn modelId="{F6D44364-69B6-465C-88F2-1A28EA52FE5C}" type="presOf" srcId="{892A0185-F496-4C7B-B84B-CFC50B985ECF}" destId="{BFCF4DAA-915F-4E15-883A-50308157ABC9}" srcOrd="0" destOrd="0" presId="urn:microsoft.com/office/officeart/2005/8/layout/hList2"/>
    <dgm:cxn modelId="{7DD66FB0-CABA-4A1D-9403-DC05CE3B6A74}" srcId="{C220A9F7-1CDF-433A-BA5E-9640FA5149EF}" destId="{892A0185-F496-4C7B-B84B-CFC50B985ECF}" srcOrd="0" destOrd="0" parTransId="{8F03E6CE-B582-44B1-97F4-D4C6A4CD2FE2}" sibTransId="{CB173190-7837-47ED-96DD-9A205DAB0F76}"/>
    <dgm:cxn modelId="{26A7461F-53F2-4D5E-BFF0-6091021FF633}" type="presOf" srcId="{C220A9F7-1CDF-433A-BA5E-9640FA5149EF}" destId="{39FFEBF6-516A-42A8-BEC1-6EC5BDC4742E}" srcOrd="0" destOrd="0" presId="urn:microsoft.com/office/officeart/2005/8/layout/hList2"/>
    <dgm:cxn modelId="{FDE59428-5A83-46F6-8B72-518E96F33AF9}" srcId="{892A0185-F496-4C7B-B84B-CFC50B985ECF}" destId="{065E80F0-96FF-4C6C-A01A-C4F0A13C5F33}" srcOrd="0" destOrd="0" parTransId="{1E6D28CC-CC09-4910-89A4-B73946869198}" sibTransId="{FCCBB860-E830-492D-ABDD-FA36EBB8456F}"/>
    <dgm:cxn modelId="{EC5AE85E-BD6B-4B69-8714-CBE78A423F6E}" type="presParOf" srcId="{39FFEBF6-516A-42A8-BEC1-6EC5BDC4742E}" destId="{B121DC26-0853-47C1-8932-40B612AED1B5}" srcOrd="0" destOrd="0" presId="urn:microsoft.com/office/officeart/2005/8/layout/hList2"/>
    <dgm:cxn modelId="{305B53D8-387C-48C5-8D48-DCE49EACF066}" type="presParOf" srcId="{B121DC26-0853-47C1-8932-40B612AED1B5}" destId="{2BCAFE3E-DF0D-4D55-A624-608821ECB15E}" srcOrd="0" destOrd="0" presId="urn:microsoft.com/office/officeart/2005/8/layout/hList2"/>
    <dgm:cxn modelId="{0E4342DB-EB9C-4908-AE0F-96D6FE499AB0}" type="presParOf" srcId="{B121DC26-0853-47C1-8932-40B612AED1B5}" destId="{993F190A-2C2E-4913-B27D-F5551687CD55}" srcOrd="1" destOrd="0" presId="urn:microsoft.com/office/officeart/2005/8/layout/hList2"/>
    <dgm:cxn modelId="{AE834FAD-8894-4BE5-B9F7-228C06436351}" type="presParOf" srcId="{B121DC26-0853-47C1-8932-40B612AED1B5}" destId="{BFCF4DAA-915F-4E15-883A-50308157ABC9}"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FE7019F-CF8C-493D-9356-4FA085D43537}" type="doc">
      <dgm:prSet loTypeId="urn:microsoft.com/office/officeart/2009/3/layout/PieProcess" loCatId="process" qsTypeId="urn:microsoft.com/office/officeart/2005/8/quickstyle/simple5" qsCatId="simple" csTypeId="urn:microsoft.com/office/officeart/2005/8/colors/colorful1" csCatId="colorful" phldr="1"/>
      <dgm:spPr/>
      <dgm:t>
        <a:bodyPr/>
        <a:lstStyle/>
        <a:p>
          <a:endParaRPr lang="es-VE"/>
        </a:p>
      </dgm:t>
    </dgm:pt>
    <dgm:pt modelId="{FCC0238F-2FE4-45BF-860C-7681505E09FB}">
      <dgm:prSet phldrT="[Texto]"/>
      <dgm:spPr/>
      <dgm:t>
        <a:bodyPr/>
        <a:lstStyle/>
        <a:p>
          <a:r>
            <a:rPr lang="es-VE" b="1" dirty="0" smtClean="0"/>
            <a:t>IBFD Observatory </a:t>
          </a:r>
          <a:r>
            <a:rPr lang="es-VE" b="1" dirty="0" err="1" smtClean="0"/>
            <a:t>on</a:t>
          </a:r>
          <a:r>
            <a:rPr lang="es-VE" b="1" dirty="0" smtClean="0"/>
            <a:t> </a:t>
          </a:r>
          <a:r>
            <a:rPr lang="es-VE" b="1" dirty="0" err="1" smtClean="0"/>
            <a:t>the</a:t>
          </a:r>
          <a:r>
            <a:rPr lang="es-VE" b="1" dirty="0" smtClean="0"/>
            <a:t> Protection of Taxpayers’ Rights</a:t>
          </a:r>
          <a:endParaRPr lang="es-VE" b="1" dirty="0"/>
        </a:p>
      </dgm:t>
    </dgm:pt>
    <dgm:pt modelId="{0FE3564F-0D2B-4417-B132-D4B0C6DB1C18}" type="parTrans" cxnId="{F2710B21-E2DE-40C1-9D38-08E5380EB71A}">
      <dgm:prSet/>
      <dgm:spPr/>
      <dgm:t>
        <a:bodyPr/>
        <a:lstStyle/>
        <a:p>
          <a:endParaRPr lang="es-VE"/>
        </a:p>
      </dgm:t>
    </dgm:pt>
    <dgm:pt modelId="{A479B6D6-E849-46D4-A3C1-F10F90F46223}" type="sibTrans" cxnId="{F2710B21-E2DE-40C1-9D38-08E5380EB71A}">
      <dgm:prSet/>
      <dgm:spPr/>
      <dgm:t>
        <a:bodyPr/>
        <a:lstStyle/>
        <a:p>
          <a:endParaRPr lang="es-VE"/>
        </a:p>
      </dgm:t>
    </dgm:pt>
    <dgm:pt modelId="{6E0B2179-6BB3-4B2B-9D52-D1F113EB99B2}">
      <dgm:prSet phldrT="[Texto]"/>
      <dgm:spPr/>
      <dgm:t>
        <a:bodyPr/>
        <a:lstStyle/>
        <a:p>
          <a:r>
            <a:rPr lang="es-VE" b="1" dirty="0" err="1" smtClean="0"/>
            <a:t>The</a:t>
          </a:r>
          <a:r>
            <a:rPr lang="es-VE" b="1" dirty="0" smtClean="0"/>
            <a:t> </a:t>
          </a:r>
          <a:r>
            <a:rPr lang="es-VE" b="1" dirty="0" err="1" smtClean="0"/>
            <a:t>Practical</a:t>
          </a:r>
          <a:r>
            <a:rPr lang="es-VE" b="1" dirty="0" smtClean="0"/>
            <a:t> Protection of Taxpayers’ Rights in a </a:t>
          </a:r>
          <a:r>
            <a:rPr lang="es-VE" b="1" dirty="0" err="1" smtClean="0"/>
            <a:t>Nutshell</a:t>
          </a:r>
          <a:r>
            <a:rPr lang="es-VE" b="1" dirty="0" smtClean="0"/>
            <a:t> (2015-2017)</a:t>
          </a:r>
          <a:endParaRPr lang="es-VE" b="1" dirty="0"/>
        </a:p>
      </dgm:t>
    </dgm:pt>
    <dgm:pt modelId="{B426ACC8-6A2F-4DC8-A1F2-FC7B064E4732}" type="parTrans" cxnId="{9FB7E858-A6E1-400D-8490-7183444DF4E2}">
      <dgm:prSet/>
      <dgm:spPr/>
      <dgm:t>
        <a:bodyPr/>
        <a:lstStyle/>
        <a:p>
          <a:endParaRPr lang="es-VE"/>
        </a:p>
      </dgm:t>
    </dgm:pt>
    <dgm:pt modelId="{EB714CB9-56ED-4F4B-A575-3C02A403A5D5}" type="sibTrans" cxnId="{9FB7E858-A6E1-400D-8490-7183444DF4E2}">
      <dgm:prSet/>
      <dgm:spPr/>
      <dgm:t>
        <a:bodyPr/>
        <a:lstStyle/>
        <a:p>
          <a:endParaRPr lang="es-VE"/>
        </a:p>
      </dgm:t>
    </dgm:pt>
    <dgm:pt modelId="{75DE88D6-01E8-4493-9AA1-75C996EF97AD}">
      <dgm:prSet phldrT="[Texto]" custT="1"/>
      <dgm:spPr/>
      <dgm:t>
        <a:bodyPr/>
        <a:lstStyle/>
        <a:p>
          <a:pPr>
            <a:lnSpc>
              <a:spcPct val="100000"/>
            </a:lnSpc>
            <a:spcAft>
              <a:spcPts val="0"/>
            </a:spcAft>
          </a:pPr>
          <a:r>
            <a:rPr lang="es-VE" sz="1600" b="0" dirty="0" smtClean="0"/>
            <a:t>Confidentiality </a:t>
          </a:r>
        </a:p>
        <a:p>
          <a:pPr>
            <a:lnSpc>
              <a:spcPct val="100000"/>
            </a:lnSpc>
            <a:spcAft>
              <a:spcPts val="0"/>
            </a:spcAft>
          </a:pPr>
          <a:r>
            <a:rPr lang="es-VE" sz="1300" b="0" dirty="0" smtClean="0"/>
            <a:t>(</a:t>
          </a:r>
          <a:r>
            <a:rPr lang="es-VE" sz="1300" b="0" dirty="0" err="1" smtClean="0"/>
            <a:t>section</a:t>
          </a:r>
          <a:r>
            <a:rPr lang="es-VE" sz="1300" b="0" dirty="0" smtClean="0"/>
            <a:t> 4.3)</a:t>
          </a:r>
          <a:endParaRPr lang="es-VE" sz="1300" b="0" dirty="0"/>
        </a:p>
      </dgm:t>
    </dgm:pt>
    <dgm:pt modelId="{36ACF99E-3111-45CA-817D-381D845C3F90}" type="parTrans" cxnId="{25FD4507-BEB5-437D-BE9D-6A1374741419}">
      <dgm:prSet/>
      <dgm:spPr/>
      <dgm:t>
        <a:bodyPr/>
        <a:lstStyle/>
        <a:p>
          <a:endParaRPr lang="es-VE"/>
        </a:p>
      </dgm:t>
    </dgm:pt>
    <dgm:pt modelId="{0FFE47CF-9EA2-4FAB-BFDB-C55600C3E879}" type="sibTrans" cxnId="{25FD4507-BEB5-437D-BE9D-6A1374741419}">
      <dgm:prSet/>
      <dgm:spPr/>
      <dgm:t>
        <a:bodyPr/>
        <a:lstStyle/>
        <a:p>
          <a:endParaRPr lang="es-VE"/>
        </a:p>
      </dgm:t>
    </dgm:pt>
    <dgm:pt modelId="{B279C1A6-A8B4-4E20-8E39-9B2044402406}">
      <dgm:prSet phldrT="[Texto]"/>
      <dgm:spPr/>
      <dgm:t>
        <a:bodyPr/>
        <a:lstStyle/>
        <a:p>
          <a:r>
            <a:rPr lang="es-VE" b="1" dirty="0" err="1" smtClean="0"/>
            <a:t>Closing</a:t>
          </a:r>
          <a:r>
            <a:rPr lang="es-VE" b="1" dirty="0" smtClean="0"/>
            <a:t> </a:t>
          </a:r>
          <a:r>
            <a:rPr lang="es-VE" b="1" dirty="0" err="1" smtClean="0"/>
            <a:t>remarks</a:t>
          </a:r>
          <a:endParaRPr lang="es-VE" b="1" dirty="0"/>
        </a:p>
      </dgm:t>
    </dgm:pt>
    <dgm:pt modelId="{8F573CF0-0589-46C0-B280-1B8C8F594A38}" type="parTrans" cxnId="{C6B0BA26-2F80-4344-A604-C583278B8062}">
      <dgm:prSet/>
      <dgm:spPr/>
      <dgm:t>
        <a:bodyPr/>
        <a:lstStyle/>
        <a:p>
          <a:endParaRPr lang="es-VE"/>
        </a:p>
      </dgm:t>
    </dgm:pt>
    <dgm:pt modelId="{7BD7549D-A15C-4061-8120-DEF6F9DD6F70}" type="sibTrans" cxnId="{C6B0BA26-2F80-4344-A604-C583278B8062}">
      <dgm:prSet/>
      <dgm:spPr/>
      <dgm:t>
        <a:bodyPr/>
        <a:lstStyle/>
        <a:p>
          <a:endParaRPr lang="es-VE"/>
        </a:p>
      </dgm:t>
    </dgm:pt>
    <dgm:pt modelId="{09345E36-07CA-4AEC-A6DC-43E576919036}">
      <dgm:prSet phldrT="[Texto]"/>
      <dgm:spPr/>
      <dgm:t>
        <a:bodyPr/>
        <a:lstStyle/>
        <a:p>
          <a:r>
            <a:rPr lang="es-VE" dirty="0" err="1" smtClean="0"/>
            <a:t>Background</a:t>
          </a:r>
          <a:endParaRPr lang="es-VE" dirty="0"/>
        </a:p>
      </dgm:t>
    </dgm:pt>
    <dgm:pt modelId="{A888BD44-EBEB-4909-BC7F-1C322372CD21}" type="sibTrans" cxnId="{6985F556-1A93-4CDB-A88F-EFD568E2B11B}">
      <dgm:prSet/>
      <dgm:spPr/>
      <dgm:t>
        <a:bodyPr/>
        <a:lstStyle/>
        <a:p>
          <a:endParaRPr lang="es-VE"/>
        </a:p>
      </dgm:t>
    </dgm:pt>
    <dgm:pt modelId="{E973775B-0839-4080-A2A0-61481E25FA6B}" type="parTrans" cxnId="{6985F556-1A93-4CDB-A88F-EFD568E2B11B}">
      <dgm:prSet/>
      <dgm:spPr/>
      <dgm:t>
        <a:bodyPr/>
        <a:lstStyle/>
        <a:p>
          <a:endParaRPr lang="es-VE"/>
        </a:p>
      </dgm:t>
    </dgm:pt>
    <dgm:pt modelId="{337BDEE4-7BD8-47D5-BB92-98F2B8753510}">
      <dgm:prSet phldrT="[Texto]"/>
      <dgm:spPr/>
      <dgm:t>
        <a:bodyPr/>
        <a:lstStyle/>
        <a:p>
          <a:endParaRPr lang="es-VE" dirty="0" smtClean="0"/>
        </a:p>
        <a:p>
          <a:endParaRPr lang="es-VE" dirty="0" smtClean="0"/>
        </a:p>
        <a:p>
          <a:r>
            <a:rPr lang="es-VE" dirty="0" err="1" smtClean="0"/>
            <a:t>Goals</a:t>
          </a:r>
          <a:endParaRPr lang="es-VE" dirty="0"/>
        </a:p>
      </dgm:t>
    </dgm:pt>
    <dgm:pt modelId="{943C1C95-0824-4462-8EC4-2C3C5856AB95}" type="parTrans" cxnId="{D7E4638D-416A-4578-BCFB-54FF0DEA0D6D}">
      <dgm:prSet/>
      <dgm:spPr/>
      <dgm:t>
        <a:bodyPr/>
        <a:lstStyle/>
        <a:p>
          <a:endParaRPr lang="es-VE"/>
        </a:p>
      </dgm:t>
    </dgm:pt>
    <dgm:pt modelId="{1F708B8C-0590-4087-BCD4-9B1DD3E4CC2C}" type="sibTrans" cxnId="{D7E4638D-416A-4578-BCFB-54FF0DEA0D6D}">
      <dgm:prSet/>
      <dgm:spPr/>
      <dgm:t>
        <a:bodyPr/>
        <a:lstStyle/>
        <a:p>
          <a:endParaRPr lang="es-VE"/>
        </a:p>
      </dgm:t>
    </dgm:pt>
    <dgm:pt modelId="{8E577E7D-76D2-49A6-A174-91781BC902D6}">
      <dgm:prSet phldrT="[Texto]"/>
      <dgm:spPr/>
      <dgm:t>
        <a:bodyPr/>
        <a:lstStyle/>
        <a:p>
          <a:endParaRPr lang="es-VE" dirty="0" smtClean="0"/>
        </a:p>
        <a:p>
          <a:endParaRPr lang="es-VE" dirty="0" smtClean="0"/>
        </a:p>
        <a:p>
          <a:r>
            <a:rPr lang="es-VE" dirty="0" err="1" smtClean="0"/>
            <a:t>Working</a:t>
          </a:r>
          <a:r>
            <a:rPr lang="es-VE" dirty="0" smtClean="0"/>
            <a:t> </a:t>
          </a:r>
          <a:r>
            <a:rPr lang="es-VE" dirty="0" err="1" smtClean="0"/>
            <a:t>Standards</a:t>
          </a:r>
          <a:endParaRPr lang="es-VE" dirty="0"/>
        </a:p>
      </dgm:t>
    </dgm:pt>
    <dgm:pt modelId="{739A80ED-5B44-4B1D-B249-02376ECCD912}" type="parTrans" cxnId="{F25E5E82-BE48-4912-B02E-A367BCBCF7DE}">
      <dgm:prSet/>
      <dgm:spPr/>
      <dgm:t>
        <a:bodyPr/>
        <a:lstStyle/>
        <a:p>
          <a:endParaRPr lang="es-VE"/>
        </a:p>
      </dgm:t>
    </dgm:pt>
    <dgm:pt modelId="{828A78AF-B5B9-4ECD-BDB6-1999FC49E252}" type="sibTrans" cxnId="{F25E5E82-BE48-4912-B02E-A367BCBCF7DE}">
      <dgm:prSet/>
      <dgm:spPr/>
      <dgm:t>
        <a:bodyPr/>
        <a:lstStyle/>
        <a:p>
          <a:endParaRPr lang="es-VE"/>
        </a:p>
      </dgm:t>
    </dgm:pt>
    <dgm:pt modelId="{DFA18D14-4F95-4427-9DC8-0BB782BD46A4}">
      <dgm:prSet phldrT="[Texto]"/>
      <dgm:spPr/>
      <dgm:t>
        <a:bodyPr/>
        <a:lstStyle/>
        <a:p>
          <a:endParaRPr lang="es-VE" dirty="0" smtClean="0"/>
        </a:p>
        <a:p>
          <a:endParaRPr lang="es-VE" dirty="0" smtClean="0"/>
        </a:p>
        <a:p>
          <a:r>
            <a:rPr lang="es-VE" dirty="0" err="1" smtClean="0"/>
            <a:t>Supervisory</a:t>
          </a:r>
          <a:r>
            <a:rPr lang="es-VE" dirty="0" smtClean="0"/>
            <a:t> Council</a:t>
          </a:r>
        </a:p>
        <a:p>
          <a:endParaRPr lang="es-VE" dirty="0" smtClean="0"/>
        </a:p>
        <a:p>
          <a:endParaRPr lang="es-VE" dirty="0" smtClean="0"/>
        </a:p>
        <a:p>
          <a:r>
            <a:rPr lang="es-VE" dirty="0" err="1" smtClean="0"/>
            <a:t>National</a:t>
          </a:r>
          <a:r>
            <a:rPr lang="es-VE" dirty="0" smtClean="0"/>
            <a:t> </a:t>
          </a:r>
          <a:r>
            <a:rPr lang="es-VE" dirty="0" err="1" smtClean="0"/>
            <a:t>Experts</a:t>
          </a:r>
          <a:endParaRPr lang="es-VE" dirty="0"/>
        </a:p>
      </dgm:t>
    </dgm:pt>
    <dgm:pt modelId="{BBE0D440-2B62-41EF-9EB7-3D985ADE7B8E}" type="parTrans" cxnId="{D4860FC6-7B7C-4B14-812C-B3111A010794}">
      <dgm:prSet/>
      <dgm:spPr/>
      <dgm:t>
        <a:bodyPr/>
        <a:lstStyle/>
        <a:p>
          <a:endParaRPr lang="es-VE"/>
        </a:p>
      </dgm:t>
    </dgm:pt>
    <dgm:pt modelId="{E7EF450E-8EF2-460A-960D-4FCB9902B049}" type="sibTrans" cxnId="{D4860FC6-7B7C-4B14-812C-B3111A010794}">
      <dgm:prSet/>
      <dgm:spPr/>
      <dgm:t>
        <a:bodyPr/>
        <a:lstStyle/>
        <a:p>
          <a:endParaRPr lang="es-VE"/>
        </a:p>
      </dgm:t>
    </dgm:pt>
    <dgm:pt modelId="{6505E5DB-59DD-4472-8862-218CF424CF5A}">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Reviews</a:t>
          </a:r>
          <a:r>
            <a:rPr lang="es-VE" sz="1600" b="0" dirty="0" smtClean="0"/>
            <a:t> and appeals </a:t>
          </a:r>
        </a:p>
        <a:p>
          <a:pPr>
            <a:lnSpc>
              <a:spcPct val="100000"/>
            </a:lnSpc>
            <a:spcAft>
              <a:spcPts val="0"/>
            </a:spcAft>
          </a:pPr>
          <a:r>
            <a:rPr lang="es-VE" sz="1300" b="0" dirty="0" smtClean="0"/>
            <a:t>(</a:t>
          </a:r>
          <a:r>
            <a:rPr lang="es-VE" sz="1300" b="0" dirty="0" err="1" smtClean="0"/>
            <a:t>section</a:t>
          </a:r>
          <a:r>
            <a:rPr lang="es-VE" sz="1300" b="0" dirty="0" smtClean="0"/>
            <a:t> 4.6)</a:t>
          </a:r>
          <a:endParaRPr lang="es-VE" sz="1300" b="0" dirty="0"/>
        </a:p>
      </dgm:t>
    </dgm:pt>
    <dgm:pt modelId="{1FA9209B-30C6-4067-B46F-DBED1354A023}" type="parTrans" cxnId="{E4F573A8-C895-48B2-B570-215FA6438E9E}">
      <dgm:prSet/>
      <dgm:spPr/>
      <dgm:t>
        <a:bodyPr/>
        <a:lstStyle/>
        <a:p>
          <a:endParaRPr lang="es-VE"/>
        </a:p>
      </dgm:t>
    </dgm:pt>
    <dgm:pt modelId="{22E31B0D-3FBA-47CD-8F87-9B1868BE0FB3}" type="sibTrans" cxnId="{E4F573A8-C895-48B2-B570-215FA6438E9E}">
      <dgm:prSet/>
      <dgm:spPr/>
      <dgm:t>
        <a:bodyPr/>
        <a:lstStyle/>
        <a:p>
          <a:endParaRPr lang="es-VE"/>
        </a:p>
      </dgm:t>
    </dgm:pt>
    <dgm:pt modelId="{101A0C73-5567-40ED-8728-161FC69508F4}">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500" b="0" dirty="0" smtClean="0"/>
            <a:t>Cross-</a:t>
          </a:r>
          <a:r>
            <a:rPr lang="es-VE" sz="1500" b="0" dirty="0" err="1" smtClean="0"/>
            <a:t>border</a:t>
          </a:r>
          <a:r>
            <a:rPr lang="es-VE" sz="1500" b="0" dirty="0" smtClean="0"/>
            <a:t> </a:t>
          </a:r>
          <a:r>
            <a:rPr lang="es-VE" sz="1500" b="0" dirty="0" err="1" smtClean="0"/>
            <a:t>procedures</a:t>
          </a:r>
          <a:r>
            <a:rPr lang="es-VE" sz="1500" b="0" dirty="0" smtClean="0"/>
            <a:t> </a:t>
          </a:r>
          <a:r>
            <a:rPr lang="es-VE" sz="1300" b="0" dirty="0" smtClean="0"/>
            <a:t>(</a:t>
          </a:r>
          <a:r>
            <a:rPr lang="es-VE" sz="1300" b="0" dirty="0" err="1" smtClean="0"/>
            <a:t>section</a:t>
          </a:r>
          <a:r>
            <a:rPr lang="es-VE" sz="1300" b="0" dirty="0" smtClean="0"/>
            <a:t> 4.9)</a:t>
          </a:r>
          <a:endParaRPr lang="es-VE" sz="1300" b="0" dirty="0"/>
        </a:p>
      </dgm:t>
    </dgm:pt>
    <dgm:pt modelId="{B21B1A94-BE4B-4982-BF17-9A555BEDB3F3}" type="parTrans" cxnId="{B335040A-556A-420E-BB79-51DCE9B27B0D}">
      <dgm:prSet/>
      <dgm:spPr/>
      <dgm:t>
        <a:bodyPr/>
        <a:lstStyle/>
        <a:p>
          <a:endParaRPr lang="es-VE"/>
        </a:p>
      </dgm:t>
    </dgm:pt>
    <dgm:pt modelId="{6235C26B-1D38-401F-A2DB-52A237834EB3}" type="sibTrans" cxnId="{B335040A-556A-420E-BB79-51DCE9B27B0D}">
      <dgm:prSet/>
      <dgm:spPr/>
      <dgm:t>
        <a:bodyPr/>
        <a:lstStyle/>
        <a:p>
          <a:endParaRPr lang="es-VE"/>
        </a:p>
      </dgm:t>
    </dgm:pt>
    <dgm:pt modelId="{D481D773-3563-446A-8F93-87CA9910280C}">
      <dgm:prSet phldrT="[Texto]" custT="1"/>
      <dgm:spPr/>
      <dgm:t>
        <a:bodyPr/>
        <a:lstStyle/>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endParaRPr lang="es-VE" sz="1500" b="0" dirty="0" smtClean="0"/>
        </a:p>
        <a:p>
          <a:pPr>
            <a:lnSpc>
              <a:spcPct val="100000"/>
            </a:lnSpc>
            <a:spcAft>
              <a:spcPts val="0"/>
            </a:spcAft>
          </a:pPr>
          <a:r>
            <a:rPr lang="es-VE" sz="1600" b="0" dirty="0" err="1" smtClean="0"/>
            <a:t>Legislation</a:t>
          </a:r>
          <a:r>
            <a:rPr lang="es-VE" sz="1600" b="0" dirty="0" smtClean="0"/>
            <a:t> </a:t>
          </a:r>
        </a:p>
        <a:p>
          <a:pPr>
            <a:lnSpc>
              <a:spcPct val="100000"/>
            </a:lnSpc>
            <a:spcAft>
              <a:spcPts val="0"/>
            </a:spcAft>
          </a:pPr>
          <a:r>
            <a:rPr lang="es-VE" sz="1300" b="0" dirty="0" smtClean="0"/>
            <a:t>(</a:t>
          </a:r>
          <a:r>
            <a:rPr lang="es-VE" sz="1300" b="0" dirty="0" err="1" smtClean="0"/>
            <a:t>section</a:t>
          </a:r>
          <a:r>
            <a:rPr lang="es-VE" sz="1300" b="0" dirty="0" smtClean="0"/>
            <a:t> 4.10)</a:t>
          </a:r>
          <a:endParaRPr lang="es-VE" sz="1300" b="0" dirty="0"/>
        </a:p>
      </dgm:t>
    </dgm:pt>
    <dgm:pt modelId="{6D7E18AC-94A1-4D4C-86ED-58B95B6453D2}" type="parTrans" cxnId="{36C50939-3BE6-49E8-B9AA-0D57CAED0122}">
      <dgm:prSet/>
      <dgm:spPr/>
      <dgm:t>
        <a:bodyPr/>
        <a:lstStyle/>
        <a:p>
          <a:endParaRPr lang="es-VE"/>
        </a:p>
      </dgm:t>
    </dgm:pt>
    <dgm:pt modelId="{B41C781D-D619-424C-A89D-4E670CDA77B7}" type="sibTrans" cxnId="{36C50939-3BE6-49E8-B9AA-0D57CAED0122}">
      <dgm:prSet/>
      <dgm:spPr/>
      <dgm:t>
        <a:bodyPr/>
        <a:lstStyle/>
        <a:p>
          <a:endParaRPr lang="es-VE"/>
        </a:p>
      </dgm:t>
    </dgm:pt>
    <dgm:pt modelId="{6E422846-C07B-4FD3-BCF3-5B190895EB72}" type="pres">
      <dgm:prSet presAssocID="{CFE7019F-CF8C-493D-9356-4FA085D43537}" presName="Name0" presStyleCnt="0">
        <dgm:presLayoutVars>
          <dgm:chMax val="7"/>
          <dgm:chPref val="7"/>
          <dgm:dir/>
          <dgm:animOne val="branch"/>
          <dgm:animLvl val="lvl"/>
        </dgm:presLayoutVars>
      </dgm:prSet>
      <dgm:spPr/>
    </dgm:pt>
    <dgm:pt modelId="{7022F227-BEC1-4A8E-A092-ED57E9A1666F}" type="pres">
      <dgm:prSet presAssocID="{FCC0238F-2FE4-45BF-860C-7681505E09FB}" presName="ParentComposite" presStyleCnt="0"/>
      <dgm:spPr/>
    </dgm:pt>
    <dgm:pt modelId="{197F9CF1-1618-47B6-AC2A-8A485B3F395D}" type="pres">
      <dgm:prSet presAssocID="{FCC0238F-2FE4-45BF-860C-7681505E09FB}" presName="Chord" presStyleLbl="bgShp" presStyleIdx="0" presStyleCnt="3"/>
      <dgm:spPr/>
    </dgm:pt>
    <dgm:pt modelId="{62A13EFE-8707-41FB-994A-7A66D817CAD0}" type="pres">
      <dgm:prSet presAssocID="{FCC0238F-2FE4-45BF-860C-7681505E09FB}" presName="Pie" presStyleLbl="alignNode1" presStyleIdx="0" presStyleCnt="3"/>
      <dgm:spPr/>
    </dgm:pt>
    <dgm:pt modelId="{27A4AF83-65F1-440F-87A9-DDD0CAF72402}" type="pres">
      <dgm:prSet presAssocID="{FCC0238F-2FE4-45BF-860C-7681505E09FB}" presName="Parent" presStyleLbl="revTx" presStyleIdx="0" presStyleCnt="5">
        <dgm:presLayoutVars>
          <dgm:chMax val="1"/>
          <dgm:chPref val="1"/>
          <dgm:bulletEnabled val="1"/>
        </dgm:presLayoutVars>
      </dgm:prSet>
      <dgm:spPr/>
      <dgm:t>
        <a:bodyPr/>
        <a:lstStyle/>
        <a:p>
          <a:endParaRPr lang="es-VE"/>
        </a:p>
      </dgm:t>
    </dgm:pt>
    <dgm:pt modelId="{7F45E98C-4EDD-4392-8B43-73F9B3835645}" type="pres">
      <dgm:prSet presAssocID="{A888BD44-EBEB-4909-BC7F-1C322372CD21}" presName="negSibTrans" presStyleCnt="0"/>
      <dgm:spPr/>
    </dgm:pt>
    <dgm:pt modelId="{F5F3780D-59BA-4AB4-8B17-0B14A103C534}" type="pres">
      <dgm:prSet presAssocID="{FCC0238F-2FE4-45BF-860C-7681505E09FB}" presName="composite" presStyleCnt="0"/>
      <dgm:spPr/>
    </dgm:pt>
    <dgm:pt modelId="{7F86997D-A9AC-4E62-A939-2CEA00F275B5}" type="pres">
      <dgm:prSet presAssocID="{FCC0238F-2FE4-45BF-860C-7681505E09FB}" presName="Child" presStyleLbl="revTx" presStyleIdx="1" presStyleCnt="5">
        <dgm:presLayoutVars>
          <dgm:chMax val="0"/>
          <dgm:chPref val="0"/>
          <dgm:bulletEnabled val="1"/>
        </dgm:presLayoutVars>
      </dgm:prSet>
      <dgm:spPr/>
      <dgm:t>
        <a:bodyPr/>
        <a:lstStyle/>
        <a:p>
          <a:endParaRPr lang="es-VE"/>
        </a:p>
      </dgm:t>
    </dgm:pt>
    <dgm:pt modelId="{C3F1278A-ACE0-4407-BB2F-1BF6ABFFFF3C}" type="pres">
      <dgm:prSet presAssocID="{A479B6D6-E849-46D4-A3C1-F10F90F46223}" presName="sibTrans" presStyleCnt="0"/>
      <dgm:spPr/>
    </dgm:pt>
    <dgm:pt modelId="{5BC9E542-A8F8-43E5-8884-64FAC72874E3}" type="pres">
      <dgm:prSet presAssocID="{6E0B2179-6BB3-4B2B-9D52-D1F113EB99B2}" presName="ParentComposite" presStyleCnt="0"/>
      <dgm:spPr/>
    </dgm:pt>
    <dgm:pt modelId="{57F5F8F5-9571-4AFF-B8C1-5FCDAF3CF66E}" type="pres">
      <dgm:prSet presAssocID="{6E0B2179-6BB3-4B2B-9D52-D1F113EB99B2}" presName="Chord" presStyleLbl="bgShp" presStyleIdx="1" presStyleCnt="3"/>
      <dgm:spPr/>
    </dgm:pt>
    <dgm:pt modelId="{1945DCA9-5A55-4A4F-A0AE-EE518C117DB7}" type="pres">
      <dgm:prSet presAssocID="{6E0B2179-6BB3-4B2B-9D52-D1F113EB99B2}" presName="Pie" presStyleLbl="alignNode1" presStyleIdx="1" presStyleCnt="3"/>
      <dgm:spPr/>
    </dgm:pt>
    <dgm:pt modelId="{393473E0-16AD-4E36-B4B7-7763A2DF317F}" type="pres">
      <dgm:prSet presAssocID="{6E0B2179-6BB3-4B2B-9D52-D1F113EB99B2}" presName="Parent" presStyleLbl="revTx" presStyleIdx="2" presStyleCnt="5">
        <dgm:presLayoutVars>
          <dgm:chMax val="1"/>
          <dgm:chPref val="1"/>
          <dgm:bulletEnabled val="1"/>
        </dgm:presLayoutVars>
      </dgm:prSet>
      <dgm:spPr/>
      <dgm:t>
        <a:bodyPr/>
        <a:lstStyle/>
        <a:p>
          <a:endParaRPr lang="es-VE"/>
        </a:p>
      </dgm:t>
    </dgm:pt>
    <dgm:pt modelId="{E08AAEC3-1484-435D-9F31-59250FF94401}" type="pres">
      <dgm:prSet presAssocID="{0FFE47CF-9EA2-4FAB-BFDB-C55600C3E879}" presName="negSibTrans" presStyleCnt="0"/>
      <dgm:spPr/>
    </dgm:pt>
    <dgm:pt modelId="{232977A2-AAF4-453E-A137-232A75C78A72}" type="pres">
      <dgm:prSet presAssocID="{6E0B2179-6BB3-4B2B-9D52-D1F113EB99B2}" presName="composite" presStyleCnt="0"/>
      <dgm:spPr/>
    </dgm:pt>
    <dgm:pt modelId="{AF131D03-4200-448F-8062-E00AF3B32E7B}" type="pres">
      <dgm:prSet presAssocID="{6E0B2179-6BB3-4B2B-9D52-D1F113EB99B2}" presName="Child" presStyleLbl="revTx" presStyleIdx="3" presStyleCnt="5">
        <dgm:presLayoutVars>
          <dgm:chMax val="0"/>
          <dgm:chPref val="0"/>
          <dgm:bulletEnabled val="1"/>
        </dgm:presLayoutVars>
      </dgm:prSet>
      <dgm:spPr/>
      <dgm:t>
        <a:bodyPr/>
        <a:lstStyle/>
        <a:p>
          <a:endParaRPr lang="es-VE"/>
        </a:p>
      </dgm:t>
    </dgm:pt>
    <dgm:pt modelId="{BFF1978E-BDDA-46A6-A0F8-41A657AADCE7}" type="pres">
      <dgm:prSet presAssocID="{EB714CB9-56ED-4F4B-A575-3C02A403A5D5}" presName="sibTrans" presStyleCnt="0"/>
      <dgm:spPr/>
    </dgm:pt>
    <dgm:pt modelId="{9CE6C73C-25E1-4459-94AB-EB96CF040CC5}" type="pres">
      <dgm:prSet presAssocID="{B279C1A6-A8B4-4E20-8E39-9B2044402406}" presName="ParentComposite" presStyleCnt="0"/>
      <dgm:spPr/>
    </dgm:pt>
    <dgm:pt modelId="{F2709B0C-52B6-476F-A4A1-64087D6503F0}" type="pres">
      <dgm:prSet presAssocID="{B279C1A6-A8B4-4E20-8E39-9B2044402406}" presName="Chord" presStyleLbl="bgShp" presStyleIdx="2" presStyleCnt="3"/>
      <dgm:spPr/>
    </dgm:pt>
    <dgm:pt modelId="{754889E2-EA4F-4087-A2A7-D32A1DCEFAE4}" type="pres">
      <dgm:prSet presAssocID="{B279C1A6-A8B4-4E20-8E39-9B2044402406}" presName="Pie" presStyleLbl="alignNode1" presStyleIdx="2" presStyleCnt="3"/>
      <dgm:spPr/>
    </dgm:pt>
    <dgm:pt modelId="{073333D9-3C74-4FD1-A35A-CC212D9C7964}" type="pres">
      <dgm:prSet presAssocID="{B279C1A6-A8B4-4E20-8E39-9B2044402406}" presName="Parent" presStyleLbl="revTx" presStyleIdx="4" presStyleCnt="5">
        <dgm:presLayoutVars>
          <dgm:chMax val="1"/>
          <dgm:chPref val="1"/>
          <dgm:bulletEnabled val="1"/>
        </dgm:presLayoutVars>
      </dgm:prSet>
      <dgm:spPr/>
      <dgm:t>
        <a:bodyPr/>
        <a:lstStyle/>
        <a:p>
          <a:endParaRPr lang="es-VE"/>
        </a:p>
      </dgm:t>
    </dgm:pt>
  </dgm:ptLst>
  <dgm:cxnLst>
    <dgm:cxn modelId="{B335040A-556A-420E-BB79-51DCE9B27B0D}" srcId="{6E0B2179-6BB3-4B2B-9D52-D1F113EB99B2}" destId="{101A0C73-5567-40ED-8728-161FC69508F4}" srcOrd="2" destOrd="0" parTransId="{B21B1A94-BE4B-4982-BF17-9A555BEDB3F3}" sibTransId="{6235C26B-1D38-401F-A2DB-52A237834EB3}"/>
    <dgm:cxn modelId="{EE3A1E4F-1998-4FBD-82D3-BBD83027B5C3}" type="presOf" srcId="{8E577E7D-76D2-49A6-A174-91781BC902D6}" destId="{7F86997D-A9AC-4E62-A939-2CEA00F275B5}" srcOrd="0" destOrd="2" presId="urn:microsoft.com/office/officeart/2009/3/layout/PieProcess"/>
    <dgm:cxn modelId="{376F764E-ED6D-4D53-9495-DEA33983AC38}" type="presOf" srcId="{FCC0238F-2FE4-45BF-860C-7681505E09FB}" destId="{27A4AF83-65F1-440F-87A9-DDD0CAF72402}" srcOrd="0" destOrd="0" presId="urn:microsoft.com/office/officeart/2009/3/layout/PieProcess"/>
    <dgm:cxn modelId="{7955E6AE-7602-404E-B48C-32B3BE1F105C}" type="presOf" srcId="{6E0B2179-6BB3-4B2B-9D52-D1F113EB99B2}" destId="{393473E0-16AD-4E36-B4B7-7763A2DF317F}" srcOrd="0" destOrd="0" presId="urn:microsoft.com/office/officeart/2009/3/layout/PieProcess"/>
    <dgm:cxn modelId="{D3993867-EF34-4705-9D81-0E641B0C51DB}" type="presOf" srcId="{6505E5DB-59DD-4472-8862-218CF424CF5A}" destId="{AF131D03-4200-448F-8062-E00AF3B32E7B}" srcOrd="0" destOrd="1" presId="urn:microsoft.com/office/officeart/2009/3/layout/PieProcess"/>
    <dgm:cxn modelId="{D7E4638D-416A-4578-BCFB-54FF0DEA0D6D}" srcId="{FCC0238F-2FE4-45BF-860C-7681505E09FB}" destId="{337BDEE4-7BD8-47D5-BB92-98F2B8753510}" srcOrd="1" destOrd="0" parTransId="{943C1C95-0824-4462-8EC4-2C3C5856AB95}" sibTransId="{1F708B8C-0590-4087-BCD4-9B1DD3E4CC2C}"/>
    <dgm:cxn modelId="{F99CA442-316F-4379-BD85-E2815C012F55}" type="presOf" srcId="{337BDEE4-7BD8-47D5-BB92-98F2B8753510}" destId="{7F86997D-A9AC-4E62-A939-2CEA00F275B5}" srcOrd="0" destOrd="1" presId="urn:microsoft.com/office/officeart/2009/3/layout/PieProcess"/>
    <dgm:cxn modelId="{F137DC3F-C536-4362-8A7F-572E8C3C4294}" type="presOf" srcId="{CFE7019F-CF8C-493D-9356-4FA085D43537}" destId="{6E422846-C07B-4FD3-BCF3-5B190895EB72}" srcOrd="0" destOrd="0" presId="urn:microsoft.com/office/officeart/2009/3/layout/PieProcess"/>
    <dgm:cxn modelId="{C444C313-14AF-4B38-9FE3-2AE56166024A}" type="presOf" srcId="{DFA18D14-4F95-4427-9DC8-0BB782BD46A4}" destId="{7F86997D-A9AC-4E62-A939-2CEA00F275B5}" srcOrd="0" destOrd="3" presId="urn:microsoft.com/office/officeart/2009/3/layout/PieProcess"/>
    <dgm:cxn modelId="{C6B0BA26-2F80-4344-A604-C583278B8062}" srcId="{CFE7019F-CF8C-493D-9356-4FA085D43537}" destId="{B279C1A6-A8B4-4E20-8E39-9B2044402406}" srcOrd="2" destOrd="0" parTransId="{8F573CF0-0589-46C0-B280-1B8C8F594A38}" sibTransId="{7BD7549D-A15C-4061-8120-DEF6F9DD6F70}"/>
    <dgm:cxn modelId="{9FB7E858-A6E1-400D-8490-7183444DF4E2}" srcId="{CFE7019F-CF8C-493D-9356-4FA085D43537}" destId="{6E0B2179-6BB3-4B2B-9D52-D1F113EB99B2}" srcOrd="1" destOrd="0" parTransId="{B426ACC8-6A2F-4DC8-A1F2-FC7B064E4732}" sibTransId="{EB714CB9-56ED-4F4B-A575-3C02A403A5D5}"/>
    <dgm:cxn modelId="{F25E5E82-BE48-4912-B02E-A367BCBCF7DE}" srcId="{FCC0238F-2FE4-45BF-860C-7681505E09FB}" destId="{8E577E7D-76D2-49A6-A174-91781BC902D6}" srcOrd="2" destOrd="0" parTransId="{739A80ED-5B44-4B1D-B249-02376ECCD912}" sibTransId="{828A78AF-B5B9-4ECD-BDB6-1999FC49E252}"/>
    <dgm:cxn modelId="{721D60D3-B2A7-4224-9377-3D780D38CDFA}" type="presOf" srcId="{09345E36-07CA-4AEC-A6DC-43E576919036}" destId="{7F86997D-A9AC-4E62-A939-2CEA00F275B5}" srcOrd="0" destOrd="0" presId="urn:microsoft.com/office/officeart/2009/3/layout/PieProcess"/>
    <dgm:cxn modelId="{BDB77831-7627-4FE3-9FFA-FB9F60797559}" type="presOf" srcId="{D481D773-3563-446A-8F93-87CA9910280C}" destId="{AF131D03-4200-448F-8062-E00AF3B32E7B}" srcOrd="0" destOrd="3" presId="urn:microsoft.com/office/officeart/2009/3/layout/PieProcess"/>
    <dgm:cxn modelId="{8F09149F-21BF-443C-903E-0FEBDA74D60E}" type="presOf" srcId="{B279C1A6-A8B4-4E20-8E39-9B2044402406}" destId="{073333D9-3C74-4FD1-A35A-CC212D9C7964}" srcOrd="0" destOrd="0" presId="urn:microsoft.com/office/officeart/2009/3/layout/PieProcess"/>
    <dgm:cxn modelId="{F2710B21-E2DE-40C1-9D38-08E5380EB71A}" srcId="{CFE7019F-CF8C-493D-9356-4FA085D43537}" destId="{FCC0238F-2FE4-45BF-860C-7681505E09FB}" srcOrd="0" destOrd="0" parTransId="{0FE3564F-0D2B-4417-B132-D4B0C6DB1C18}" sibTransId="{A479B6D6-E849-46D4-A3C1-F10F90F46223}"/>
    <dgm:cxn modelId="{DC0B6E39-C898-4E8E-B8EF-602A8E31CF0A}" type="presOf" srcId="{75DE88D6-01E8-4493-9AA1-75C996EF97AD}" destId="{AF131D03-4200-448F-8062-E00AF3B32E7B}" srcOrd="0" destOrd="0" presId="urn:microsoft.com/office/officeart/2009/3/layout/PieProcess"/>
    <dgm:cxn modelId="{E4F573A8-C895-48B2-B570-215FA6438E9E}" srcId="{6E0B2179-6BB3-4B2B-9D52-D1F113EB99B2}" destId="{6505E5DB-59DD-4472-8862-218CF424CF5A}" srcOrd="1" destOrd="0" parTransId="{1FA9209B-30C6-4067-B46F-DBED1354A023}" sibTransId="{22E31B0D-3FBA-47CD-8F87-9B1868BE0FB3}"/>
    <dgm:cxn modelId="{36C50939-3BE6-49E8-B9AA-0D57CAED0122}" srcId="{6E0B2179-6BB3-4B2B-9D52-D1F113EB99B2}" destId="{D481D773-3563-446A-8F93-87CA9910280C}" srcOrd="3" destOrd="0" parTransId="{6D7E18AC-94A1-4D4C-86ED-58B95B6453D2}" sibTransId="{B41C781D-D619-424C-A89D-4E670CDA77B7}"/>
    <dgm:cxn modelId="{D4860FC6-7B7C-4B14-812C-B3111A010794}" srcId="{FCC0238F-2FE4-45BF-860C-7681505E09FB}" destId="{DFA18D14-4F95-4427-9DC8-0BB782BD46A4}" srcOrd="3" destOrd="0" parTransId="{BBE0D440-2B62-41EF-9EB7-3D985ADE7B8E}" sibTransId="{E7EF450E-8EF2-460A-960D-4FCB9902B049}"/>
    <dgm:cxn modelId="{B3433761-5B9E-41D2-A78F-307568D03321}" type="presOf" srcId="{101A0C73-5567-40ED-8728-161FC69508F4}" destId="{AF131D03-4200-448F-8062-E00AF3B32E7B}" srcOrd="0" destOrd="2" presId="urn:microsoft.com/office/officeart/2009/3/layout/PieProcess"/>
    <dgm:cxn modelId="{25FD4507-BEB5-437D-BE9D-6A1374741419}" srcId="{6E0B2179-6BB3-4B2B-9D52-D1F113EB99B2}" destId="{75DE88D6-01E8-4493-9AA1-75C996EF97AD}" srcOrd="0" destOrd="0" parTransId="{36ACF99E-3111-45CA-817D-381D845C3F90}" sibTransId="{0FFE47CF-9EA2-4FAB-BFDB-C55600C3E879}"/>
    <dgm:cxn modelId="{6985F556-1A93-4CDB-A88F-EFD568E2B11B}" srcId="{FCC0238F-2FE4-45BF-860C-7681505E09FB}" destId="{09345E36-07CA-4AEC-A6DC-43E576919036}" srcOrd="0" destOrd="0" parTransId="{E973775B-0839-4080-A2A0-61481E25FA6B}" sibTransId="{A888BD44-EBEB-4909-BC7F-1C322372CD21}"/>
    <dgm:cxn modelId="{135F5ABA-59D6-447B-8353-3E5F720994BB}" type="presParOf" srcId="{6E422846-C07B-4FD3-BCF3-5B190895EB72}" destId="{7022F227-BEC1-4A8E-A092-ED57E9A1666F}" srcOrd="0" destOrd="0" presId="urn:microsoft.com/office/officeart/2009/3/layout/PieProcess"/>
    <dgm:cxn modelId="{615AA908-8563-46B0-84A8-C71FAB011E16}" type="presParOf" srcId="{7022F227-BEC1-4A8E-A092-ED57E9A1666F}" destId="{197F9CF1-1618-47B6-AC2A-8A485B3F395D}" srcOrd="0" destOrd="0" presId="urn:microsoft.com/office/officeart/2009/3/layout/PieProcess"/>
    <dgm:cxn modelId="{2F4489B5-844D-4C86-829F-191909498536}" type="presParOf" srcId="{7022F227-BEC1-4A8E-A092-ED57E9A1666F}" destId="{62A13EFE-8707-41FB-994A-7A66D817CAD0}" srcOrd="1" destOrd="0" presId="urn:microsoft.com/office/officeart/2009/3/layout/PieProcess"/>
    <dgm:cxn modelId="{AE2F5C29-9DE3-4CC7-B123-2901683E0784}" type="presParOf" srcId="{7022F227-BEC1-4A8E-A092-ED57E9A1666F}" destId="{27A4AF83-65F1-440F-87A9-DDD0CAF72402}" srcOrd="2" destOrd="0" presId="urn:microsoft.com/office/officeart/2009/3/layout/PieProcess"/>
    <dgm:cxn modelId="{600CACA1-FAEF-45F3-AE52-3D202FA3AAEA}" type="presParOf" srcId="{6E422846-C07B-4FD3-BCF3-5B190895EB72}" destId="{7F45E98C-4EDD-4392-8B43-73F9B3835645}" srcOrd="1" destOrd="0" presId="urn:microsoft.com/office/officeart/2009/3/layout/PieProcess"/>
    <dgm:cxn modelId="{10E5A10E-D416-428E-B0E2-83993D4C2D8E}" type="presParOf" srcId="{6E422846-C07B-4FD3-BCF3-5B190895EB72}" destId="{F5F3780D-59BA-4AB4-8B17-0B14A103C534}" srcOrd="2" destOrd="0" presId="urn:microsoft.com/office/officeart/2009/3/layout/PieProcess"/>
    <dgm:cxn modelId="{B84412EF-F0F1-4A83-B14E-262B0D82343A}" type="presParOf" srcId="{F5F3780D-59BA-4AB4-8B17-0B14A103C534}" destId="{7F86997D-A9AC-4E62-A939-2CEA00F275B5}" srcOrd="0" destOrd="0" presId="urn:microsoft.com/office/officeart/2009/3/layout/PieProcess"/>
    <dgm:cxn modelId="{AB1AEED8-3327-4DDB-86E3-C407E52E146C}" type="presParOf" srcId="{6E422846-C07B-4FD3-BCF3-5B190895EB72}" destId="{C3F1278A-ACE0-4407-BB2F-1BF6ABFFFF3C}" srcOrd="3" destOrd="0" presId="urn:microsoft.com/office/officeart/2009/3/layout/PieProcess"/>
    <dgm:cxn modelId="{116A8EE5-2ED2-4834-8EE1-6748A4C9AE0D}" type="presParOf" srcId="{6E422846-C07B-4FD3-BCF3-5B190895EB72}" destId="{5BC9E542-A8F8-43E5-8884-64FAC72874E3}" srcOrd="4" destOrd="0" presId="urn:microsoft.com/office/officeart/2009/3/layout/PieProcess"/>
    <dgm:cxn modelId="{2AE4D097-A374-4E85-9136-5EF8301C5697}" type="presParOf" srcId="{5BC9E542-A8F8-43E5-8884-64FAC72874E3}" destId="{57F5F8F5-9571-4AFF-B8C1-5FCDAF3CF66E}" srcOrd="0" destOrd="0" presId="urn:microsoft.com/office/officeart/2009/3/layout/PieProcess"/>
    <dgm:cxn modelId="{23414120-BBFE-43EF-B291-9737F5874E00}" type="presParOf" srcId="{5BC9E542-A8F8-43E5-8884-64FAC72874E3}" destId="{1945DCA9-5A55-4A4F-A0AE-EE518C117DB7}" srcOrd="1" destOrd="0" presId="urn:microsoft.com/office/officeart/2009/3/layout/PieProcess"/>
    <dgm:cxn modelId="{E33AAAA4-0FD7-4F09-A651-0A24633AF9E6}" type="presParOf" srcId="{5BC9E542-A8F8-43E5-8884-64FAC72874E3}" destId="{393473E0-16AD-4E36-B4B7-7763A2DF317F}" srcOrd="2" destOrd="0" presId="urn:microsoft.com/office/officeart/2009/3/layout/PieProcess"/>
    <dgm:cxn modelId="{BD81AA03-AC57-4233-8EBC-23FEAB129145}" type="presParOf" srcId="{6E422846-C07B-4FD3-BCF3-5B190895EB72}" destId="{E08AAEC3-1484-435D-9F31-59250FF94401}" srcOrd="5" destOrd="0" presId="urn:microsoft.com/office/officeart/2009/3/layout/PieProcess"/>
    <dgm:cxn modelId="{77664078-CFF2-46E4-B960-40306123CD52}" type="presParOf" srcId="{6E422846-C07B-4FD3-BCF3-5B190895EB72}" destId="{232977A2-AAF4-453E-A137-232A75C78A72}" srcOrd="6" destOrd="0" presId="urn:microsoft.com/office/officeart/2009/3/layout/PieProcess"/>
    <dgm:cxn modelId="{13555BBA-A4DA-4E5A-B164-44184D4B2F90}" type="presParOf" srcId="{232977A2-AAF4-453E-A137-232A75C78A72}" destId="{AF131D03-4200-448F-8062-E00AF3B32E7B}" srcOrd="0" destOrd="0" presId="urn:microsoft.com/office/officeart/2009/3/layout/PieProcess"/>
    <dgm:cxn modelId="{76092F72-C9EE-46F0-B592-D96BC457DACE}" type="presParOf" srcId="{6E422846-C07B-4FD3-BCF3-5B190895EB72}" destId="{BFF1978E-BDDA-46A6-A0F8-41A657AADCE7}" srcOrd="7" destOrd="0" presId="urn:microsoft.com/office/officeart/2009/3/layout/PieProcess"/>
    <dgm:cxn modelId="{5283050A-6A17-4C3B-B93B-F6C82534EA57}" type="presParOf" srcId="{6E422846-C07B-4FD3-BCF3-5B190895EB72}" destId="{9CE6C73C-25E1-4459-94AB-EB96CF040CC5}" srcOrd="8" destOrd="0" presId="urn:microsoft.com/office/officeart/2009/3/layout/PieProcess"/>
    <dgm:cxn modelId="{045A8E17-F9C1-46D5-A67D-2CEC03CD158F}" type="presParOf" srcId="{9CE6C73C-25E1-4459-94AB-EB96CF040CC5}" destId="{F2709B0C-52B6-476F-A4A1-64087D6503F0}" srcOrd="0" destOrd="0" presId="urn:microsoft.com/office/officeart/2009/3/layout/PieProcess"/>
    <dgm:cxn modelId="{53DCFC5D-B8BB-401A-A7C4-9835BFEE358B}" type="presParOf" srcId="{9CE6C73C-25E1-4459-94AB-EB96CF040CC5}" destId="{754889E2-EA4F-4087-A2A7-D32A1DCEFAE4}" srcOrd="1" destOrd="0" presId="urn:microsoft.com/office/officeart/2009/3/layout/PieProcess"/>
    <dgm:cxn modelId="{8025A9CC-B644-4C8B-B29D-23C6FD963A86}" type="presParOf" srcId="{9CE6C73C-25E1-4459-94AB-EB96CF040CC5}" destId="{073333D9-3C74-4FD1-A35A-CC212D9C7964}" srcOrd="2"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8ABE360-3DE3-4B66-B59C-5A3EDBEA5E18}" type="doc">
      <dgm:prSet loTypeId="urn:microsoft.com/office/officeart/2005/8/layout/bList2" loCatId="list" qsTypeId="urn:microsoft.com/office/officeart/2005/8/quickstyle/simple1" qsCatId="simple" csTypeId="urn:microsoft.com/office/officeart/2005/8/colors/colorful1" csCatId="colorful" phldr="1"/>
      <dgm:spPr/>
      <dgm:t>
        <a:bodyPr/>
        <a:lstStyle/>
        <a:p>
          <a:endParaRPr lang="es-VE"/>
        </a:p>
      </dgm:t>
    </dgm:pt>
    <dgm:pt modelId="{32F66265-83FE-4D3F-B4FA-082A5467F3C0}">
      <dgm:prSet/>
      <dgm:spPr/>
      <dgm:t>
        <a:bodyPr/>
        <a:lstStyle/>
        <a:p>
          <a:pPr rtl="0"/>
          <a:r>
            <a:rPr lang="es-VE" b="1" dirty="0" err="1" smtClean="0"/>
            <a:t>ECtHR</a:t>
          </a:r>
          <a:endParaRPr lang="es-VE" dirty="0"/>
        </a:p>
      </dgm:t>
    </dgm:pt>
    <dgm:pt modelId="{A39583C6-FBDB-47E9-85FA-FE9AF6EE4AD8}" type="parTrans" cxnId="{E587C63D-9E5D-4F2C-B99E-D662E1BB7C56}">
      <dgm:prSet/>
      <dgm:spPr/>
      <dgm:t>
        <a:bodyPr/>
        <a:lstStyle/>
        <a:p>
          <a:endParaRPr lang="es-VE"/>
        </a:p>
      </dgm:t>
    </dgm:pt>
    <dgm:pt modelId="{58F91A1B-DBCF-4014-BF3A-3CF6C1F8224C}" type="sibTrans" cxnId="{E587C63D-9E5D-4F2C-B99E-D662E1BB7C56}">
      <dgm:prSet/>
      <dgm:spPr/>
      <dgm:t>
        <a:bodyPr/>
        <a:lstStyle/>
        <a:p>
          <a:endParaRPr lang="es-VE"/>
        </a:p>
      </dgm:t>
    </dgm:pt>
    <dgm:pt modelId="{0B26A409-96F1-447B-A2B9-515184713D82}">
      <dgm:prSet/>
      <dgm:spPr/>
      <dgm:t>
        <a:bodyPr/>
        <a:lstStyle/>
        <a:p>
          <a:pPr rtl="0"/>
          <a:r>
            <a:rPr lang="es-VE" b="1" i="1" smtClean="0"/>
            <a:t>Cacciato v. Italy</a:t>
          </a:r>
          <a:r>
            <a:rPr lang="es-VE" b="1" smtClean="0"/>
            <a:t>: </a:t>
          </a:r>
          <a:r>
            <a:rPr lang="en-GB" smtClean="0"/>
            <a:t>inadmissible claim on the protection of property, due to the intent of collecting taxes on lands expropriated by the municipal authorities, since the compensation would be less than the fair market value.</a:t>
          </a:r>
          <a:endParaRPr lang="es-VE"/>
        </a:p>
      </dgm:t>
    </dgm:pt>
    <dgm:pt modelId="{1EAECA04-1A70-430F-AF98-8975864E9B10}" type="parTrans" cxnId="{B4B416B7-4CB1-4931-968A-F70C66FCB420}">
      <dgm:prSet/>
      <dgm:spPr/>
      <dgm:t>
        <a:bodyPr/>
        <a:lstStyle/>
        <a:p>
          <a:endParaRPr lang="es-VE"/>
        </a:p>
      </dgm:t>
    </dgm:pt>
    <dgm:pt modelId="{38D1C64E-851D-40BD-B789-0F678A7C2CF6}" type="sibTrans" cxnId="{B4B416B7-4CB1-4931-968A-F70C66FCB420}">
      <dgm:prSet/>
      <dgm:spPr/>
      <dgm:t>
        <a:bodyPr/>
        <a:lstStyle/>
        <a:p>
          <a:endParaRPr lang="es-VE"/>
        </a:p>
      </dgm:t>
    </dgm:pt>
    <dgm:pt modelId="{029A3B13-A304-4272-A8C1-4D9F3C9A7D0B}">
      <dgm:prSet/>
      <dgm:spPr/>
      <dgm:t>
        <a:bodyPr/>
        <a:lstStyle/>
        <a:p>
          <a:pPr rtl="0"/>
          <a:r>
            <a:rPr lang="es-VE" b="1" dirty="0" smtClean="0"/>
            <a:t>CJEU</a:t>
          </a:r>
          <a:endParaRPr lang="es-VE" dirty="0"/>
        </a:p>
      </dgm:t>
    </dgm:pt>
    <dgm:pt modelId="{4F6718A5-5C0D-494A-81F0-88D921926D91}" type="parTrans" cxnId="{83782267-6C1C-42FC-AE35-373F7E1DA7A9}">
      <dgm:prSet/>
      <dgm:spPr/>
      <dgm:t>
        <a:bodyPr/>
        <a:lstStyle/>
        <a:p>
          <a:endParaRPr lang="es-VE"/>
        </a:p>
      </dgm:t>
    </dgm:pt>
    <dgm:pt modelId="{C975F6C5-21CB-40D6-A030-21D446BEEE8A}" type="sibTrans" cxnId="{83782267-6C1C-42FC-AE35-373F7E1DA7A9}">
      <dgm:prSet/>
      <dgm:spPr/>
      <dgm:t>
        <a:bodyPr/>
        <a:lstStyle/>
        <a:p>
          <a:endParaRPr lang="es-VE"/>
        </a:p>
      </dgm:t>
    </dgm:pt>
    <dgm:pt modelId="{CEAA4760-05F5-42B9-A8E5-29B20FD2773C}">
      <dgm:prSet/>
      <dgm:spPr/>
      <dgm:t>
        <a:bodyPr/>
        <a:lstStyle/>
        <a:p>
          <a:pPr rtl="0"/>
          <a:r>
            <a:rPr lang="es-VE" b="1" smtClean="0"/>
            <a:t>Luca Menci: </a:t>
          </a:r>
          <a:r>
            <a:rPr lang="es-VE" smtClean="0"/>
            <a:t> </a:t>
          </a:r>
          <a:r>
            <a:rPr lang="en-GB" i="1" smtClean="0"/>
            <a:t>ne bis in idem</a:t>
          </a:r>
          <a:r>
            <a:rPr lang="en-GB" smtClean="0"/>
            <a:t> admits exceptions by operation of law, due to public interest involved in VAT collection, provided that they ‘</a:t>
          </a:r>
          <a:r>
            <a:rPr lang="en-GB" i="1" smtClean="0"/>
            <a:t>do not alter the hard core of the right</a:t>
          </a:r>
          <a:r>
            <a:rPr lang="en-GB" smtClean="0"/>
            <a:t>’</a:t>
          </a:r>
          <a:endParaRPr lang="es-VE"/>
        </a:p>
      </dgm:t>
    </dgm:pt>
    <dgm:pt modelId="{A94BFD5A-8915-4AB6-BA71-2319C363557F}" type="parTrans" cxnId="{46117B8D-3520-4EC2-8E41-29672B65C2DB}">
      <dgm:prSet/>
      <dgm:spPr/>
      <dgm:t>
        <a:bodyPr/>
        <a:lstStyle/>
        <a:p>
          <a:endParaRPr lang="es-VE"/>
        </a:p>
      </dgm:t>
    </dgm:pt>
    <dgm:pt modelId="{1E3244D8-7AFA-4DC3-8AB5-6C01EFD5ABEF}" type="sibTrans" cxnId="{46117B8D-3520-4EC2-8E41-29672B65C2DB}">
      <dgm:prSet/>
      <dgm:spPr/>
      <dgm:t>
        <a:bodyPr/>
        <a:lstStyle/>
        <a:p>
          <a:endParaRPr lang="es-VE"/>
        </a:p>
      </dgm:t>
    </dgm:pt>
    <dgm:pt modelId="{348E3250-D2B5-4EFB-91D4-12D3C1D0755C}" type="pres">
      <dgm:prSet presAssocID="{D8ABE360-3DE3-4B66-B59C-5A3EDBEA5E18}" presName="diagram" presStyleCnt="0">
        <dgm:presLayoutVars>
          <dgm:dir/>
          <dgm:animLvl val="lvl"/>
          <dgm:resizeHandles val="exact"/>
        </dgm:presLayoutVars>
      </dgm:prSet>
      <dgm:spPr/>
    </dgm:pt>
    <dgm:pt modelId="{3063F51F-D74C-4F52-8FD2-32E5154A3043}" type="pres">
      <dgm:prSet presAssocID="{32F66265-83FE-4D3F-B4FA-082A5467F3C0}" presName="compNode" presStyleCnt="0"/>
      <dgm:spPr/>
    </dgm:pt>
    <dgm:pt modelId="{36A18203-0189-4DDC-AFF8-1F7B0B24E605}" type="pres">
      <dgm:prSet presAssocID="{32F66265-83FE-4D3F-B4FA-082A5467F3C0}" presName="childRect" presStyleLbl="bgAcc1" presStyleIdx="0" presStyleCnt="2">
        <dgm:presLayoutVars>
          <dgm:bulletEnabled val="1"/>
        </dgm:presLayoutVars>
      </dgm:prSet>
      <dgm:spPr/>
    </dgm:pt>
    <dgm:pt modelId="{7021B430-E6A8-4BBB-9A76-B920EF3C6BFD}" type="pres">
      <dgm:prSet presAssocID="{32F66265-83FE-4D3F-B4FA-082A5467F3C0}" presName="parentText" presStyleLbl="node1" presStyleIdx="0" presStyleCnt="0">
        <dgm:presLayoutVars>
          <dgm:chMax val="0"/>
          <dgm:bulletEnabled val="1"/>
        </dgm:presLayoutVars>
      </dgm:prSet>
      <dgm:spPr/>
      <dgm:t>
        <a:bodyPr/>
        <a:lstStyle/>
        <a:p>
          <a:endParaRPr lang="es-VE"/>
        </a:p>
      </dgm:t>
    </dgm:pt>
    <dgm:pt modelId="{28C50BE0-6F46-4FE1-8994-621A7FDFA3B4}" type="pres">
      <dgm:prSet presAssocID="{32F66265-83FE-4D3F-B4FA-082A5467F3C0}" presName="parentRect" presStyleLbl="alignNode1" presStyleIdx="0" presStyleCnt="2"/>
      <dgm:spPr/>
      <dgm:t>
        <a:bodyPr/>
        <a:lstStyle/>
        <a:p>
          <a:endParaRPr lang="es-VE"/>
        </a:p>
      </dgm:t>
    </dgm:pt>
    <dgm:pt modelId="{659DF19A-1334-4FE5-B8DA-ACE72E164A59}" type="pres">
      <dgm:prSet presAssocID="{32F66265-83FE-4D3F-B4FA-082A5467F3C0}" presName="adorn" presStyleLbl="fgAccFollowNod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 modelId="{3A30F8B6-9201-4482-A80B-29214729BA12}" type="pres">
      <dgm:prSet presAssocID="{58F91A1B-DBCF-4014-BF3A-3CF6C1F8224C}" presName="sibTrans" presStyleLbl="sibTrans2D1" presStyleIdx="0" presStyleCnt="0"/>
      <dgm:spPr/>
    </dgm:pt>
    <dgm:pt modelId="{BB7EF006-5D16-402A-A11B-533AE6EB0A3F}" type="pres">
      <dgm:prSet presAssocID="{029A3B13-A304-4272-A8C1-4D9F3C9A7D0B}" presName="compNode" presStyleCnt="0"/>
      <dgm:spPr/>
    </dgm:pt>
    <dgm:pt modelId="{BAB7EFE8-1A37-462A-A0BA-9E2AD1B975D3}" type="pres">
      <dgm:prSet presAssocID="{029A3B13-A304-4272-A8C1-4D9F3C9A7D0B}" presName="childRect" presStyleLbl="bgAcc1" presStyleIdx="1" presStyleCnt="2">
        <dgm:presLayoutVars>
          <dgm:bulletEnabled val="1"/>
        </dgm:presLayoutVars>
      </dgm:prSet>
      <dgm:spPr/>
    </dgm:pt>
    <dgm:pt modelId="{2AC312F3-024F-4A1C-BAD9-A3846708513E}" type="pres">
      <dgm:prSet presAssocID="{029A3B13-A304-4272-A8C1-4D9F3C9A7D0B}" presName="parentText" presStyleLbl="node1" presStyleIdx="0" presStyleCnt="0">
        <dgm:presLayoutVars>
          <dgm:chMax val="0"/>
          <dgm:bulletEnabled val="1"/>
        </dgm:presLayoutVars>
      </dgm:prSet>
      <dgm:spPr/>
      <dgm:t>
        <a:bodyPr/>
        <a:lstStyle/>
        <a:p>
          <a:endParaRPr lang="es-VE"/>
        </a:p>
      </dgm:t>
    </dgm:pt>
    <dgm:pt modelId="{9754DCFA-0942-43B6-96D0-F4E16F9DF48D}" type="pres">
      <dgm:prSet presAssocID="{029A3B13-A304-4272-A8C1-4D9F3C9A7D0B}" presName="parentRect" presStyleLbl="alignNode1" presStyleIdx="1" presStyleCnt="2"/>
      <dgm:spPr/>
      <dgm:t>
        <a:bodyPr/>
        <a:lstStyle/>
        <a:p>
          <a:endParaRPr lang="es-VE"/>
        </a:p>
      </dgm:t>
    </dgm:pt>
    <dgm:pt modelId="{02367F08-7D3A-4DF5-AFDA-795178102355}" type="pres">
      <dgm:prSet presAssocID="{029A3B13-A304-4272-A8C1-4D9F3C9A7D0B}" presName="adorn" presStyleLbl="fgAccFollow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Lst>
  <dgm:cxnLst>
    <dgm:cxn modelId="{1087DA19-47B9-416E-9DB2-CB01B95DDB52}" type="presOf" srcId="{029A3B13-A304-4272-A8C1-4D9F3C9A7D0B}" destId="{2AC312F3-024F-4A1C-BAD9-A3846708513E}" srcOrd="0" destOrd="0" presId="urn:microsoft.com/office/officeart/2005/8/layout/bList2"/>
    <dgm:cxn modelId="{46117B8D-3520-4EC2-8E41-29672B65C2DB}" srcId="{029A3B13-A304-4272-A8C1-4D9F3C9A7D0B}" destId="{CEAA4760-05F5-42B9-A8E5-29B20FD2773C}" srcOrd="0" destOrd="0" parTransId="{A94BFD5A-8915-4AB6-BA71-2319C363557F}" sibTransId="{1E3244D8-7AFA-4DC3-8AB5-6C01EFD5ABEF}"/>
    <dgm:cxn modelId="{E587C63D-9E5D-4F2C-B99E-D662E1BB7C56}" srcId="{D8ABE360-3DE3-4B66-B59C-5A3EDBEA5E18}" destId="{32F66265-83FE-4D3F-B4FA-082A5467F3C0}" srcOrd="0" destOrd="0" parTransId="{A39583C6-FBDB-47E9-85FA-FE9AF6EE4AD8}" sibTransId="{58F91A1B-DBCF-4014-BF3A-3CF6C1F8224C}"/>
    <dgm:cxn modelId="{7092A45C-5BCF-4367-AFE3-84CE862DBFD4}" type="presOf" srcId="{CEAA4760-05F5-42B9-A8E5-29B20FD2773C}" destId="{BAB7EFE8-1A37-462A-A0BA-9E2AD1B975D3}" srcOrd="0" destOrd="0" presId="urn:microsoft.com/office/officeart/2005/8/layout/bList2"/>
    <dgm:cxn modelId="{B4B416B7-4CB1-4931-968A-F70C66FCB420}" srcId="{32F66265-83FE-4D3F-B4FA-082A5467F3C0}" destId="{0B26A409-96F1-447B-A2B9-515184713D82}" srcOrd="0" destOrd="0" parTransId="{1EAECA04-1A70-430F-AF98-8975864E9B10}" sibTransId="{38D1C64E-851D-40BD-B789-0F678A7C2CF6}"/>
    <dgm:cxn modelId="{23E4F6B7-03C0-4F0D-9E25-554F8233A9B6}" type="presOf" srcId="{32F66265-83FE-4D3F-B4FA-082A5467F3C0}" destId="{7021B430-E6A8-4BBB-9A76-B920EF3C6BFD}" srcOrd="0" destOrd="0" presId="urn:microsoft.com/office/officeart/2005/8/layout/bList2"/>
    <dgm:cxn modelId="{0A532F4F-6DB2-4EB8-B3F1-8921AFD84129}" type="presOf" srcId="{029A3B13-A304-4272-A8C1-4D9F3C9A7D0B}" destId="{9754DCFA-0942-43B6-96D0-F4E16F9DF48D}" srcOrd="1" destOrd="0" presId="urn:microsoft.com/office/officeart/2005/8/layout/bList2"/>
    <dgm:cxn modelId="{576AAD52-6E20-42D8-8B25-E912F8945F40}" type="presOf" srcId="{58F91A1B-DBCF-4014-BF3A-3CF6C1F8224C}" destId="{3A30F8B6-9201-4482-A80B-29214729BA12}" srcOrd="0" destOrd="0" presId="urn:microsoft.com/office/officeart/2005/8/layout/bList2"/>
    <dgm:cxn modelId="{83782267-6C1C-42FC-AE35-373F7E1DA7A9}" srcId="{D8ABE360-3DE3-4B66-B59C-5A3EDBEA5E18}" destId="{029A3B13-A304-4272-A8C1-4D9F3C9A7D0B}" srcOrd="1" destOrd="0" parTransId="{4F6718A5-5C0D-494A-81F0-88D921926D91}" sibTransId="{C975F6C5-21CB-40D6-A030-21D446BEEE8A}"/>
    <dgm:cxn modelId="{ED79D38D-3F7A-4662-907D-149F1D5A96B1}" type="presOf" srcId="{0B26A409-96F1-447B-A2B9-515184713D82}" destId="{36A18203-0189-4DDC-AFF8-1F7B0B24E605}" srcOrd="0" destOrd="0" presId="urn:microsoft.com/office/officeart/2005/8/layout/bList2"/>
    <dgm:cxn modelId="{74879418-0B98-4474-AFF0-9B4681CCDF9F}" type="presOf" srcId="{D8ABE360-3DE3-4B66-B59C-5A3EDBEA5E18}" destId="{348E3250-D2B5-4EFB-91D4-12D3C1D0755C}" srcOrd="0" destOrd="0" presId="urn:microsoft.com/office/officeart/2005/8/layout/bList2"/>
    <dgm:cxn modelId="{D02BCF5A-4374-4668-B424-A18F545796C4}" type="presOf" srcId="{32F66265-83FE-4D3F-B4FA-082A5467F3C0}" destId="{28C50BE0-6F46-4FE1-8994-621A7FDFA3B4}" srcOrd="1" destOrd="0" presId="urn:microsoft.com/office/officeart/2005/8/layout/bList2"/>
    <dgm:cxn modelId="{22878E12-2EF1-4E08-BCD0-3B8AD8A4B6B4}" type="presParOf" srcId="{348E3250-D2B5-4EFB-91D4-12D3C1D0755C}" destId="{3063F51F-D74C-4F52-8FD2-32E5154A3043}" srcOrd="0" destOrd="0" presId="urn:microsoft.com/office/officeart/2005/8/layout/bList2"/>
    <dgm:cxn modelId="{46E876FC-6A64-4EF2-A135-3E93D8948F68}" type="presParOf" srcId="{3063F51F-D74C-4F52-8FD2-32E5154A3043}" destId="{36A18203-0189-4DDC-AFF8-1F7B0B24E605}" srcOrd="0" destOrd="0" presId="urn:microsoft.com/office/officeart/2005/8/layout/bList2"/>
    <dgm:cxn modelId="{A54B7912-2590-436F-B6BB-EB96C6A17E08}" type="presParOf" srcId="{3063F51F-D74C-4F52-8FD2-32E5154A3043}" destId="{7021B430-E6A8-4BBB-9A76-B920EF3C6BFD}" srcOrd="1" destOrd="0" presId="urn:microsoft.com/office/officeart/2005/8/layout/bList2"/>
    <dgm:cxn modelId="{0FCBFF03-B5F3-4790-9B69-955123C05B3C}" type="presParOf" srcId="{3063F51F-D74C-4F52-8FD2-32E5154A3043}" destId="{28C50BE0-6F46-4FE1-8994-621A7FDFA3B4}" srcOrd="2" destOrd="0" presId="urn:microsoft.com/office/officeart/2005/8/layout/bList2"/>
    <dgm:cxn modelId="{AA9E12F7-FB45-4101-9746-C47E96E701D7}" type="presParOf" srcId="{3063F51F-D74C-4F52-8FD2-32E5154A3043}" destId="{659DF19A-1334-4FE5-B8DA-ACE72E164A59}" srcOrd="3" destOrd="0" presId="urn:microsoft.com/office/officeart/2005/8/layout/bList2"/>
    <dgm:cxn modelId="{A26193F6-7791-4336-B3B3-192C803DFD3C}" type="presParOf" srcId="{348E3250-D2B5-4EFB-91D4-12D3C1D0755C}" destId="{3A30F8B6-9201-4482-A80B-29214729BA12}" srcOrd="1" destOrd="0" presId="urn:microsoft.com/office/officeart/2005/8/layout/bList2"/>
    <dgm:cxn modelId="{EE59CD64-1437-4378-9F9D-B4B758E1F6F6}" type="presParOf" srcId="{348E3250-D2B5-4EFB-91D4-12D3C1D0755C}" destId="{BB7EF006-5D16-402A-A11B-533AE6EB0A3F}" srcOrd="2" destOrd="0" presId="urn:microsoft.com/office/officeart/2005/8/layout/bList2"/>
    <dgm:cxn modelId="{28BC86E9-DC10-48B2-9D83-4DA1385A02D0}" type="presParOf" srcId="{BB7EF006-5D16-402A-A11B-533AE6EB0A3F}" destId="{BAB7EFE8-1A37-462A-A0BA-9E2AD1B975D3}" srcOrd="0" destOrd="0" presId="urn:microsoft.com/office/officeart/2005/8/layout/bList2"/>
    <dgm:cxn modelId="{70AC495D-A402-4320-98F6-5784D9677AF6}" type="presParOf" srcId="{BB7EF006-5D16-402A-A11B-533AE6EB0A3F}" destId="{2AC312F3-024F-4A1C-BAD9-A3846708513E}" srcOrd="1" destOrd="0" presId="urn:microsoft.com/office/officeart/2005/8/layout/bList2"/>
    <dgm:cxn modelId="{5BA69904-1CD9-42B9-BDA1-D250979057AB}" type="presParOf" srcId="{BB7EF006-5D16-402A-A11B-533AE6EB0A3F}" destId="{9754DCFA-0942-43B6-96D0-F4E16F9DF48D}" srcOrd="2" destOrd="0" presId="urn:microsoft.com/office/officeart/2005/8/layout/bList2"/>
    <dgm:cxn modelId="{49E7AEB2-BE7F-4EC1-BCD7-50040CF6F3B9}" type="presParOf" srcId="{BB7EF006-5D16-402A-A11B-533AE6EB0A3F}" destId="{02367F08-7D3A-4DF5-AFDA-795178102355}"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79940B7-4076-44E1-B724-077C35F981FA}" type="doc">
      <dgm:prSet loTypeId="urn:microsoft.com/office/officeart/2008/layout/AccentedPicture" loCatId="picture" qsTypeId="urn:microsoft.com/office/officeart/2005/8/quickstyle/simple1" qsCatId="simple" csTypeId="urn:microsoft.com/office/officeart/2005/8/colors/accent1_2" csCatId="accent1" phldr="1"/>
      <dgm:spPr/>
      <dgm:t>
        <a:bodyPr/>
        <a:lstStyle/>
        <a:p>
          <a:endParaRPr lang="es-VE"/>
        </a:p>
      </dgm:t>
    </dgm:pt>
    <dgm:pt modelId="{64209BDB-FC57-4702-9819-E1EBD394E8E0}">
      <dgm:prSet phldrT="[Texto]" custT="1"/>
      <dgm:spPr/>
      <dgm:t>
        <a:bodyPr/>
        <a:lstStyle/>
        <a:p>
          <a:r>
            <a:rPr lang="es-VE" sz="4400" b="1" dirty="0" err="1" smtClean="0">
              <a:solidFill>
                <a:schemeClr val="accent2"/>
              </a:solidFill>
            </a:rPr>
            <a:t>Contact</a:t>
          </a:r>
          <a:r>
            <a:rPr lang="es-VE" sz="4400" b="1" dirty="0" smtClean="0">
              <a:solidFill>
                <a:schemeClr val="accent2"/>
              </a:solidFill>
            </a:rPr>
            <a:t> </a:t>
          </a:r>
          <a:r>
            <a:rPr lang="es-VE" sz="4400" b="1" dirty="0" err="1" smtClean="0">
              <a:solidFill>
                <a:schemeClr val="accent2"/>
              </a:solidFill>
            </a:rPr>
            <a:t>us</a:t>
          </a:r>
          <a:r>
            <a:rPr lang="es-VE" sz="4400" b="1" dirty="0" smtClean="0">
              <a:solidFill>
                <a:schemeClr val="accent2"/>
              </a:solidFill>
            </a:rPr>
            <a:t>!</a:t>
          </a:r>
          <a:endParaRPr lang="es-VE" sz="4400" b="1" dirty="0">
            <a:solidFill>
              <a:schemeClr val="accent2"/>
            </a:solidFill>
          </a:endParaRPr>
        </a:p>
      </dgm:t>
    </dgm:pt>
    <dgm:pt modelId="{3F93C889-293C-43AA-8ED7-A234544CBDEF}" type="parTrans" cxnId="{9936EDA5-E0F8-4F15-A57F-EB8281CB611F}">
      <dgm:prSet/>
      <dgm:spPr/>
      <dgm:t>
        <a:bodyPr/>
        <a:lstStyle/>
        <a:p>
          <a:endParaRPr lang="es-VE"/>
        </a:p>
      </dgm:t>
    </dgm:pt>
    <dgm:pt modelId="{30911F88-6F0A-48C5-9EF7-F422445FDF51}" type="sibTrans" cxnId="{9936EDA5-E0F8-4F15-A57F-EB8281CB611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64000" r="-64000"/>
          </a:stretch>
        </a:blipFill>
      </dgm:spPr>
      <dgm:t>
        <a:bodyPr/>
        <a:lstStyle/>
        <a:p>
          <a:endParaRPr lang="es-VE"/>
        </a:p>
      </dgm:t>
    </dgm:pt>
    <dgm:pt modelId="{C616B3A2-CE5B-4490-9248-EF448E12256A}">
      <dgm:prSet phldrT="[Texto]" custT="1"/>
      <dgm:spPr/>
      <dgm:t>
        <a:bodyPr/>
        <a:lstStyle/>
        <a:p>
          <a:r>
            <a:rPr lang="en-US" sz="2000" dirty="0" smtClean="0"/>
            <a:t>www.ibfd.org/Academic/Observatory-Protection-Taxpayers-Rights</a:t>
          </a:r>
          <a:endParaRPr lang="es-VE" sz="2000" dirty="0"/>
        </a:p>
      </dgm:t>
    </dgm:pt>
    <dgm:pt modelId="{7EA8799D-885B-4324-A3A5-67F206C3430B}" type="parTrans" cxnId="{794D6C15-5985-42AF-BEA4-59BC8DF1A9B3}">
      <dgm:prSet/>
      <dgm:spPr/>
      <dgm:t>
        <a:bodyPr/>
        <a:lstStyle/>
        <a:p>
          <a:endParaRPr lang="es-VE"/>
        </a:p>
      </dgm:t>
    </dgm:pt>
    <dgm:pt modelId="{3A779915-2838-4A85-AE0B-51C973E81D3A}" type="sibTrans" cxnId="{794D6C15-5985-42AF-BEA4-59BC8DF1A9B3}">
      <dgm:prSet/>
      <dgm:spPr/>
      <dgm:t>
        <a:bodyPr/>
        <a:lstStyle/>
        <a:p>
          <a:endParaRPr lang="es-VE"/>
        </a:p>
      </dgm:t>
    </dgm:pt>
    <dgm:pt modelId="{96B442A1-DD5D-43CD-8CBE-ED617FD54055}">
      <dgm:prSet phldrT="[Texto]"/>
      <dgm:spPr/>
      <dgm:t>
        <a:bodyPr/>
        <a:lstStyle/>
        <a:p>
          <a:r>
            <a:rPr lang="es-VE" dirty="0" smtClean="0"/>
            <a:t>optr@ibfd.org</a:t>
          </a:r>
          <a:endParaRPr lang="es-VE" dirty="0"/>
        </a:p>
      </dgm:t>
    </dgm:pt>
    <dgm:pt modelId="{7374C8EE-EC64-4CD7-AB2E-DB7D262C3A44}" type="parTrans" cxnId="{14F713AA-3409-49AB-B0C2-CBFB5184283D}">
      <dgm:prSet/>
      <dgm:spPr/>
      <dgm:t>
        <a:bodyPr/>
        <a:lstStyle/>
        <a:p>
          <a:endParaRPr lang="es-VE"/>
        </a:p>
      </dgm:t>
    </dgm:pt>
    <dgm:pt modelId="{EF2F4E21-E3F2-4E34-B396-EC6E9195CD93}" type="sibTrans" cxnId="{14F713AA-3409-49AB-B0C2-CBFB5184283D}">
      <dgm:prSet/>
      <dgm:spPr/>
      <dgm:t>
        <a:bodyPr/>
        <a:lstStyle/>
        <a:p>
          <a:endParaRPr lang="es-VE"/>
        </a:p>
      </dgm:t>
    </dgm:pt>
    <dgm:pt modelId="{056DF2A2-EBB0-46B8-A071-5AF491F4D330}" type="pres">
      <dgm:prSet presAssocID="{779940B7-4076-44E1-B724-077C35F981FA}" presName="Name0" presStyleCnt="0">
        <dgm:presLayoutVars>
          <dgm:dir/>
        </dgm:presLayoutVars>
      </dgm:prSet>
      <dgm:spPr/>
    </dgm:pt>
    <dgm:pt modelId="{54ADE97B-9ABE-465F-847C-A7E8B5A75704}" type="pres">
      <dgm:prSet presAssocID="{30911F88-6F0A-48C5-9EF7-F422445FDF51}" presName="picture_1" presStyleLbl="bgImgPlace1" presStyleIdx="0" presStyleCnt="1"/>
      <dgm:spPr/>
    </dgm:pt>
    <dgm:pt modelId="{B2716C99-54F8-409E-A18B-0D9F96146805}" type="pres">
      <dgm:prSet presAssocID="{64209BDB-FC57-4702-9819-E1EBD394E8E0}" presName="text_1" presStyleLbl="node1" presStyleIdx="0" presStyleCnt="0" custScaleX="130793" custScaleY="139442" custLinFactX="46097" custLinFactNeighborX="100000" custLinFactNeighborY="-12392">
        <dgm:presLayoutVars>
          <dgm:bulletEnabled val="1"/>
        </dgm:presLayoutVars>
      </dgm:prSet>
      <dgm:spPr/>
    </dgm:pt>
    <dgm:pt modelId="{D8501E41-9D86-48AE-A31E-0730ECF2FF85}" type="pres">
      <dgm:prSet presAssocID="{779940B7-4076-44E1-B724-077C35F981FA}" presName="linV" presStyleCnt="0"/>
      <dgm:spPr/>
    </dgm:pt>
    <dgm:pt modelId="{D60C2678-7095-443C-9774-6240953119C7}" type="pres">
      <dgm:prSet presAssocID="{C616B3A2-CE5B-4490-9248-EF448E12256A}" presName="pair" presStyleCnt="0"/>
      <dgm:spPr/>
    </dgm:pt>
    <dgm:pt modelId="{2EABEE3A-226E-4F47-849A-59A2B2FD7022}" type="pres">
      <dgm:prSet presAssocID="{C616B3A2-CE5B-4490-9248-EF448E12256A}" presName="spaceH" presStyleLbl="node1" presStyleIdx="0" presStyleCnt="0"/>
      <dgm:spPr/>
    </dgm:pt>
    <dgm:pt modelId="{67C13C5B-B752-484E-BB01-8DEBE7B0ED6E}" type="pres">
      <dgm:prSet presAssocID="{C616B3A2-CE5B-4490-9248-EF448E12256A}" presName="desPictures" presStyleLbl="alignImgPlace1" presStyleIdx="0"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D655B5C-661B-4BC0-9FBB-03D7960076B8}" type="pres">
      <dgm:prSet presAssocID="{C616B3A2-CE5B-4490-9248-EF448E12256A}" presName="desTextWrapper" presStyleCnt="0"/>
      <dgm:spPr/>
    </dgm:pt>
    <dgm:pt modelId="{D58D037F-C632-45D3-9C71-833A94B4286A}" type="pres">
      <dgm:prSet presAssocID="{C616B3A2-CE5B-4490-9248-EF448E12256A}" presName="desText" presStyleLbl="revTx" presStyleIdx="0" presStyleCnt="2">
        <dgm:presLayoutVars>
          <dgm:bulletEnabled val="1"/>
        </dgm:presLayoutVars>
      </dgm:prSet>
      <dgm:spPr/>
      <dgm:t>
        <a:bodyPr/>
        <a:lstStyle/>
        <a:p>
          <a:endParaRPr lang="es-VE"/>
        </a:p>
      </dgm:t>
    </dgm:pt>
    <dgm:pt modelId="{F8C60D50-7C04-46B0-BD34-A2488F2079F4}" type="pres">
      <dgm:prSet presAssocID="{3A779915-2838-4A85-AE0B-51C973E81D3A}" presName="spaceV" presStyleCnt="0"/>
      <dgm:spPr/>
    </dgm:pt>
    <dgm:pt modelId="{E2B540A6-284C-45A1-A730-E2B93E59C4E0}" type="pres">
      <dgm:prSet presAssocID="{96B442A1-DD5D-43CD-8CBE-ED617FD54055}" presName="pair" presStyleCnt="0"/>
      <dgm:spPr/>
    </dgm:pt>
    <dgm:pt modelId="{C0CDD802-F7E2-4231-959D-32E4A5B74B97}" type="pres">
      <dgm:prSet presAssocID="{96B442A1-DD5D-43CD-8CBE-ED617FD54055}" presName="spaceH" presStyleLbl="node1" presStyleIdx="0" presStyleCnt="0"/>
      <dgm:spPr/>
    </dgm:pt>
    <dgm:pt modelId="{B76332B7-5535-4434-9B50-7B561E66E527}" type="pres">
      <dgm:prSet presAssocID="{96B442A1-DD5D-43CD-8CBE-ED617FD54055}" presName="desPictures" presStyleLbl="alignImgPlace1" presStyleIdx="1" presStyleCnt="2"/>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E6453077-9B39-4767-8CA4-F36EA517D70A}" type="pres">
      <dgm:prSet presAssocID="{96B442A1-DD5D-43CD-8CBE-ED617FD54055}" presName="desTextWrapper" presStyleCnt="0"/>
      <dgm:spPr/>
    </dgm:pt>
    <dgm:pt modelId="{E38DF03D-24A4-4066-B6BC-CC92C2D1D011}" type="pres">
      <dgm:prSet presAssocID="{96B442A1-DD5D-43CD-8CBE-ED617FD54055}" presName="desText" presStyleLbl="revTx" presStyleIdx="1" presStyleCnt="2">
        <dgm:presLayoutVars>
          <dgm:bulletEnabled val="1"/>
        </dgm:presLayoutVars>
      </dgm:prSet>
      <dgm:spPr/>
    </dgm:pt>
    <dgm:pt modelId="{6C695BE2-601C-45EC-A41C-78E7006C6846}" type="pres">
      <dgm:prSet presAssocID="{779940B7-4076-44E1-B724-077C35F981FA}" presName="maxNode" presStyleCnt="0"/>
      <dgm:spPr/>
    </dgm:pt>
    <dgm:pt modelId="{3919F2B0-C7AE-478A-974D-7A65C1A70D4D}" type="pres">
      <dgm:prSet presAssocID="{779940B7-4076-44E1-B724-077C35F981FA}" presName="Name33" presStyleCnt="0"/>
      <dgm:spPr/>
    </dgm:pt>
  </dgm:ptLst>
  <dgm:cxnLst>
    <dgm:cxn modelId="{0F31413B-A63E-4CE9-A19E-37108E6C1D8C}" type="presOf" srcId="{64209BDB-FC57-4702-9819-E1EBD394E8E0}" destId="{B2716C99-54F8-409E-A18B-0D9F96146805}" srcOrd="0" destOrd="0" presId="urn:microsoft.com/office/officeart/2008/layout/AccentedPicture"/>
    <dgm:cxn modelId="{794D6C15-5985-42AF-BEA4-59BC8DF1A9B3}" srcId="{779940B7-4076-44E1-B724-077C35F981FA}" destId="{C616B3A2-CE5B-4490-9248-EF448E12256A}" srcOrd="1" destOrd="0" parTransId="{7EA8799D-885B-4324-A3A5-67F206C3430B}" sibTransId="{3A779915-2838-4A85-AE0B-51C973E81D3A}"/>
    <dgm:cxn modelId="{E57DF6CA-1A10-41B8-84EB-DE9AD7ECB1BA}" type="presOf" srcId="{30911F88-6F0A-48C5-9EF7-F422445FDF51}" destId="{54ADE97B-9ABE-465F-847C-A7E8B5A75704}" srcOrd="0" destOrd="0" presId="urn:microsoft.com/office/officeart/2008/layout/AccentedPicture"/>
    <dgm:cxn modelId="{14F713AA-3409-49AB-B0C2-CBFB5184283D}" srcId="{779940B7-4076-44E1-B724-077C35F981FA}" destId="{96B442A1-DD5D-43CD-8CBE-ED617FD54055}" srcOrd="2" destOrd="0" parTransId="{7374C8EE-EC64-4CD7-AB2E-DB7D262C3A44}" sibTransId="{EF2F4E21-E3F2-4E34-B396-EC6E9195CD93}"/>
    <dgm:cxn modelId="{9936EDA5-E0F8-4F15-A57F-EB8281CB611F}" srcId="{779940B7-4076-44E1-B724-077C35F981FA}" destId="{64209BDB-FC57-4702-9819-E1EBD394E8E0}" srcOrd="0" destOrd="0" parTransId="{3F93C889-293C-43AA-8ED7-A234544CBDEF}" sibTransId="{30911F88-6F0A-48C5-9EF7-F422445FDF51}"/>
    <dgm:cxn modelId="{DDBC3F56-EEF5-4F34-AAC9-3DEBF5483DE5}" type="presOf" srcId="{C616B3A2-CE5B-4490-9248-EF448E12256A}" destId="{D58D037F-C632-45D3-9C71-833A94B4286A}" srcOrd="0" destOrd="0" presId="urn:microsoft.com/office/officeart/2008/layout/AccentedPicture"/>
    <dgm:cxn modelId="{08F47D6E-6DA7-4DC2-8B0B-9D05E0A8DE03}" type="presOf" srcId="{779940B7-4076-44E1-B724-077C35F981FA}" destId="{056DF2A2-EBB0-46B8-A071-5AF491F4D330}" srcOrd="0" destOrd="0" presId="urn:microsoft.com/office/officeart/2008/layout/AccentedPicture"/>
    <dgm:cxn modelId="{422350A0-D585-447F-9FBA-6BBEEACCA573}" type="presOf" srcId="{96B442A1-DD5D-43CD-8CBE-ED617FD54055}" destId="{E38DF03D-24A4-4066-B6BC-CC92C2D1D011}" srcOrd="0" destOrd="0" presId="urn:microsoft.com/office/officeart/2008/layout/AccentedPicture"/>
    <dgm:cxn modelId="{3590AAA5-A9EA-484F-B9C7-EB144C912407}" type="presParOf" srcId="{056DF2A2-EBB0-46B8-A071-5AF491F4D330}" destId="{54ADE97B-9ABE-465F-847C-A7E8B5A75704}" srcOrd="0" destOrd="0" presId="urn:microsoft.com/office/officeart/2008/layout/AccentedPicture"/>
    <dgm:cxn modelId="{0767494E-4576-458C-A364-AFAC790AB477}" type="presParOf" srcId="{056DF2A2-EBB0-46B8-A071-5AF491F4D330}" destId="{B2716C99-54F8-409E-A18B-0D9F96146805}" srcOrd="1" destOrd="0" presId="urn:microsoft.com/office/officeart/2008/layout/AccentedPicture"/>
    <dgm:cxn modelId="{1BF9CB36-8E22-4117-9EC0-0502036CD551}" type="presParOf" srcId="{056DF2A2-EBB0-46B8-A071-5AF491F4D330}" destId="{D8501E41-9D86-48AE-A31E-0730ECF2FF85}" srcOrd="2" destOrd="0" presId="urn:microsoft.com/office/officeart/2008/layout/AccentedPicture"/>
    <dgm:cxn modelId="{A23994EE-48B4-49C9-ACA9-B5D6587E04E7}" type="presParOf" srcId="{D8501E41-9D86-48AE-A31E-0730ECF2FF85}" destId="{D60C2678-7095-443C-9774-6240953119C7}" srcOrd="0" destOrd="0" presId="urn:microsoft.com/office/officeart/2008/layout/AccentedPicture"/>
    <dgm:cxn modelId="{6AA065B0-9F43-4399-92F8-B3A56812F4E4}" type="presParOf" srcId="{D60C2678-7095-443C-9774-6240953119C7}" destId="{2EABEE3A-226E-4F47-849A-59A2B2FD7022}" srcOrd="0" destOrd="0" presId="urn:microsoft.com/office/officeart/2008/layout/AccentedPicture"/>
    <dgm:cxn modelId="{03CE9E9F-E4C6-4BFB-B59A-1D6230DAC4F1}" type="presParOf" srcId="{D60C2678-7095-443C-9774-6240953119C7}" destId="{67C13C5B-B752-484E-BB01-8DEBE7B0ED6E}" srcOrd="1" destOrd="0" presId="urn:microsoft.com/office/officeart/2008/layout/AccentedPicture"/>
    <dgm:cxn modelId="{9C26CBCC-72C8-4793-8664-9E5F6D405B3D}" type="presParOf" srcId="{D60C2678-7095-443C-9774-6240953119C7}" destId="{6D655B5C-661B-4BC0-9FBB-03D7960076B8}" srcOrd="2" destOrd="0" presId="urn:microsoft.com/office/officeart/2008/layout/AccentedPicture"/>
    <dgm:cxn modelId="{0D845E9D-F10E-44F1-BF4A-F06D2DC10381}" type="presParOf" srcId="{6D655B5C-661B-4BC0-9FBB-03D7960076B8}" destId="{D58D037F-C632-45D3-9C71-833A94B4286A}" srcOrd="0" destOrd="0" presId="urn:microsoft.com/office/officeart/2008/layout/AccentedPicture"/>
    <dgm:cxn modelId="{AE90D271-1802-4C31-A3F5-59AC4F1BD5E8}" type="presParOf" srcId="{D8501E41-9D86-48AE-A31E-0730ECF2FF85}" destId="{F8C60D50-7C04-46B0-BD34-A2488F2079F4}" srcOrd="1" destOrd="0" presId="urn:microsoft.com/office/officeart/2008/layout/AccentedPicture"/>
    <dgm:cxn modelId="{CDE9BFF3-F30B-4C37-BBC9-7F7C778CA95E}" type="presParOf" srcId="{D8501E41-9D86-48AE-A31E-0730ECF2FF85}" destId="{E2B540A6-284C-45A1-A730-E2B93E59C4E0}" srcOrd="2" destOrd="0" presId="urn:microsoft.com/office/officeart/2008/layout/AccentedPicture"/>
    <dgm:cxn modelId="{2037F0F6-1669-41BE-8E0F-60990B430970}" type="presParOf" srcId="{E2B540A6-284C-45A1-A730-E2B93E59C4E0}" destId="{C0CDD802-F7E2-4231-959D-32E4A5B74B97}" srcOrd="0" destOrd="0" presId="urn:microsoft.com/office/officeart/2008/layout/AccentedPicture"/>
    <dgm:cxn modelId="{07F10FF5-4140-4C62-831E-FF7F6AA40909}" type="presParOf" srcId="{E2B540A6-284C-45A1-A730-E2B93E59C4E0}" destId="{B76332B7-5535-4434-9B50-7B561E66E527}" srcOrd="1" destOrd="0" presId="urn:microsoft.com/office/officeart/2008/layout/AccentedPicture"/>
    <dgm:cxn modelId="{23971090-0DCF-4525-82F2-ABB44C41F5A2}" type="presParOf" srcId="{E2B540A6-284C-45A1-A730-E2B93E59C4E0}" destId="{E6453077-9B39-4767-8CA4-F36EA517D70A}" srcOrd="2" destOrd="0" presId="urn:microsoft.com/office/officeart/2008/layout/AccentedPicture"/>
    <dgm:cxn modelId="{96C0B056-535E-41EF-B5E8-72127A80E794}" type="presParOf" srcId="{E6453077-9B39-4767-8CA4-F36EA517D70A}" destId="{E38DF03D-24A4-4066-B6BC-CC92C2D1D011}" srcOrd="0" destOrd="0" presId="urn:microsoft.com/office/officeart/2008/layout/AccentedPicture"/>
    <dgm:cxn modelId="{7F026E85-4342-4FD1-BFDF-6A9095FF43A5}" type="presParOf" srcId="{056DF2A2-EBB0-46B8-A071-5AF491F4D330}" destId="{6C695BE2-601C-45EC-A41C-78E7006C6846}" srcOrd="3" destOrd="0" presId="urn:microsoft.com/office/officeart/2008/layout/AccentedPicture"/>
    <dgm:cxn modelId="{929C6897-139B-4B6B-863D-5746D1DF128E}" type="presParOf" srcId="{6C695BE2-601C-45EC-A41C-78E7006C6846}" destId="{3919F2B0-C7AE-478A-974D-7A65C1A70D4D}"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F9CF1-1618-47B6-AC2A-8A485B3F395D}">
      <dsp:nvSpPr>
        <dsp:cNvPr id="0" name=""/>
        <dsp:cNvSpPr/>
      </dsp:nvSpPr>
      <dsp:spPr>
        <a:xfrm>
          <a:off x="737"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2A13EFE-8707-41FB-994A-7A66D817CAD0}">
      <dsp:nvSpPr>
        <dsp:cNvPr id="0" name=""/>
        <dsp:cNvSpPr/>
      </dsp:nvSpPr>
      <dsp:spPr>
        <a:xfrm>
          <a:off x="111748" y="319751"/>
          <a:ext cx="888093" cy="888093"/>
        </a:xfrm>
        <a:prstGeom prst="pie">
          <a:avLst>
            <a:gd name="adj1" fmla="val 12600000"/>
            <a:gd name="adj2" fmla="val 162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27A4AF83-65F1-440F-87A9-DDD0CAF72402}">
      <dsp:nvSpPr>
        <dsp:cNvPr id="0" name=""/>
        <dsp:cNvSpPr/>
      </dsp:nvSpPr>
      <dsp:spPr>
        <a:xfrm rot="16200000">
          <a:off x="-1275897"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smtClean="0"/>
            <a:t>IBFD Observatory </a:t>
          </a:r>
          <a:r>
            <a:rPr lang="es-VE" sz="1600" b="1" kern="1200" dirty="0" err="1" smtClean="0"/>
            <a:t>on</a:t>
          </a:r>
          <a:r>
            <a:rPr lang="es-VE" sz="1600" b="1" kern="1200" dirty="0" smtClean="0"/>
            <a:t> </a:t>
          </a:r>
          <a:r>
            <a:rPr lang="es-VE" sz="1600" b="1" kern="1200" dirty="0" err="1" smtClean="0"/>
            <a:t>the</a:t>
          </a:r>
          <a:r>
            <a:rPr lang="es-VE" sz="1600" b="1" kern="1200" dirty="0" smtClean="0"/>
            <a:t> Protection of Taxpayers’ Rights</a:t>
          </a:r>
          <a:endParaRPr lang="es-VE" sz="1600" b="1" kern="1200" dirty="0"/>
        </a:p>
      </dsp:txBody>
      <dsp:txXfrm>
        <a:off x="-1275897" y="2706503"/>
        <a:ext cx="3219340" cy="666070"/>
      </dsp:txXfrm>
    </dsp:sp>
    <dsp:sp modelId="{7F86997D-A9AC-4E62-A939-2CEA00F275B5}">
      <dsp:nvSpPr>
        <dsp:cNvPr id="0" name=""/>
        <dsp:cNvSpPr/>
      </dsp:nvSpPr>
      <dsp:spPr>
        <a:xfrm>
          <a:off x="777819"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es-VE" sz="1600" kern="1200" dirty="0" err="1" smtClean="0"/>
            <a:t>Background</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Goals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Working</a:t>
          </a:r>
          <a:r>
            <a:rPr lang="es-VE" sz="1600" kern="1200" dirty="0" smtClean="0"/>
            <a:t> </a:t>
          </a:r>
          <a:r>
            <a:rPr lang="es-VE" sz="1600" kern="1200" dirty="0" err="1" smtClean="0"/>
            <a:t>Standards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Supervisory</a:t>
          </a:r>
          <a:r>
            <a:rPr lang="es-VE" sz="1600" kern="1200" dirty="0" smtClean="0"/>
            <a:t> Council</a:t>
          </a:r>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National</a:t>
          </a:r>
          <a:r>
            <a:rPr lang="es-VE" sz="1600" kern="1200" dirty="0" smtClean="0"/>
            <a:t> </a:t>
          </a:r>
          <a:r>
            <a:rPr lang="es-VE" sz="1600" kern="1200" dirty="0" err="1" smtClean="0"/>
            <a:t>Experts</a:t>
          </a:r>
          <a:endParaRPr lang="es-VE" sz="1600" kern="1200" dirty="0"/>
        </a:p>
      </dsp:txBody>
      <dsp:txXfrm>
        <a:off x="777819" y="208739"/>
        <a:ext cx="2220234" cy="4440469"/>
      </dsp:txXfrm>
    </dsp:sp>
    <dsp:sp modelId="{57F5F8F5-9571-4AFF-B8C1-5FCDAF3CF66E}">
      <dsp:nvSpPr>
        <dsp:cNvPr id="0" name=""/>
        <dsp:cNvSpPr/>
      </dsp:nvSpPr>
      <dsp:spPr>
        <a:xfrm>
          <a:off x="3297369"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945DCA9-5A55-4A4F-A0AE-EE518C117DB7}">
      <dsp:nvSpPr>
        <dsp:cNvPr id="0" name=""/>
        <dsp:cNvSpPr/>
      </dsp:nvSpPr>
      <dsp:spPr>
        <a:xfrm>
          <a:off x="3408381" y="319751"/>
          <a:ext cx="888093" cy="888093"/>
        </a:xfrm>
        <a:prstGeom prst="pie">
          <a:avLst>
            <a:gd name="adj1" fmla="val 9000000"/>
            <a:gd name="adj2" fmla="val 162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93473E0-16AD-4E36-B4B7-7763A2DF317F}">
      <dsp:nvSpPr>
        <dsp:cNvPr id="0" name=""/>
        <dsp:cNvSpPr/>
      </dsp:nvSpPr>
      <dsp:spPr>
        <a:xfrm rot="16200000">
          <a:off x="2020734"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The</a:t>
          </a:r>
          <a:r>
            <a:rPr lang="es-VE" sz="1600" b="1" kern="1200" dirty="0" smtClean="0"/>
            <a:t> </a:t>
          </a:r>
          <a:r>
            <a:rPr lang="es-VE" sz="1600" b="1" kern="1200" dirty="0" err="1" smtClean="0"/>
            <a:t>Practical</a:t>
          </a:r>
          <a:r>
            <a:rPr lang="es-VE" sz="1600" b="1" kern="1200" dirty="0" smtClean="0"/>
            <a:t> Protection of Taxpayers’ Rights in a </a:t>
          </a:r>
          <a:r>
            <a:rPr lang="es-VE" sz="1600" b="1" kern="1200" dirty="0" err="1" smtClean="0"/>
            <a:t>Nutshell</a:t>
          </a:r>
          <a:r>
            <a:rPr lang="es-VE" sz="1600" b="1" kern="1200" dirty="0" smtClean="0"/>
            <a:t> (2015-2017)</a:t>
          </a:r>
          <a:endParaRPr lang="es-VE" sz="1600" b="1" kern="1200" dirty="0"/>
        </a:p>
      </dsp:txBody>
      <dsp:txXfrm>
        <a:off x="2020734" y="2706503"/>
        <a:ext cx="3219340" cy="666070"/>
      </dsp:txXfrm>
    </dsp:sp>
    <dsp:sp modelId="{AF131D03-4200-448F-8062-E00AF3B32E7B}">
      <dsp:nvSpPr>
        <dsp:cNvPr id="0" name=""/>
        <dsp:cNvSpPr/>
      </dsp:nvSpPr>
      <dsp:spPr>
        <a:xfrm>
          <a:off x="4074451"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ts val="0"/>
            </a:spcAft>
          </a:pPr>
          <a:r>
            <a:rPr lang="es-VE" sz="1600" b="0" kern="1200" dirty="0" smtClean="0"/>
            <a:t>Confidentiality </a:t>
          </a:r>
        </a:p>
        <a:p>
          <a:pPr lvl="0" algn="l" defTabSz="71120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4.3)</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Reviews</a:t>
          </a:r>
          <a:r>
            <a:rPr lang="es-VE" sz="1600" b="0" kern="1200" dirty="0" smtClean="0"/>
            <a:t> and appeals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4.6)</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500" b="0" kern="1200" dirty="0" smtClean="0"/>
            <a:t>Cross-</a:t>
          </a:r>
          <a:r>
            <a:rPr lang="es-VE" sz="1500" b="0" kern="1200" dirty="0" err="1" smtClean="0"/>
            <a:t>border</a:t>
          </a:r>
          <a:r>
            <a:rPr lang="es-VE" sz="1500" b="0" kern="1200" dirty="0" smtClean="0"/>
            <a:t> </a:t>
          </a:r>
          <a:r>
            <a:rPr lang="es-VE" sz="1500" b="0" kern="1200" dirty="0" err="1" smtClean="0"/>
            <a:t>procedures</a:t>
          </a:r>
          <a:r>
            <a:rPr lang="es-VE" sz="1500" b="0" kern="1200" dirty="0" smtClean="0"/>
            <a:t> </a:t>
          </a:r>
          <a:r>
            <a:rPr lang="es-VE" sz="1300" b="0" kern="1200" dirty="0" smtClean="0"/>
            <a:t>(</a:t>
          </a:r>
          <a:r>
            <a:rPr lang="es-VE" sz="1300" b="0" kern="1200" dirty="0" err="1" smtClean="0"/>
            <a:t>section</a:t>
          </a:r>
          <a:r>
            <a:rPr lang="es-VE" sz="1300" b="0" kern="1200" dirty="0" smtClean="0"/>
            <a:t> 4.9)</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Legislation</a:t>
          </a:r>
          <a:r>
            <a:rPr lang="es-VE" sz="1600" b="0" kern="1200" dirty="0" smtClean="0"/>
            <a:t>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4.10)</a:t>
          </a:r>
          <a:endParaRPr lang="es-VE" sz="1300" b="0" kern="1200" dirty="0"/>
        </a:p>
      </dsp:txBody>
      <dsp:txXfrm>
        <a:off x="4074451" y="208739"/>
        <a:ext cx="2220234" cy="4440469"/>
      </dsp:txXfrm>
    </dsp:sp>
    <dsp:sp modelId="{F2709B0C-52B6-476F-A4A1-64087D6503F0}">
      <dsp:nvSpPr>
        <dsp:cNvPr id="0" name=""/>
        <dsp:cNvSpPr/>
      </dsp:nvSpPr>
      <dsp:spPr>
        <a:xfrm>
          <a:off x="6594001"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54889E2-EA4F-4087-A2A7-D32A1DCEFAE4}">
      <dsp:nvSpPr>
        <dsp:cNvPr id="0" name=""/>
        <dsp:cNvSpPr/>
      </dsp:nvSpPr>
      <dsp:spPr>
        <a:xfrm>
          <a:off x="6705013" y="319751"/>
          <a:ext cx="888093" cy="888093"/>
        </a:xfrm>
        <a:prstGeom prst="pie">
          <a:avLst>
            <a:gd name="adj1" fmla="val 54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73333D9-3C74-4FD1-A35A-CC212D9C7964}">
      <dsp:nvSpPr>
        <dsp:cNvPr id="0" name=""/>
        <dsp:cNvSpPr/>
      </dsp:nvSpPr>
      <dsp:spPr>
        <a:xfrm rot="16200000">
          <a:off x="5317366"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Closing</a:t>
          </a:r>
          <a:r>
            <a:rPr lang="es-VE" sz="1600" b="1" kern="1200" dirty="0" smtClean="0"/>
            <a:t> </a:t>
          </a:r>
          <a:r>
            <a:rPr lang="es-VE" sz="1600" b="1" kern="1200" dirty="0" err="1" smtClean="0"/>
            <a:t>remarks</a:t>
          </a:r>
          <a:endParaRPr lang="es-VE" sz="1600" b="1" kern="1200" dirty="0"/>
        </a:p>
      </dsp:txBody>
      <dsp:txXfrm>
        <a:off x="5317366" y="2706503"/>
        <a:ext cx="3219340" cy="666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00A06-7E4C-4FB6-98E4-0E6394D6D3BC}">
      <dsp:nvSpPr>
        <dsp:cNvPr id="0" name=""/>
        <dsp:cNvSpPr/>
      </dsp:nvSpPr>
      <dsp:spPr>
        <a:xfrm rot="16200000">
          <a:off x="738082" y="-738082"/>
          <a:ext cx="2520280" cy="3996444"/>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l" defTabSz="1244600">
            <a:lnSpc>
              <a:spcPct val="90000"/>
            </a:lnSpc>
            <a:spcBef>
              <a:spcPct val="0"/>
            </a:spcBef>
            <a:spcAft>
              <a:spcPct val="35000"/>
            </a:spcAft>
          </a:pPr>
          <a:r>
            <a:rPr lang="es-VE" sz="2800" b="1" kern="1200" dirty="0" err="1" smtClean="0"/>
            <a:t>Background</a:t>
          </a:r>
          <a:endParaRPr lang="es-VE" sz="2800" b="1" kern="1200" dirty="0" smtClean="0"/>
        </a:p>
        <a:p>
          <a:pPr lvl="0" algn="l" defTabSz="1244600">
            <a:lnSpc>
              <a:spcPct val="90000"/>
            </a:lnSpc>
            <a:spcBef>
              <a:spcPct val="0"/>
            </a:spcBef>
            <a:spcAft>
              <a:spcPct val="35000"/>
            </a:spcAft>
          </a:pPr>
          <a:r>
            <a:rPr lang="es-VE" sz="1800" kern="1200" dirty="0" smtClean="0"/>
            <a:t>1990 OECD </a:t>
          </a:r>
          <a:r>
            <a:rPr lang="es-VE" sz="1800" kern="1200" dirty="0" err="1" smtClean="0"/>
            <a:t>Report</a:t>
          </a:r>
          <a:endParaRPr lang="es-VE" sz="1800" kern="1200" dirty="0" smtClean="0"/>
        </a:p>
        <a:p>
          <a:pPr lvl="0" algn="l" defTabSz="1244600">
            <a:lnSpc>
              <a:spcPct val="90000"/>
            </a:lnSpc>
            <a:spcBef>
              <a:spcPct val="0"/>
            </a:spcBef>
            <a:spcAft>
              <a:spcPct val="35000"/>
            </a:spcAft>
          </a:pPr>
          <a:r>
            <a:rPr lang="es-VE" sz="1800" kern="1200" dirty="0" smtClean="0"/>
            <a:t>2015 IFA </a:t>
          </a:r>
          <a:r>
            <a:rPr lang="es-VE" sz="1800" kern="1200" dirty="0" err="1" smtClean="0"/>
            <a:t>Congress</a:t>
          </a:r>
          <a:r>
            <a:rPr lang="es-VE" sz="1800" kern="1200" dirty="0" smtClean="0"/>
            <a:t>: </a:t>
          </a:r>
        </a:p>
        <a:p>
          <a:pPr lvl="0" algn="l" defTabSz="1244600">
            <a:lnSpc>
              <a:spcPct val="90000"/>
            </a:lnSpc>
            <a:spcBef>
              <a:spcPct val="0"/>
            </a:spcBef>
            <a:spcAft>
              <a:spcPct val="35000"/>
            </a:spcAft>
          </a:pPr>
          <a:r>
            <a:rPr lang="es-VE" sz="1800" b="1" kern="1200" dirty="0" smtClean="0"/>
            <a:t>12 </a:t>
          </a:r>
          <a:r>
            <a:rPr lang="es-VE" sz="1800" b="1" kern="1200" dirty="0" err="1" smtClean="0"/>
            <a:t>aspects</a:t>
          </a:r>
          <a:r>
            <a:rPr lang="es-VE" sz="1800" kern="1200" dirty="0" smtClean="0"/>
            <a:t>, </a:t>
          </a:r>
          <a:r>
            <a:rPr lang="es-VE" sz="1800" kern="1200" dirty="0" err="1" smtClean="0"/>
            <a:t>comprising</a:t>
          </a:r>
          <a:r>
            <a:rPr lang="es-VE" sz="1800" kern="1200" dirty="0" smtClean="0"/>
            <a:t> </a:t>
          </a:r>
          <a:r>
            <a:rPr lang="es-VE" sz="1800" kern="1200" dirty="0" err="1" smtClean="0"/>
            <a:t>both</a:t>
          </a:r>
          <a:r>
            <a:rPr lang="es-VE" sz="1800" kern="1200" dirty="0" smtClean="0"/>
            <a:t> </a:t>
          </a:r>
          <a:r>
            <a:rPr lang="es-VE" sz="1800" kern="1200" dirty="0" err="1" smtClean="0"/>
            <a:t>good</a:t>
          </a:r>
          <a:r>
            <a:rPr lang="es-VE" sz="1800" kern="1200" dirty="0" smtClean="0"/>
            <a:t> </a:t>
          </a:r>
          <a:r>
            <a:rPr lang="es-VE" sz="1800" kern="1200" dirty="0" err="1" smtClean="0"/>
            <a:t>governance</a:t>
          </a:r>
          <a:r>
            <a:rPr lang="es-VE" sz="1800" kern="1200" dirty="0" smtClean="0"/>
            <a:t> and legal remedies</a:t>
          </a:r>
          <a:endParaRPr lang="es-VE" sz="1800" kern="1200" dirty="0"/>
        </a:p>
      </dsp:txBody>
      <dsp:txXfrm rot="5400000">
        <a:off x="-1" y="1"/>
        <a:ext cx="3996444" cy="1890210"/>
      </dsp:txXfrm>
    </dsp:sp>
    <dsp:sp modelId="{03E8B57A-0CA2-4BF1-80F9-72CAB03245FC}">
      <dsp:nvSpPr>
        <dsp:cNvPr id="0" name=""/>
        <dsp:cNvSpPr/>
      </dsp:nvSpPr>
      <dsp:spPr>
        <a:xfrm>
          <a:off x="3996444" y="0"/>
          <a:ext cx="3996444" cy="2520280"/>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r" defTabSz="889000">
            <a:lnSpc>
              <a:spcPct val="90000"/>
            </a:lnSpc>
            <a:spcBef>
              <a:spcPct val="0"/>
            </a:spcBef>
            <a:spcAft>
              <a:spcPct val="35000"/>
            </a:spcAft>
          </a:pPr>
          <a:endParaRPr lang="es-VE" sz="2000" b="1" kern="1200" dirty="0" smtClean="0"/>
        </a:p>
        <a:p>
          <a:pPr lvl="0" algn="r" defTabSz="889000">
            <a:lnSpc>
              <a:spcPct val="90000"/>
            </a:lnSpc>
            <a:spcBef>
              <a:spcPct val="0"/>
            </a:spcBef>
            <a:spcAft>
              <a:spcPct val="35000"/>
            </a:spcAft>
          </a:pPr>
          <a:r>
            <a:rPr lang="es-VE" sz="2800" b="1" kern="1200" dirty="0" err="1" smtClean="0"/>
            <a:t>Goals</a:t>
          </a:r>
          <a:endParaRPr lang="es-VE" sz="2000" b="1" kern="1200" dirty="0" smtClean="0"/>
        </a:p>
        <a:p>
          <a:pPr lvl="0" algn="r" defTabSz="889000">
            <a:lnSpc>
              <a:spcPct val="90000"/>
            </a:lnSpc>
            <a:spcBef>
              <a:spcPct val="0"/>
            </a:spcBef>
            <a:spcAft>
              <a:spcPct val="35000"/>
            </a:spcAft>
          </a:pPr>
          <a:r>
            <a:rPr lang="es-VE" sz="1800" kern="1200" dirty="0" err="1" smtClean="0"/>
            <a:t>Awareness-rising</a:t>
          </a:r>
          <a:r>
            <a:rPr lang="es-VE" sz="1800" kern="1200" dirty="0" smtClean="0"/>
            <a:t> </a:t>
          </a:r>
          <a:r>
            <a:rPr lang="es-VE" sz="1800" kern="1200" dirty="0" err="1" smtClean="0"/>
            <a:t>on</a:t>
          </a:r>
          <a:r>
            <a:rPr lang="es-VE" sz="1800" kern="1200" dirty="0" smtClean="0"/>
            <a:t> link </a:t>
          </a:r>
          <a:r>
            <a:rPr lang="es-VE" sz="1800" kern="1200" dirty="0" err="1" smtClean="0"/>
            <a:t>between</a:t>
          </a:r>
          <a:r>
            <a:rPr lang="es-VE" sz="1800" kern="1200" dirty="0" smtClean="0"/>
            <a:t> </a:t>
          </a:r>
          <a:r>
            <a:rPr lang="es-VE" sz="1800" kern="1200" dirty="0" err="1" smtClean="0"/>
            <a:t>taxation</a:t>
          </a:r>
          <a:r>
            <a:rPr lang="es-VE" sz="1800" kern="1200" dirty="0" smtClean="0"/>
            <a:t> and human rights</a:t>
          </a:r>
        </a:p>
        <a:p>
          <a:pPr lvl="0" algn="r" defTabSz="889000">
            <a:lnSpc>
              <a:spcPct val="90000"/>
            </a:lnSpc>
            <a:spcBef>
              <a:spcPct val="0"/>
            </a:spcBef>
            <a:spcAft>
              <a:spcPct val="35000"/>
            </a:spcAft>
          </a:pPr>
          <a:r>
            <a:rPr lang="es-VE" sz="1800" kern="1200" dirty="0" err="1" smtClean="0"/>
            <a:t>Database</a:t>
          </a:r>
          <a:r>
            <a:rPr lang="es-VE" sz="1800" kern="1200" dirty="0" smtClean="0"/>
            <a:t> </a:t>
          </a:r>
          <a:r>
            <a:rPr lang="es-VE" sz="1800" kern="1200" dirty="0" err="1" smtClean="0"/>
            <a:t>on</a:t>
          </a:r>
          <a:r>
            <a:rPr lang="es-VE" sz="1800" kern="1200" dirty="0" smtClean="0"/>
            <a:t> </a:t>
          </a:r>
          <a:r>
            <a:rPr lang="es-VE" sz="1800" kern="1200" dirty="0" err="1" smtClean="0"/>
            <a:t>the</a:t>
          </a:r>
          <a:r>
            <a:rPr lang="es-VE" sz="1800" kern="1200" dirty="0" smtClean="0"/>
            <a:t> </a:t>
          </a:r>
          <a:r>
            <a:rPr lang="es-VE" sz="1800" kern="1200" dirty="0" err="1" smtClean="0"/>
            <a:t>practical</a:t>
          </a:r>
          <a:r>
            <a:rPr lang="es-VE" sz="1800" kern="1200" dirty="0" smtClean="0"/>
            <a:t> </a:t>
          </a:r>
          <a:r>
            <a:rPr lang="es-VE" sz="1800" kern="1200" dirty="0" err="1" smtClean="0"/>
            <a:t>protection</a:t>
          </a:r>
          <a:r>
            <a:rPr lang="es-VE" sz="1800" kern="1200" dirty="0" smtClean="0"/>
            <a:t> of </a:t>
          </a:r>
          <a:r>
            <a:rPr lang="es-VE" sz="1800" kern="1200" dirty="0" err="1" smtClean="0"/>
            <a:t>taxpayers</a:t>
          </a:r>
          <a:r>
            <a:rPr lang="es-VE" sz="1800" kern="1200" dirty="0" smtClean="0"/>
            <a:t>’ rights</a:t>
          </a:r>
        </a:p>
        <a:p>
          <a:pPr lvl="0" algn="r" defTabSz="889000">
            <a:lnSpc>
              <a:spcPct val="90000"/>
            </a:lnSpc>
            <a:spcBef>
              <a:spcPct val="0"/>
            </a:spcBef>
            <a:spcAft>
              <a:spcPct val="35000"/>
            </a:spcAft>
          </a:pPr>
          <a:r>
            <a:rPr lang="es-VE" sz="1800" kern="1200" dirty="0" err="1" smtClean="0"/>
            <a:t>Build</a:t>
          </a:r>
          <a:r>
            <a:rPr lang="es-VE" sz="1800" kern="1200" dirty="0" smtClean="0"/>
            <a:t> </a:t>
          </a:r>
          <a:r>
            <a:rPr lang="es-VE" sz="1800" kern="1200" dirty="0" err="1" smtClean="0"/>
            <a:t>constructive</a:t>
          </a:r>
          <a:r>
            <a:rPr lang="es-VE" sz="1800" kern="1200" dirty="0" smtClean="0"/>
            <a:t> dialogue </a:t>
          </a:r>
          <a:r>
            <a:rPr lang="es-VE" sz="1800" kern="1200" dirty="0" err="1" smtClean="0"/>
            <a:t>between</a:t>
          </a:r>
          <a:r>
            <a:rPr lang="es-VE" sz="1800" kern="1200" dirty="0" smtClean="0"/>
            <a:t> </a:t>
          </a:r>
          <a:r>
            <a:rPr lang="es-VE" sz="1800" kern="1200" dirty="0" err="1" smtClean="0"/>
            <a:t>the</a:t>
          </a:r>
          <a:r>
            <a:rPr lang="es-VE" sz="1800" kern="1200" dirty="0" smtClean="0"/>
            <a:t> </a:t>
          </a:r>
          <a:r>
            <a:rPr lang="es-VE" sz="1800" kern="1200" dirty="0" err="1" smtClean="0"/>
            <a:t>parties</a:t>
          </a:r>
          <a:r>
            <a:rPr lang="es-VE" sz="1800" kern="1200" dirty="0" smtClean="0"/>
            <a:t>.</a:t>
          </a:r>
        </a:p>
      </dsp:txBody>
      <dsp:txXfrm>
        <a:off x="3996444" y="0"/>
        <a:ext cx="3996444" cy="1890210"/>
      </dsp:txXfrm>
    </dsp:sp>
    <dsp:sp modelId="{923716CF-F8DE-433F-AAAC-E9602DEC4A13}">
      <dsp:nvSpPr>
        <dsp:cNvPr id="0" name=""/>
        <dsp:cNvSpPr/>
      </dsp:nvSpPr>
      <dsp:spPr>
        <a:xfrm rot="10800000">
          <a:off x="0" y="2532755"/>
          <a:ext cx="3996444" cy="2495329"/>
        </a:xfrm>
        <a:prstGeom prst="round1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l" defTabSz="1066800">
            <a:lnSpc>
              <a:spcPct val="90000"/>
            </a:lnSpc>
            <a:spcBef>
              <a:spcPct val="0"/>
            </a:spcBef>
            <a:spcAft>
              <a:spcPct val="35000"/>
            </a:spcAft>
          </a:pPr>
          <a:r>
            <a:rPr lang="es-VE" sz="2400" kern="1200" dirty="0" err="1" smtClean="0"/>
            <a:t>Impartial</a:t>
          </a:r>
          <a:r>
            <a:rPr lang="es-VE" sz="2400" kern="1200" dirty="0" smtClean="0"/>
            <a:t>, non-</a:t>
          </a:r>
          <a:r>
            <a:rPr lang="es-VE" sz="2400" kern="1200" dirty="0" err="1" smtClean="0"/>
            <a:t>judgmental</a:t>
          </a:r>
          <a:endParaRPr lang="es-VE" sz="2400" kern="1200" dirty="0" smtClean="0"/>
        </a:p>
        <a:p>
          <a:pPr lvl="0" algn="l" defTabSz="1066800">
            <a:lnSpc>
              <a:spcPct val="90000"/>
            </a:lnSpc>
            <a:spcBef>
              <a:spcPct val="0"/>
            </a:spcBef>
            <a:spcAft>
              <a:spcPct val="35000"/>
            </a:spcAft>
          </a:pPr>
          <a:r>
            <a:rPr lang="es-VE" sz="2400" kern="1200" dirty="0" err="1" smtClean="0"/>
            <a:t>Fact-based</a:t>
          </a:r>
          <a:r>
            <a:rPr lang="es-VE" sz="2400" kern="1200" dirty="0" smtClean="0"/>
            <a:t> </a:t>
          </a:r>
          <a:r>
            <a:rPr lang="es-VE" sz="2400" kern="1200" dirty="0" err="1" smtClean="0"/>
            <a:t>reports</a:t>
          </a:r>
          <a:endParaRPr lang="es-VE" sz="2400" kern="1200" dirty="0" smtClean="0"/>
        </a:p>
        <a:p>
          <a:pPr lvl="0" algn="l" defTabSz="1066800">
            <a:lnSpc>
              <a:spcPct val="90000"/>
            </a:lnSpc>
            <a:spcBef>
              <a:spcPct val="0"/>
            </a:spcBef>
            <a:spcAft>
              <a:spcPct val="35000"/>
            </a:spcAft>
          </a:pPr>
          <a:r>
            <a:rPr lang="es-VE" sz="2800" b="1" kern="1200" dirty="0" err="1" smtClean="0"/>
            <a:t>Working</a:t>
          </a:r>
          <a:r>
            <a:rPr lang="es-VE" sz="2800" b="1" kern="1200" dirty="0" smtClean="0"/>
            <a:t> </a:t>
          </a:r>
          <a:r>
            <a:rPr lang="es-VE" sz="2800" b="1" kern="1200" dirty="0" err="1" smtClean="0"/>
            <a:t>Standards</a:t>
          </a:r>
          <a:endParaRPr lang="es-VE" sz="2800" b="1" kern="1200" dirty="0"/>
        </a:p>
      </dsp:txBody>
      <dsp:txXfrm rot="10800000">
        <a:off x="0" y="3156587"/>
        <a:ext cx="3996444" cy="1871496"/>
      </dsp:txXfrm>
    </dsp:sp>
    <dsp:sp modelId="{E1514831-F554-47E2-AC43-362674F58214}">
      <dsp:nvSpPr>
        <dsp:cNvPr id="0" name=""/>
        <dsp:cNvSpPr/>
      </dsp:nvSpPr>
      <dsp:spPr>
        <a:xfrm rot="5400000">
          <a:off x="4734525" y="1782198"/>
          <a:ext cx="2520280" cy="3996444"/>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r" defTabSz="844550">
            <a:lnSpc>
              <a:spcPct val="90000"/>
            </a:lnSpc>
            <a:spcBef>
              <a:spcPct val="0"/>
            </a:spcBef>
            <a:spcAft>
              <a:spcPct val="35000"/>
            </a:spcAft>
          </a:pPr>
          <a:r>
            <a:rPr lang="es-VE" sz="1900" kern="1200" dirty="0" err="1" smtClean="0"/>
            <a:t>Oversight</a:t>
          </a:r>
          <a:r>
            <a:rPr lang="es-VE" sz="1900" kern="1200" dirty="0" smtClean="0"/>
            <a:t> of </a:t>
          </a:r>
          <a:r>
            <a:rPr lang="es-VE" sz="1900" kern="1200" dirty="0" err="1" smtClean="0"/>
            <a:t>activities</a:t>
          </a:r>
          <a:r>
            <a:rPr lang="es-VE" sz="1900" kern="1200" dirty="0" smtClean="0"/>
            <a:t> </a:t>
          </a:r>
          <a:r>
            <a:rPr lang="es-VE" sz="1900" kern="1200" dirty="0" err="1" smtClean="0"/>
            <a:t>for</a:t>
          </a:r>
          <a:r>
            <a:rPr lang="es-VE" sz="1900" kern="1200" dirty="0" smtClean="0"/>
            <a:t> </a:t>
          </a:r>
          <a:r>
            <a:rPr lang="es-VE" sz="1900" kern="1200" dirty="0" err="1" smtClean="0"/>
            <a:t>consistency</a:t>
          </a:r>
          <a:r>
            <a:rPr lang="es-VE" sz="1900" kern="1200" dirty="0" smtClean="0"/>
            <a:t> / </a:t>
          </a:r>
          <a:r>
            <a:rPr lang="es-VE" sz="1900" kern="1200" dirty="0" err="1" smtClean="0"/>
            <a:t>advice</a:t>
          </a:r>
          <a:r>
            <a:rPr lang="es-VE" sz="1900" kern="1200" dirty="0" smtClean="0"/>
            <a:t>.</a:t>
          </a:r>
        </a:p>
        <a:p>
          <a:pPr lvl="0" algn="r" defTabSz="844550">
            <a:lnSpc>
              <a:spcPct val="90000"/>
            </a:lnSpc>
            <a:spcBef>
              <a:spcPct val="0"/>
            </a:spcBef>
            <a:spcAft>
              <a:spcPct val="35000"/>
            </a:spcAft>
          </a:pPr>
          <a:r>
            <a:rPr lang="es-VE" sz="1900" b="0" kern="1200" dirty="0" err="1" smtClean="0"/>
            <a:t>Members</a:t>
          </a:r>
          <a:r>
            <a:rPr lang="es-VE" sz="1900" b="0" kern="1200" dirty="0" smtClean="0"/>
            <a:t>: </a:t>
          </a:r>
          <a:r>
            <a:rPr lang="es-VE" sz="1900" kern="1200" dirty="0" err="1" smtClean="0"/>
            <a:t>Kokott</a:t>
          </a:r>
          <a:r>
            <a:rPr lang="es-VE" sz="1900" kern="1200" dirty="0" smtClean="0"/>
            <a:t>, </a:t>
          </a:r>
          <a:r>
            <a:rPr lang="es-VE" sz="1900" kern="1200" dirty="0" err="1" smtClean="0"/>
            <a:t>Olson</a:t>
          </a:r>
          <a:r>
            <a:rPr lang="es-VE" sz="1900" kern="1200" dirty="0" smtClean="0"/>
            <a:t>, </a:t>
          </a:r>
          <a:r>
            <a:rPr lang="es-VE" sz="1900" kern="1200" dirty="0" err="1" smtClean="0"/>
            <a:t>Attard</a:t>
          </a:r>
          <a:r>
            <a:rPr lang="es-VE" sz="1900" kern="1200" dirty="0" smtClean="0"/>
            <a:t>, Davis, </a:t>
          </a:r>
          <a:r>
            <a:rPr lang="es-VE" sz="1900" kern="1200" dirty="0" err="1" smtClean="0"/>
            <a:t>Kaka</a:t>
          </a:r>
          <a:r>
            <a:rPr lang="es-VE" sz="1900" kern="1200" dirty="0" smtClean="0"/>
            <a:t>.</a:t>
          </a:r>
        </a:p>
        <a:p>
          <a:pPr lvl="0" algn="r" defTabSz="844550">
            <a:lnSpc>
              <a:spcPct val="90000"/>
            </a:lnSpc>
            <a:spcBef>
              <a:spcPct val="0"/>
            </a:spcBef>
            <a:spcAft>
              <a:spcPct val="35000"/>
            </a:spcAft>
          </a:pPr>
          <a:r>
            <a:rPr lang="es-VE" sz="2800" b="1" kern="1200" dirty="0" err="1" smtClean="0"/>
            <a:t>Supervisory</a:t>
          </a:r>
          <a:r>
            <a:rPr lang="es-VE" sz="2800" b="1" kern="1200" dirty="0" smtClean="0"/>
            <a:t> Council</a:t>
          </a:r>
          <a:endParaRPr lang="es-VE" sz="2800" b="1" kern="1200" dirty="0"/>
        </a:p>
      </dsp:txBody>
      <dsp:txXfrm rot="-5400000">
        <a:off x="3996444" y="3150349"/>
        <a:ext cx="3996444" cy="1890210"/>
      </dsp:txXfrm>
    </dsp:sp>
    <dsp:sp modelId="{47255541-E5CE-4D85-9B1C-3B4EDFE81596}">
      <dsp:nvSpPr>
        <dsp:cNvPr id="0" name=""/>
        <dsp:cNvSpPr/>
      </dsp:nvSpPr>
      <dsp:spPr>
        <a:xfrm>
          <a:off x="2880321" y="2160239"/>
          <a:ext cx="2232245" cy="720081"/>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VE" sz="2400" kern="1200" dirty="0" smtClean="0"/>
            <a:t>OPTR</a:t>
          </a:r>
          <a:endParaRPr lang="es-VE" sz="2400" kern="1200" dirty="0"/>
        </a:p>
      </dsp:txBody>
      <dsp:txXfrm>
        <a:off x="2915472" y="2195390"/>
        <a:ext cx="2161943" cy="6497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D1893-74C4-49A5-B3D7-52EA07F59FCA}">
      <dsp:nvSpPr>
        <dsp:cNvPr id="0" name=""/>
        <dsp:cNvSpPr/>
      </dsp:nvSpPr>
      <dsp:spPr>
        <a:xfrm>
          <a:off x="379741" y="231779"/>
          <a:ext cx="3145309" cy="3145309"/>
        </a:xfrm>
        <a:prstGeom prst="pie">
          <a:avLst>
            <a:gd name="adj1" fmla="val 16200000"/>
            <a:gd name="adj2" fmla="val 2052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VE" sz="1100" b="1" kern="1200" dirty="0" err="1" smtClean="0"/>
            <a:t>Practitioners</a:t>
          </a:r>
          <a:endParaRPr lang="en-GB" sz="1100" b="1" kern="1200" dirty="0"/>
        </a:p>
      </dsp:txBody>
      <dsp:txXfrm>
        <a:off x="2020544" y="760490"/>
        <a:ext cx="1010992" cy="673994"/>
      </dsp:txXfrm>
    </dsp:sp>
    <dsp:sp modelId="{1108732A-3D9F-4C6D-98BD-DE63149BEE47}">
      <dsp:nvSpPr>
        <dsp:cNvPr id="0" name=""/>
        <dsp:cNvSpPr/>
      </dsp:nvSpPr>
      <dsp:spPr>
        <a:xfrm>
          <a:off x="406701" y="315654"/>
          <a:ext cx="3145309" cy="3145309"/>
        </a:xfrm>
        <a:prstGeom prst="pie">
          <a:avLst>
            <a:gd name="adj1" fmla="val 20520000"/>
            <a:gd name="adj2" fmla="val 324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VE" sz="1100" b="1" kern="1200" dirty="0" err="1" smtClean="0"/>
            <a:t>Tax</a:t>
          </a:r>
          <a:r>
            <a:rPr lang="es-VE" sz="1100" b="1" kern="1200" dirty="0" smtClean="0"/>
            <a:t> </a:t>
          </a:r>
          <a:r>
            <a:rPr lang="es-VE" sz="1100" b="1" kern="1200" dirty="0" err="1" smtClean="0"/>
            <a:t>Authorities</a:t>
          </a:r>
          <a:endParaRPr lang="en-GB" sz="1100" b="1" kern="1200" dirty="0"/>
        </a:p>
      </dsp:txBody>
      <dsp:txXfrm>
        <a:off x="2432430" y="1752761"/>
        <a:ext cx="936104" cy="748883"/>
      </dsp:txXfrm>
    </dsp:sp>
    <dsp:sp modelId="{9DFAAD6A-A487-4030-8317-AEA8F1630B61}">
      <dsp:nvSpPr>
        <dsp:cNvPr id="0" name=""/>
        <dsp:cNvSpPr/>
      </dsp:nvSpPr>
      <dsp:spPr>
        <a:xfrm>
          <a:off x="335557" y="367327"/>
          <a:ext cx="3145309" cy="3145309"/>
        </a:xfrm>
        <a:prstGeom prst="pie">
          <a:avLst>
            <a:gd name="adj1" fmla="val 3240000"/>
            <a:gd name="adj2" fmla="val 756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VE" sz="1100" b="1" kern="1200" dirty="0" smtClean="0">
              <a:solidFill>
                <a:schemeClr val="tx1"/>
              </a:solidFill>
            </a:rPr>
            <a:t>(</a:t>
          </a:r>
          <a:r>
            <a:rPr lang="es-VE" sz="1100" b="1" kern="1200" dirty="0" err="1" smtClean="0">
              <a:solidFill>
                <a:schemeClr val="tx1"/>
              </a:solidFill>
            </a:rPr>
            <a:t>Tax</a:t>
          </a:r>
          <a:r>
            <a:rPr lang="es-VE" sz="1100" b="1" kern="1200" dirty="0" smtClean="0">
              <a:solidFill>
                <a:schemeClr val="tx1"/>
              </a:solidFill>
            </a:rPr>
            <a:t>) </a:t>
          </a:r>
          <a:r>
            <a:rPr lang="es-VE" sz="1100" b="1" kern="1200" dirty="0" err="1" smtClean="0">
              <a:solidFill>
                <a:schemeClr val="tx1"/>
              </a:solidFill>
            </a:rPr>
            <a:t>Ombudsmen</a:t>
          </a:r>
          <a:endParaRPr lang="en-GB" sz="1100" b="1" kern="1200" dirty="0">
            <a:solidFill>
              <a:schemeClr val="tx1"/>
            </a:solidFill>
          </a:endParaRPr>
        </a:p>
      </dsp:txBody>
      <dsp:txXfrm>
        <a:off x="1458882" y="2576532"/>
        <a:ext cx="898659" cy="823771"/>
      </dsp:txXfrm>
    </dsp:sp>
    <dsp:sp modelId="{C48ADBFE-518A-4014-B59C-70389E23873C}">
      <dsp:nvSpPr>
        <dsp:cNvPr id="0" name=""/>
        <dsp:cNvSpPr/>
      </dsp:nvSpPr>
      <dsp:spPr>
        <a:xfrm>
          <a:off x="264413" y="315654"/>
          <a:ext cx="3145309" cy="3145309"/>
        </a:xfrm>
        <a:prstGeom prst="pie">
          <a:avLst>
            <a:gd name="adj1" fmla="val 7560000"/>
            <a:gd name="adj2" fmla="val 1188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VE" sz="1100" b="1" kern="1200" dirty="0" err="1" smtClean="0">
              <a:solidFill>
                <a:schemeClr val="tx1"/>
              </a:solidFill>
            </a:rPr>
            <a:t>Judiciary</a:t>
          </a:r>
          <a:endParaRPr lang="en-GB" sz="1100" b="1" kern="1200" dirty="0">
            <a:solidFill>
              <a:schemeClr val="tx1"/>
            </a:solidFill>
          </a:endParaRPr>
        </a:p>
      </dsp:txBody>
      <dsp:txXfrm>
        <a:off x="447889" y="1752761"/>
        <a:ext cx="936104" cy="748883"/>
      </dsp:txXfrm>
    </dsp:sp>
    <dsp:sp modelId="{A97E43D2-41BE-446C-BF16-923B3AFF5DF0}">
      <dsp:nvSpPr>
        <dsp:cNvPr id="0" name=""/>
        <dsp:cNvSpPr/>
      </dsp:nvSpPr>
      <dsp:spPr>
        <a:xfrm>
          <a:off x="291373" y="231779"/>
          <a:ext cx="3145309" cy="3145309"/>
        </a:xfrm>
        <a:prstGeom prst="pie">
          <a:avLst>
            <a:gd name="adj1" fmla="val 11880000"/>
            <a:gd name="adj2" fmla="val 1620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VE" sz="1100" b="1" kern="1200" dirty="0" smtClean="0"/>
            <a:t>Academia</a:t>
          </a:r>
          <a:endParaRPr lang="en-GB" sz="1100" b="1" kern="1200" dirty="0"/>
        </a:p>
      </dsp:txBody>
      <dsp:txXfrm>
        <a:off x="784887" y="760490"/>
        <a:ext cx="1010992" cy="673994"/>
      </dsp:txXfrm>
    </dsp:sp>
    <dsp:sp modelId="{5464E6AE-1434-41E7-9511-2683A9FF42FB}">
      <dsp:nvSpPr>
        <dsp:cNvPr id="0" name=""/>
        <dsp:cNvSpPr/>
      </dsp:nvSpPr>
      <dsp:spPr>
        <a:xfrm>
          <a:off x="184883" y="37069"/>
          <a:ext cx="3534728" cy="3534728"/>
        </a:xfrm>
        <a:prstGeom prst="circularArrow">
          <a:avLst>
            <a:gd name="adj1" fmla="val 5085"/>
            <a:gd name="adj2" fmla="val 327528"/>
            <a:gd name="adj3" fmla="val 20192361"/>
            <a:gd name="adj4" fmla="val 16200324"/>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F4F1A1-AB56-4AA6-8946-F5D7891C389B}">
      <dsp:nvSpPr>
        <dsp:cNvPr id="0" name=""/>
        <dsp:cNvSpPr/>
      </dsp:nvSpPr>
      <dsp:spPr>
        <a:xfrm>
          <a:off x="212208" y="120917"/>
          <a:ext cx="3534728" cy="3534728"/>
        </a:xfrm>
        <a:prstGeom prst="circularArrow">
          <a:avLst>
            <a:gd name="adj1" fmla="val 5085"/>
            <a:gd name="adj2" fmla="val 327528"/>
            <a:gd name="adj3" fmla="val 2912753"/>
            <a:gd name="adj4" fmla="val 20519953"/>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C9E18E-DE96-44B7-BB9F-6CF83EAE24AC}">
      <dsp:nvSpPr>
        <dsp:cNvPr id="0" name=""/>
        <dsp:cNvSpPr/>
      </dsp:nvSpPr>
      <dsp:spPr>
        <a:xfrm>
          <a:off x="140847" y="172747"/>
          <a:ext cx="3534728" cy="3534728"/>
        </a:xfrm>
        <a:prstGeom prst="circularArrow">
          <a:avLst>
            <a:gd name="adj1" fmla="val 5085"/>
            <a:gd name="adj2" fmla="val 327528"/>
            <a:gd name="adj3" fmla="val 7232777"/>
            <a:gd name="adj4" fmla="val 3239695"/>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9AB43C-3394-457D-AB83-75CAC05FDC2B}">
      <dsp:nvSpPr>
        <dsp:cNvPr id="0" name=""/>
        <dsp:cNvSpPr/>
      </dsp:nvSpPr>
      <dsp:spPr>
        <a:xfrm>
          <a:off x="69486" y="120917"/>
          <a:ext cx="3534728" cy="3534728"/>
        </a:xfrm>
        <a:prstGeom prst="circularArrow">
          <a:avLst>
            <a:gd name="adj1" fmla="val 5085"/>
            <a:gd name="adj2" fmla="val 327528"/>
            <a:gd name="adj3" fmla="val 11552519"/>
            <a:gd name="adj4" fmla="val 7559718"/>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0D846C-DD50-4A13-966B-625585394D6A}">
      <dsp:nvSpPr>
        <dsp:cNvPr id="0" name=""/>
        <dsp:cNvSpPr/>
      </dsp:nvSpPr>
      <dsp:spPr>
        <a:xfrm>
          <a:off x="96811" y="37069"/>
          <a:ext cx="3534728" cy="3534728"/>
        </a:xfrm>
        <a:prstGeom prst="circularArrow">
          <a:avLst>
            <a:gd name="adj1" fmla="val 5085"/>
            <a:gd name="adj2" fmla="val 327528"/>
            <a:gd name="adj3" fmla="val 15872148"/>
            <a:gd name="adj4" fmla="val 11880111"/>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F9CF1-1618-47B6-AC2A-8A485B3F395D}">
      <dsp:nvSpPr>
        <dsp:cNvPr id="0" name=""/>
        <dsp:cNvSpPr/>
      </dsp:nvSpPr>
      <dsp:spPr>
        <a:xfrm>
          <a:off x="737"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2A13EFE-8707-41FB-994A-7A66D817CAD0}">
      <dsp:nvSpPr>
        <dsp:cNvPr id="0" name=""/>
        <dsp:cNvSpPr/>
      </dsp:nvSpPr>
      <dsp:spPr>
        <a:xfrm>
          <a:off x="111748" y="319751"/>
          <a:ext cx="888093" cy="888093"/>
        </a:xfrm>
        <a:prstGeom prst="pie">
          <a:avLst>
            <a:gd name="adj1" fmla="val 12600000"/>
            <a:gd name="adj2" fmla="val 162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27A4AF83-65F1-440F-87A9-DDD0CAF72402}">
      <dsp:nvSpPr>
        <dsp:cNvPr id="0" name=""/>
        <dsp:cNvSpPr/>
      </dsp:nvSpPr>
      <dsp:spPr>
        <a:xfrm rot="16200000">
          <a:off x="-1275897"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smtClean="0"/>
            <a:t>IBFD Observatory </a:t>
          </a:r>
          <a:r>
            <a:rPr lang="es-VE" sz="1600" b="1" kern="1200" dirty="0" err="1" smtClean="0"/>
            <a:t>on</a:t>
          </a:r>
          <a:r>
            <a:rPr lang="es-VE" sz="1600" b="1" kern="1200" dirty="0" smtClean="0"/>
            <a:t> </a:t>
          </a:r>
          <a:r>
            <a:rPr lang="es-VE" sz="1600" b="1" kern="1200" dirty="0" err="1" smtClean="0"/>
            <a:t>the</a:t>
          </a:r>
          <a:r>
            <a:rPr lang="es-VE" sz="1600" b="1" kern="1200" dirty="0" smtClean="0"/>
            <a:t> Protection of Taxpayers’ Rights</a:t>
          </a:r>
          <a:endParaRPr lang="es-VE" sz="1600" b="1" kern="1200" dirty="0"/>
        </a:p>
      </dsp:txBody>
      <dsp:txXfrm>
        <a:off x="-1275897" y="2706503"/>
        <a:ext cx="3219340" cy="666070"/>
      </dsp:txXfrm>
    </dsp:sp>
    <dsp:sp modelId="{7F86997D-A9AC-4E62-A939-2CEA00F275B5}">
      <dsp:nvSpPr>
        <dsp:cNvPr id="0" name=""/>
        <dsp:cNvSpPr/>
      </dsp:nvSpPr>
      <dsp:spPr>
        <a:xfrm>
          <a:off x="777819"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es-VE" sz="1600" kern="1200" dirty="0" err="1" smtClean="0"/>
            <a:t>Background</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Goals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Working</a:t>
          </a:r>
          <a:r>
            <a:rPr lang="es-VE" sz="1600" kern="1200" dirty="0" smtClean="0"/>
            <a:t> </a:t>
          </a:r>
          <a:r>
            <a:rPr lang="es-VE" sz="1600" kern="1200" dirty="0" err="1" smtClean="0"/>
            <a:t>Standards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Supervisory</a:t>
          </a:r>
          <a:r>
            <a:rPr lang="es-VE" sz="1600" kern="1200" dirty="0" smtClean="0"/>
            <a:t> Council</a:t>
          </a:r>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National</a:t>
          </a:r>
          <a:r>
            <a:rPr lang="es-VE" sz="1600" kern="1200" dirty="0" smtClean="0"/>
            <a:t> </a:t>
          </a:r>
          <a:r>
            <a:rPr lang="es-VE" sz="1600" kern="1200" dirty="0" err="1" smtClean="0"/>
            <a:t>Experts</a:t>
          </a:r>
          <a:endParaRPr lang="es-VE" sz="1600" kern="1200" dirty="0"/>
        </a:p>
      </dsp:txBody>
      <dsp:txXfrm>
        <a:off x="777819" y="208739"/>
        <a:ext cx="2220234" cy="4440469"/>
      </dsp:txXfrm>
    </dsp:sp>
    <dsp:sp modelId="{57F5F8F5-9571-4AFF-B8C1-5FCDAF3CF66E}">
      <dsp:nvSpPr>
        <dsp:cNvPr id="0" name=""/>
        <dsp:cNvSpPr/>
      </dsp:nvSpPr>
      <dsp:spPr>
        <a:xfrm>
          <a:off x="3297369"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945DCA9-5A55-4A4F-A0AE-EE518C117DB7}">
      <dsp:nvSpPr>
        <dsp:cNvPr id="0" name=""/>
        <dsp:cNvSpPr/>
      </dsp:nvSpPr>
      <dsp:spPr>
        <a:xfrm>
          <a:off x="3408381" y="319751"/>
          <a:ext cx="888093" cy="888093"/>
        </a:xfrm>
        <a:prstGeom prst="pie">
          <a:avLst>
            <a:gd name="adj1" fmla="val 9000000"/>
            <a:gd name="adj2" fmla="val 162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93473E0-16AD-4E36-B4B7-7763A2DF317F}">
      <dsp:nvSpPr>
        <dsp:cNvPr id="0" name=""/>
        <dsp:cNvSpPr/>
      </dsp:nvSpPr>
      <dsp:spPr>
        <a:xfrm rot="16200000">
          <a:off x="2020734"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The</a:t>
          </a:r>
          <a:r>
            <a:rPr lang="es-VE" sz="1600" b="1" kern="1200" dirty="0" smtClean="0"/>
            <a:t> </a:t>
          </a:r>
          <a:r>
            <a:rPr lang="es-VE" sz="1600" b="1" kern="1200" dirty="0" err="1" smtClean="0"/>
            <a:t>Practical</a:t>
          </a:r>
          <a:r>
            <a:rPr lang="es-VE" sz="1600" b="1" kern="1200" dirty="0" smtClean="0"/>
            <a:t> Protection of Taxpayers’ Rights in a </a:t>
          </a:r>
          <a:r>
            <a:rPr lang="es-VE" sz="1600" b="1" kern="1200" dirty="0" err="1" smtClean="0"/>
            <a:t>Nutshell</a:t>
          </a:r>
          <a:r>
            <a:rPr lang="es-VE" sz="1600" b="1" kern="1200" dirty="0" smtClean="0"/>
            <a:t> (2015-2017)</a:t>
          </a:r>
          <a:endParaRPr lang="es-VE" sz="1600" b="1" kern="1200" dirty="0"/>
        </a:p>
      </dsp:txBody>
      <dsp:txXfrm>
        <a:off x="2020734" y="2706503"/>
        <a:ext cx="3219340" cy="666070"/>
      </dsp:txXfrm>
    </dsp:sp>
    <dsp:sp modelId="{AF131D03-4200-448F-8062-E00AF3B32E7B}">
      <dsp:nvSpPr>
        <dsp:cNvPr id="0" name=""/>
        <dsp:cNvSpPr/>
      </dsp:nvSpPr>
      <dsp:spPr>
        <a:xfrm>
          <a:off x="4074451"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ts val="0"/>
            </a:spcAft>
          </a:pPr>
          <a:r>
            <a:rPr lang="es-VE" sz="1600" b="0" kern="1200" dirty="0" smtClean="0"/>
            <a:t>Confidentiality </a:t>
          </a:r>
        </a:p>
        <a:p>
          <a:pPr lvl="0" algn="l" defTabSz="71120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4.3)</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Reviews</a:t>
          </a:r>
          <a:r>
            <a:rPr lang="es-VE" sz="1600" b="0" kern="1200" dirty="0" smtClean="0"/>
            <a:t> and appeals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4.6)</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500" b="0" kern="1200" dirty="0" smtClean="0"/>
            <a:t>Cross-</a:t>
          </a:r>
          <a:r>
            <a:rPr lang="es-VE" sz="1500" b="0" kern="1200" dirty="0" err="1" smtClean="0"/>
            <a:t>border</a:t>
          </a:r>
          <a:r>
            <a:rPr lang="es-VE" sz="1500" b="0" kern="1200" dirty="0" smtClean="0"/>
            <a:t> </a:t>
          </a:r>
          <a:r>
            <a:rPr lang="es-VE" sz="1500" b="0" kern="1200" dirty="0" err="1" smtClean="0"/>
            <a:t>procedures</a:t>
          </a:r>
          <a:r>
            <a:rPr lang="es-VE" sz="1500" b="0" kern="1200" dirty="0" smtClean="0"/>
            <a:t> </a:t>
          </a:r>
          <a:r>
            <a:rPr lang="es-VE" sz="1300" b="0" kern="1200" dirty="0" smtClean="0"/>
            <a:t>(</a:t>
          </a:r>
          <a:r>
            <a:rPr lang="es-VE" sz="1300" b="0" kern="1200" dirty="0" err="1" smtClean="0"/>
            <a:t>section</a:t>
          </a:r>
          <a:r>
            <a:rPr lang="es-VE" sz="1300" b="0" kern="1200" dirty="0" smtClean="0"/>
            <a:t> 4.9)</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Legislation</a:t>
          </a:r>
          <a:r>
            <a:rPr lang="es-VE" sz="1600" b="0" kern="1200" dirty="0" smtClean="0"/>
            <a:t>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4.10)</a:t>
          </a:r>
          <a:endParaRPr lang="es-VE" sz="1300" b="0" kern="1200" dirty="0"/>
        </a:p>
      </dsp:txBody>
      <dsp:txXfrm>
        <a:off x="4074451" y="208739"/>
        <a:ext cx="2220234" cy="4440469"/>
      </dsp:txXfrm>
    </dsp:sp>
    <dsp:sp modelId="{F2709B0C-52B6-476F-A4A1-64087D6503F0}">
      <dsp:nvSpPr>
        <dsp:cNvPr id="0" name=""/>
        <dsp:cNvSpPr/>
      </dsp:nvSpPr>
      <dsp:spPr>
        <a:xfrm>
          <a:off x="6594001"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54889E2-EA4F-4087-A2A7-D32A1DCEFAE4}">
      <dsp:nvSpPr>
        <dsp:cNvPr id="0" name=""/>
        <dsp:cNvSpPr/>
      </dsp:nvSpPr>
      <dsp:spPr>
        <a:xfrm>
          <a:off x="6705013" y="319751"/>
          <a:ext cx="888093" cy="888093"/>
        </a:xfrm>
        <a:prstGeom prst="pie">
          <a:avLst>
            <a:gd name="adj1" fmla="val 54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73333D9-3C74-4FD1-A35A-CC212D9C7964}">
      <dsp:nvSpPr>
        <dsp:cNvPr id="0" name=""/>
        <dsp:cNvSpPr/>
      </dsp:nvSpPr>
      <dsp:spPr>
        <a:xfrm rot="16200000">
          <a:off x="5317366"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Closing</a:t>
          </a:r>
          <a:r>
            <a:rPr lang="es-VE" sz="1600" b="1" kern="1200" dirty="0" smtClean="0"/>
            <a:t> </a:t>
          </a:r>
          <a:r>
            <a:rPr lang="es-VE" sz="1600" b="1" kern="1200" dirty="0" err="1" smtClean="0"/>
            <a:t>remarks</a:t>
          </a:r>
          <a:endParaRPr lang="es-VE" sz="1600" b="1" kern="1200" dirty="0"/>
        </a:p>
      </dsp:txBody>
      <dsp:txXfrm>
        <a:off x="5317366" y="2706503"/>
        <a:ext cx="3219340" cy="6660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462C3-C137-4EB0-8D11-12AFDE7E1895}">
      <dsp:nvSpPr>
        <dsp:cNvPr id="0" name=""/>
        <dsp:cNvSpPr/>
      </dsp:nvSpPr>
      <dsp:spPr>
        <a:xfrm>
          <a:off x="2768" y="1136"/>
          <a:ext cx="7699318" cy="2324604"/>
        </a:xfrm>
        <a:prstGeom prst="roundRect">
          <a:avLst>
            <a:gd name="adj" fmla="val 10000"/>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s-VE" sz="6500" b="1" kern="1200" dirty="0" smtClean="0"/>
            <a:t>Confidentiality</a:t>
          </a:r>
          <a:endParaRPr lang="es-VE" sz="6500" kern="1200" dirty="0"/>
        </a:p>
      </dsp:txBody>
      <dsp:txXfrm>
        <a:off x="70853" y="69221"/>
        <a:ext cx="7563148" cy="2188434"/>
      </dsp:txXfrm>
    </dsp:sp>
    <dsp:sp modelId="{DC05A21C-6184-4B27-B2E1-83A0962460C4}">
      <dsp:nvSpPr>
        <dsp:cNvPr id="0" name=""/>
        <dsp:cNvSpPr/>
      </dsp:nvSpPr>
      <dsp:spPr>
        <a:xfrm>
          <a:off x="2768" y="2532207"/>
          <a:ext cx="2430340" cy="2324604"/>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VE" sz="2000" kern="1200" dirty="0" err="1" smtClean="0"/>
            <a:t>Adopted</a:t>
          </a:r>
          <a:r>
            <a:rPr lang="es-VE" sz="2000" kern="1200" dirty="0" smtClean="0"/>
            <a:t> </a:t>
          </a:r>
          <a:r>
            <a:rPr lang="es-VE" sz="2000" kern="1200" dirty="0" err="1" smtClean="0"/>
            <a:t>technical</a:t>
          </a:r>
          <a:r>
            <a:rPr lang="es-VE" sz="2000" kern="1200" dirty="0" smtClean="0"/>
            <a:t> </a:t>
          </a:r>
          <a:r>
            <a:rPr lang="es-VE" sz="2000" kern="1200" dirty="0" err="1" smtClean="0"/>
            <a:t>measures</a:t>
          </a:r>
          <a:r>
            <a:rPr lang="es-VE" sz="2000" kern="1200" dirty="0" smtClean="0"/>
            <a:t> to </a:t>
          </a:r>
          <a:r>
            <a:rPr lang="es-VE" sz="2000" kern="1200" dirty="0" err="1" smtClean="0"/>
            <a:t>protect</a:t>
          </a:r>
          <a:r>
            <a:rPr lang="es-VE" sz="2000" kern="1200" dirty="0" smtClean="0"/>
            <a:t> </a:t>
          </a:r>
          <a:r>
            <a:rPr lang="es-VE" sz="2000" kern="1200" dirty="0" err="1" smtClean="0"/>
            <a:t>confidential</a:t>
          </a:r>
          <a:r>
            <a:rPr lang="es-VE" sz="2000" kern="1200" dirty="0" smtClean="0"/>
            <a:t> </a:t>
          </a:r>
          <a:r>
            <a:rPr lang="es-VE" sz="2000" kern="1200" dirty="0" err="1" smtClean="0"/>
            <a:t>information</a:t>
          </a:r>
          <a:r>
            <a:rPr lang="es-VE" sz="2000" kern="1200" dirty="0" smtClean="0"/>
            <a:t> </a:t>
          </a:r>
          <a:r>
            <a:rPr lang="es-VE" sz="2000" kern="1200" dirty="0" err="1" smtClean="0"/>
            <a:t>held</a:t>
          </a:r>
          <a:r>
            <a:rPr lang="es-VE" sz="2000" kern="1200" dirty="0" smtClean="0"/>
            <a:t> </a:t>
          </a:r>
          <a:r>
            <a:rPr lang="es-VE" sz="2000" kern="1200" dirty="0" err="1" smtClean="0"/>
            <a:t>by</a:t>
          </a:r>
          <a:r>
            <a:rPr lang="es-VE" sz="2000" kern="1200" dirty="0" smtClean="0"/>
            <a:t> </a:t>
          </a:r>
          <a:r>
            <a:rPr lang="es-VE" sz="2000" kern="1200" dirty="0" err="1" smtClean="0"/>
            <a:t>tax</a:t>
          </a:r>
          <a:r>
            <a:rPr lang="es-VE" sz="2000" kern="1200" dirty="0" smtClean="0"/>
            <a:t> </a:t>
          </a:r>
          <a:r>
            <a:rPr lang="es-VE" sz="2000" kern="1200" dirty="0" err="1" smtClean="0"/>
            <a:t>administrations</a:t>
          </a:r>
          <a:r>
            <a:rPr lang="es-VE" sz="2000" kern="1200" dirty="0" smtClean="0"/>
            <a:t>, </a:t>
          </a:r>
          <a:r>
            <a:rPr lang="es-VE" sz="2000" kern="1200" dirty="0" err="1" smtClean="0"/>
            <a:t>although</a:t>
          </a:r>
          <a:r>
            <a:rPr lang="es-VE" sz="2000" kern="1200" dirty="0" smtClean="0"/>
            <a:t> </a:t>
          </a:r>
          <a:r>
            <a:rPr lang="es-VE" sz="2000" kern="1200" dirty="0" err="1" smtClean="0"/>
            <a:t>leaks</a:t>
          </a:r>
          <a:r>
            <a:rPr lang="es-VE" sz="2000" kern="1200" dirty="0" smtClean="0"/>
            <a:t>.</a:t>
          </a:r>
          <a:endParaRPr lang="es-VE" sz="2000" kern="1200" dirty="0"/>
        </a:p>
      </dsp:txBody>
      <dsp:txXfrm>
        <a:off x="70853" y="2600292"/>
        <a:ext cx="2294170" cy="2188434"/>
      </dsp:txXfrm>
    </dsp:sp>
    <dsp:sp modelId="{DF3FB23D-1474-4D7E-8406-69C539D02F37}">
      <dsp:nvSpPr>
        <dsp:cNvPr id="0" name=""/>
        <dsp:cNvSpPr/>
      </dsp:nvSpPr>
      <dsp:spPr>
        <a:xfrm>
          <a:off x="2637257" y="2532207"/>
          <a:ext cx="2430340" cy="2324604"/>
        </a:xfrm>
        <a:prstGeom prst="roundRect">
          <a:avLst>
            <a:gd name="adj" fmla="val 10000"/>
          </a:avLst>
        </a:prstGeom>
        <a:solidFill>
          <a:srgbClr val="00B05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VE" sz="2000" kern="1200" dirty="0" err="1" smtClean="0"/>
            <a:t>Illegal</a:t>
          </a:r>
          <a:r>
            <a:rPr lang="es-VE" sz="2000" kern="1200" dirty="0" smtClean="0"/>
            <a:t> </a:t>
          </a:r>
          <a:r>
            <a:rPr lang="es-VE" sz="2000" kern="1200" dirty="0" err="1" smtClean="0"/>
            <a:t>disclosure</a:t>
          </a:r>
          <a:r>
            <a:rPr lang="es-VE" sz="2000" kern="1200" dirty="0" smtClean="0"/>
            <a:t> of </a:t>
          </a:r>
          <a:r>
            <a:rPr lang="es-VE" sz="2000" kern="1200" dirty="0" err="1" smtClean="0"/>
            <a:t>taxpayers</a:t>
          </a:r>
          <a:r>
            <a:rPr lang="es-VE" sz="2000" kern="1200" dirty="0" smtClean="0"/>
            <a:t>’ </a:t>
          </a:r>
          <a:r>
            <a:rPr lang="es-VE" sz="2000" kern="1200" dirty="0" err="1" smtClean="0"/>
            <a:t>confidential</a:t>
          </a:r>
          <a:r>
            <a:rPr lang="es-VE" sz="2000" kern="1200" dirty="0" smtClean="0"/>
            <a:t> </a:t>
          </a:r>
          <a:r>
            <a:rPr lang="es-VE" sz="2000" kern="1200" dirty="0" err="1" smtClean="0"/>
            <a:t>information</a:t>
          </a:r>
          <a:r>
            <a:rPr lang="es-VE" sz="2000" kern="1200" dirty="0" smtClean="0"/>
            <a:t> </a:t>
          </a:r>
          <a:r>
            <a:rPr lang="es-VE" sz="2000" kern="1200" dirty="0" err="1" smtClean="0"/>
            <a:t>punishable</a:t>
          </a:r>
          <a:r>
            <a:rPr lang="es-VE" sz="2000" kern="1200" dirty="0" smtClean="0"/>
            <a:t> </a:t>
          </a:r>
          <a:r>
            <a:rPr lang="es-VE" sz="2000" kern="1200" dirty="0" err="1" smtClean="0"/>
            <a:t>by</a:t>
          </a:r>
          <a:r>
            <a:rPr lang="es-VE" sz="2000" kern="1200" dirty="0" smtClean="0"/>
            <a:t> </a:t>
          </a:r>
          <a:r>
            <a:rPr lang="es-VE" sz="2000" kern="1200" dirty="0" err="1" smtClean="0"/>
            <a:t>law</a:t>
          </a:r>
          <a:r>
            <a:rPr lang="es-VE" sz="2000" kern="1200" dirty="0" smtClean="0"/>
            <a:t>.</a:t>
          </a:r>
          <a:endParaRPr lang="es-VE" sz="2000" kern="1200" dirty="0"/>
        </a:p>
      </dsp:txBody>
      <dsp:txXfrm>
        <a:off x="2705342" y="2600292"/>
        <a:ext cx="2294170" cy="2188434"/>
      </dsp:txXfrm>
    </dsp:sp>
    <dsp:sp modelId="{680BD5C1-281B-4F80-8F84-8E78A6BF72ED}">
      <dsp:nvSpPr>
        <dsp:cNvPr id="0" name=""/>
        <dsp:cNvSpPr/>
      </dsp:nvSpPr>
      <dsp:spPr>
        <a:xfrm>
          <a:off x="5271746" y="2532207"/>
          <a:ext cx="2430340" cy="2324604"/>
        </a:xfrm>
        <a:prstGeom prst="roundRect">
          <a:avLst>
            <a:gd name="adj" fmla="val 10000"/>
          </a:avLst>
        </a:prstGeom>
        <a:solidFill>
          <a:schemeClr val="accent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VE" sz="2000" kern="1200" dirty="0" err="1" smtClean="0"/>
            <a:t>Naming</a:t>
          </a:r>
          <a:r>
            <a:rPr lang="es-VE" sz="2000" kern="1200" dirty="0" smtClean="0"/>
            <a:t> and </a:t>
          </a:r>
          <a:r>
            <a:rPr lang="es-VE" sz="2000" kern="1200" dirty="0" err="1" smtClean="0"/>
            <a:t>shaming</a:t>
          </a:r>
          <a:r>
            <a:rPr lang="es-VE" sz="2000" kern="1200" dirty="0" smtClean="0"/>
            <a:t> </a:t>
          </a:r>
          <a:r>
            <a:rPr lang="es-VE" sz="2000" kern="1200" dirty="0" err="1" smtClean="0"/>
            <a:t>limited</a:t>
          </a:r>
          <a:r>
            <a:rPr lang="es-VE" sz="2000" kern="1200" dirty="0" smtClean="0"/>
            <a:t> to </a:t>
          </a:r>
          <a:r>
            <a:rPr lang="es-VE" sz="2000" kern="1200" dirty="0" err="1" smtClean="0"/>
            <a:t>after</a:t>
          </a:r>
          <a:r>
            <a:rPr lang="es-VE" sz="2000" kern="1200" dirty="0" smtClean="0"/>
            <a:t> </a:t>
          </a:r>
          <a:r>
            <a:rPr lang="es-VE" sz="2000" kern="1200" dirty="0" err="1" smtClean="0"/>
            <a:t>decision</a:t>
          </a:r>
          <a:r>
            <a:rPr lang="es-VE" sz="2000" kern="1200" dirty="0" smtClean="0"/>
            <a:t> </a:t>
          </a:r>
          <a:r>
            <a:rPr lang="es-VE" sz="2000" kern="1200" dirty="0" err="1" smtClean="0"/>
            <a:t>on</a:t>
          </a:r>
          <a:r>
            <a:rPr lang="es-VE" sz="2000" kern="1200" dirty="0" smtClean="0"/>
            <a:t> </a:t>
          </a:r>
          <a:r>
            <a:rPr lang="es-VE" sz="2000" kern="1200" dirty="0" err="1" smtClean="0"/>
            <a:t>tax</a:t>
          </a:r>
          <a:r>
            <a:rPr lang="es-VE" sz="2000" kern="1200" dirty="0" smtClean="0"/>
            <a:t> </a:t>
          </a:r>
          <a:r>
            <a:rPr lang="es-VE" sz="2000" kern="1200" dirty="0" err="1" smtClean="0"/>
            <a:t>assessment</a:t>
          </a:r>
          <a:r>
            <a:rPr lang="es-VE" sz="2000" kern="1200" dirty="0" smtClean="0"/>
            <a:t> </a:t>
          </a:r>
          <a:r>
            <a:rPr lang="es-VE" sz="2000" kern="1200" dirty="0" err="1" smtClean="0"/>
            <a:t>is</a:t>
          </a:r>
          <a:r>
            <a:rPr lang="es-VE" sz="2000" kern="1200" dirty="0" smtClean="0"/>
            <a:t> final.</a:t>
          </a:r>
          <a:endParaRPr lang="es-VE" sz="2000" kern="1200" dirty="0"/>
        </a:p>
      </dsp:txBody>
      <dsp:txXfrm>
        <a:off x="5339831" y="2600292"/>
        <a:ext cx="2294170" cy="21884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F4DAA-915F-4E15-883A-50308157ABC9}">
      <dsp:nvSpPr>
        <dsp:cNvPr id="0" name=""/>
        <dsp:cNvSpPr/>
      </dsp:nvSpPr>
      <dsp:spPr>
        <a:xfrm rot="16200000">
          <a:off x="-1316735" y="2557224"/>
          <a:ext cx="3789200" cy="801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06933" bIns="0" numCol="1" spcCol="1270" anchor="t" anchorCtr="0">
          <a:noAutofit/>
        </a:bodyPr>
        <a:lstStyle/>
        <a:p>
          <a:pPr lvl="0" algn="r" defTabSz="1511300" rtl="0">
            <a:lnSpc>
              <a:spcPct val="90000"/>
            </a:lnSpc>
            <a:spcBef>
              <a:spcPct val="0"/>
            </a:spcBef>
            <a:spcAft>
              <a:spcPct val="35000"/>
            </a:spcAft>
          </a:pPr>
          <a:r>
            <a:rPr lang="es-VE" sz="3400" b="1" kern="1200" dirty="0" smtClean="0"/>
            <a:t>Confidentiality</a:t>
          </a:r>
          <a:endParaRPr lang="es-VE" sz="3400" kern="1200" dirty="0"/>
        </a:p>
      </dsp:txBody>
      <dsp:txXfrm>
        <a:off x="-1316735" y="2557224"/>
        <a:ext cx="3789200" cy="801561"/>
      </dsp:txXfrm>
    </dsp:sp>
    <dsp:sp modelId="{993F190A-2C2E-4913-B27D-F5551687CD55}">
      <dsp:nvSpPr>
        <dsp:cNvPr id="0" name=""/>
        <dsp:cNvSpPr/>
      </dsp:nvSpPr>
      <dsp:spPr>
        <a:xfrm>
          <a:off x="978644" y="1063405"/>
          <a:ext cx="6549127" cy="378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706933" rIns="156464" bIns="156464" numCol="1" spcCol="1270" anchor="t" anchorCtr="0">
          <a:noAutofit/>
        </a:bodyPr>
        <a:lstStyle/>
        <a:p>
          <a:pPr marL="171450" lvl="1" indent="-171450" algn="l" defTabSz="755650" rtl="0">
            <a:lnSpc>
              <a:spcPct val="90000"/>
            </a:lnSpc>
            <a:spcBef>
              <a:spcPct val="0"/>
            </a:spcBef>
            <a:spcAft>
              <a:spcPct val="15000"/>
            </a:spcAft>
            <a:buChar char="••"/>
          </a:pPr>
          <a:r>
            <a:rPr lang="en-US" sz="1700" b="1" kern="1200" dirty="0" smtClean="0"/>
            <a:t>Serbia:</a:t>
          </a:r>
          <a:r>
            <a:rPr lang="en-US" sz="1700" b="0" kern="1200" dirty="0" smtClean="0"/>
            <a:t> Confidentiality of taxpayers’ information in all tax procedures provided. Contraventions punishable pursuant to the Criminal Code.</a:t>
          </a:r>
          <a:endParaRPr lang="es-VE" sz="1700" kern="1200" dirty="0"/>
        </a:p>
        <a:p>
          <a:pPr marL="171450" lvl="1" indent="-171450" algn="l" defTabSz="755650" rtl="0">
            <a:lnSpc>
              <a:spcPct val="90000"/>
            </a:lnSpc>
            <a:spcBef>
              <a:spcPct val="0"/>
            </a:spcBef>
            <a:spcAft>
              <a:spcPct val="15000"/>
            </a:spcAft>
            <a:buChar char="••"/>
          </a:pPr>
          <a:r>
            <a:rPr lang="en-US" sz="1700" b="1" kern="1200" dirty="0" smtClean="0"/>
            <a:t>Serbia:</a:t>
          </a:r>
          <a:r>
            <a:rPr lang="en-US" sz="1700" b="0" kern="1200" dirty="0" smtClean="0"/>
            <a:t> J</a:t>
          </a:r>
          <a:r>
            <a:rPr lang="en-US" sz="1700" kern="1200" dirty="0" smtClean="0"/>
            <a:t>udicial authorization for “</a:t>
          </a:r>
          <a:r>
            <a:rPr lang="en-US" sz="1700" i="1" kern="1200" dirty="0" smtClean="0"/>
            <a:t>naming and shaming</a:t>
          </a:r>
          <a:r>
            <a:rPr lang="en-US" sz="1700" kern="1200" dirty="0" smtClean="0"/>
            <a:t>” is not required.</a:t>
          </a:r>
          <a:endParaRPr lang="es-VE" sz="1700" kern="1200" dirty="0"/>
        </a:p>
        <a:p>
          <a:pPr marL="171450" lvl="1" indent="-171450" algn="l" defTabSz="755650" rtl="0">
            <a:lnSpc>
              <a:spcPct val="90000"/>
            </a:lnSpc>
            <a:spcBef>
              <a:spcPct val="0"/>
            </a:spcBef>
            <a:spcAft>
              <a:spcPct val="15000"/>
            </a:spcAft>
            <a:buChar char="••"/>
          </a:pPr>
          <a:r>
            <a:rPr lang="en-US" sz="1700" b="1" kern="1200" dirty="0" smtClean="0"/>
            <a:t>Serbia:</a:t>
          </a:r>
          <a:r>
            <a:rPr lang="en-US" sz="1700" b="0" kern="1200" dirty="0" smtClean="0"/>
            <a:t> I</a:t>
          </a:r>
          <a:r>
            <a:rPr lang="en-US" sz="1700" kern="1200" dirty="0" smtClean="0"/>
            <a:t>nformation on certain taxpayers with outstanding debts excluded from “</a:t>
          </a:r>
          <a:r>
            <a:rPr lang="en-US" sz="1700" i="1" kern="1200" dirty="0" smtClean="0"/>
            <a:t>naming and shaming</a:t>
          </a:r>
          <a:r>
            <a:rPr lang="en-US" sz="1700" kern="1200" dirty="0" smtClean="0"/>
            <a:t>”.</a:t>
          </a:r>
          <a:endParaRPr lang="es-VE" sz="1700" kern="1200" dirty="0"/>
        </a:p>
        <a:p>
          <a:pPr marL="171450" lvl="1" indent="-171450" algn="l" defTabSz="755650" rtl="0">
            <a:lnSpc>
              <a:spcPct val="90000"/>
            </a:lnSpc>
            <a:spcBef>
              <a:spcPct val="0"/>
            </a:spcBef>
            <a:spcAft>
              <a:spcPct val="15000"/>
            </a:spcAft>
            <a:buChar char="••"/>
          </a:pPr>
          <a:r>
            <a:rPr lang="en-US" sz="1700" b="1" kern="1200" dirty="0" smtClean="0"/>
            <a:t>Serbia:</a:t>
          </a:r>
          <a:r>
            <a:rPr lang="en-US" sz="1700" b="0" kern="1200" dirty="0" smtClean="0"/>
            <a:t> </a:t>
          </a:r>
          <a:r>
            <a:rPr lang="en-US" sz="1700" b="0" kern="1200" dirty="0" smtClean="0"/>
            <a:t>P</a:t>
          </a:r>
          <a:r>
            <a:rPr lang="en-US" sz="1700" kern="1200" dirty="0" smtClean="0"/>
            <a:t>rofessional privilege granted to lawyers, clergymen, taxpayers’ family members, tax advisers and their assistants.</a:t>
          </a:r>
          <a:endParaRPr lang="es-VE" sz="1700" kern="1200" dirty="0"/>
        </a:p>
        <a:p>
          <a:pPr marL="171450" lvl="1" indent="-171450" algn="l" defTabSz="755650" rtl="0">
            <a:lnSpc>
              <a:spcPct val="90000"/>
            </a:lnSpc>
            <a:spcBef>
              <a:spcPct val="0"/>
            </a:spcBef>
            <a:spcAft>
              <a:spcPct val="15000"/>
            </a:spcAft>
            <a:buChar char="••"/>
          </a:pPr>
          <a:r>
            <a:rPr lang="en-US" sz="1700" b="1" kern="1200" dirty="0" smtClean="0"/>
            <a:t>Serbia:</a:t>
          </a:r>
          <a:r>
            <a:rPr lang="en-US" sz="1700" b="0" kern="1200" dirty="0" smtClean="0"/>
            <a:t> </a:t>
          </a:r>
          <a:r>
            <a:rPr lang="en-US" sz="1700" b="0" kern="1200" dirty="0" smtClean="0"/>
            <a:t>S</a:t>
          </a:r>
          <a:r>
            <a:rPr lang="en-US" sz="1700" kern="1200" dirty="0" smtClean="0"/>
            <a:t>earch of premises containing privileged material only regulated in the case of lawyers.</a:t>
          </a:r>
          <a:endParaRPr lang="es-VE" sz="1700" kern="1200" dirty="0"/>
        </a:p>
      </dsp:txBody>
      <dsp:txXfrm>
        <a:off x="978644" y="1063405"/>
        <a:ext cx="6549127" cy="3789200"/>
      </dsp:txXfrm>
    </dsp:sp>
    <dsp:sp modelId="{2BCAFE3E-DF0D-4D55-A624-608821ECB15E}">
      <dsp:nvSpPr>
        <dsp:cNvPr id="0" name=""/>
        <dsp:cNvSpPr/>
      </dsp:nvSpPr>
      <dsp:spPr>
        <a:xfrm>
          <a:off x="177083" y="5343"/>
          <a:ext cx="1603123" cy="160312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C51C9-042F-4BE7-84F9-7ED1A84F1824}">
      <dsp:nvSpPr>
        <dsp:cNvPr id="0" name=""/>
        <dsp:cNvSpPr/>
      </dsp:nvSpPr>
      <dsp:spPr>
        <a:xfrm>
          <a:off x="1725660" y="58"/>
          <a:ext cx="5189639" cy="72438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rtl="0">
            <a:lnSpc>
              <a:spcPct val="90000"/>
            </a:lnSpc>
            <a:spcBef>
              <a:spcPct val="0"/>
            </a:spcBef>
            <a:spcAft>
              <a:spcPct val="35000"/>
            </a:spcAft>
          </a:pPr>
          <a:r>
            <a:rPr lang="es-VE" sz="3900" b="1" kern="1200" dirty="0" err="1" smtClean="0"/>
            <a:t>Reviews</a:t>
          </a:r>
          <a:r>
            <a:rPr lang="es-VE" sz="3900" b="1" kern="1200" dirty="0" smtClean="0"/>
            <a:t> and appeals</a:t>
          </a:r>
          <a:endParaRPr lang="es-VE" sz="3900" kern="1200" dirty="0"/>
        </a:p>
      </dsp:txBody>
      <dsp:txXfrm>
        <a:off x="1746877" y="21275"/>
        <a:ext cx="5147205" cy="681952"/>
      </dsp:txXfrm>
    </dsp:sp>
    <dsp:sp modelId="{0BF8F612-2289-4515-826C-7CFA24DBA9A4}">
      <dsp:nvSpPr>
        <dsp:cNvPr id="0" name=""/>
        <dsp:cNvSpPr/>
      </dsp:nvSpPr>
      <dsp:spPr>
        <a:xfrm>
          <a:off x="1725660" y="854835"/>
          <a:ext cx="724386" cy="724386"/>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E9FFCD-B290-4B12-B5E4-A48BCA838DD2}">
      <dsp:nvSpPr>
        <dsp:cNvPr id="0" name=""/>
        <dsp:cNvSpPr/>
      </dsp:nvSpPr>
      <dsp:spPr>
        <a:xfrm>
          <a:off x="2493510" y="854835"/>
          <a:ext cx="4421788" cy="724386"/>
        </a:xfrm>
        <a:prstGeom prst="roundRect">
          <a:avLst>
            <a:gd name="adj" fmla="val 1667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s-VE" sz="1400" kern="1200" dirty="0" err="1" smtClean="0"/>
            <a:t>Right</a:t>
          </a:r>
          <a:r>
            <a:rPr lang="es-VE" sz="1400" kern="1200" dirty="0" smtClean="0"/>
            <a:t> of </a:t>
          </a:r>
          <a:r>
            <a:rPr lang="es-VE" sz="1400" kern="1200" dirty="0" err="1" smtClean="0"/>
            <a:t>appealing</a:t>
          </a:r>
          <a:r>
            <a:rPr lang="es-VE" sz="1400" kern="1200" dirty="0" smtClean="0"/>
            <a:t> </a:t>
          </a:r>
          <a:r>
            <a:rPr lang="es-VE" sz="1400" kern="1200" dirty="0" err="1" smtClean="0"/>
            <a:t>administrative</a:t>
          </a:r>
          <a:r>
            <a:rPr lang="es-VE" sz="1400" kern="1200" dirty="0" smtClean="0"/>
            <a:t> </a:t>
          </a:r>
          <a:r>
            <a:rPr lang="es-VE" sz="1400" kern="1200" dirty="0" err="1" smtClean="0"/>
            <a:t>objections</a:t>
          </a:r>
          <a:r>
            <a:rPr lang="es-VE" sz="1400" kern="1200" dirty="0" smtClean="0"/>
            <a:t> </a:t>
          </a:r>
          <a:r>
            <a:rPr lang="es-VE" sz="1400" kern="1200" dirty="0" err="1" smtClean="0"/>
            <a:t>widely</a:t>
          </a:r>
          <a:r>
            <a:rPr lang="es-VE" sz="1400" kern="1200" dirty="0" smtClean="0"/>
            <a:t> </a:t>
          </a:r>
          <a:r>
            <a:rPr lang="es-VE" sz="1400" kern="1200" dirty="0" err="1" smtClean="0"/>
            <a:t>acknowledged</a:t>
          </a:r>
          <a:r>
            <a:rPr lang="es-VE" sz="1400" kern="1200" dirty="0" smtClean="0"/>
            <a:t>.</a:t>
          </a:r>
          <a:endParaRPr lang="es-VE" sz="1400" kern="1200" dirty="0"/>
        </a:p>
      </dsp:txBody>
      <dsp:txXfrm>
        <a:off x="2528878" y="890203"/>
        <a:ext cx="4351052" cy="653650"/>
      </dsp:txXfrm>
    </dsp:sp>
    <dsp:sp modelId="{81D7FCE3-5F7A-44AB-AEE2-C7A0E84DB5F9}">
      <dsp:nvSpPr>
        <dsp:cNvPr id="0" name=""/>
        <dsp:cNvSpPr/>
      </dsp:nvSpPr>
      <dsp:spPr>
        <a:xfrm>
          <a:off x="1725660" y="1666148"/>
          <a:ext cx="724386" cy="724386"/>
        </a:xfrm>
        <a:prstGeom prst="roundRect">
          <a:avLst>
            <a:gd name="adj" fmla="val 166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3000" r="-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73CD07-29B9-4D44-A045-4A45010FF3FB}">
      <dsp:nvSpPr>
        <dsp:cNvPr id="0" name=""/>
        <dsp:cNvSpPr/>
      </dsp:nvSpPr>
      <dsp:spPr>
        <a:xfrm>
          <a:off x="2493510" y="1666148"/>
          <a:ext cx="4421788" cy="724386"/>
        </a:xfrm>
        <a:prstGeom prst="roundRect">
          <a:avLst>
            <a:gd name="adj" fmla="val 1667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s-VE" sz="1400" kern="1200" dirty="0" err="1" smtClean="0"/>
            <a:t>Right</a:t>
          </a:r>
          <a:r>
            <a:rPr lang="es-VE" sz="1400" kern="1200" dirty="0" smtClean="0"/>
            <a:t> to be </a:t>
          </a:r>
          <a:r>
            <a:rPr lang="es-VE" sz="1400" kern="1200" dirty="0" err="1" smtClean="0"/>
            <a:t>heard</a:t>
          </a:r>
          <a:r>
            <a:rPr lang="es-VE" sz="1400" kern="1200" dirty="0" smtClean="0"/>
            <a:t> and to produce </a:t>
          </a:r>
          <a:r>
            <a:rPr lang="es-VE" sz="1400" kern="1200" dirty="0" err="1" smtClean="0"/>
            <a:t>evidence</a:t>
          </a:r>
          <a:r>
            <a:rPr lang="es-VE" sz="1400" kern="1200" dirty="0" smtClean="0"/>
            <a:t> </a:t>
          </a:r>
          <a:r>
            <a:rPr lang="es-VE" sz="1400" kern="1200" dirty="0" err="1" smtClean="0"/>
            <a:t>against</a:t>
          </a:r>
          <a:r>
            <a:rPr lang="es-VE" sz="1400" kern="1200" dirty="0" smtClean="0"/>
            <a:t> </a:t>
          </a:r>
          <a:r>
            <a:rPr lang="es-VE" sz="1400" kern="1200" dirty="0" err="1" smtClean="0"/>
            <a:t>tax</a:t>
          </a:r>
          <a:r>
            <a:rPr lang="es-VE" sz="1400" kern="1200" dirty="0" smtClean="0"/>
            <a:t> </a:t>
          </a:r>
          <a:r>
            <a:rPr lang="es-VE" sz="1400" kern="1200" dirty="0" err="1" smtClean="0"/>
            <a:t>claims</a:t>
          </a:r>
          <a:r>
            <a:rPr lang="es-VE" sz="1400" kern="1200" dirty="0" smtClean="0"/>
            <a:t> </a:t>
          </a:r>
          <a:r>
            <a:rPr lang="es-VE" sz="1400" kern="1200" dirty="0" err="1" smtClean="0"/>
            <a:t>also</a:t>
          </a:r>
          <a:r>
            <a:rPr lang="es-VE" sz="1400" kern="1200" dirty="0" smtClean="0"/>
            <a:t> </a:t>
          </a:r>
          <a:r>
            <a:rPr lang="es-VE" sz="1400" kern="1200" dirty="0" err="1" smtClean="0"/>
            <a:t>provided</a:t>
          </a:r>
          <a:r>
            <a:rPr lang="es-VE" sz="1400" kern="1200" dirty="0" smtClean="0"/>
            <a:t> </a:t>
          </a:r>
          <a:r>
            <a:rPr lang="es-VE" sz="1400" kern="1200" dirty="0" err="1" smtClean="0"/>
            <a:t>for</a:t>
          </a:r>
          <a:r>
            <a:rPr lang="es-VE" sz="1400" kern="1200" dirty="0" smtClean="0"/>
            <a:t> in </a:t>
          </a:r>
          <a:r>
            <a:rPr lang="es-VE" sz="1400" kern="1200" dirty="0" err="1" smtClean="0"/>
            <a:t>legislation</a:t>
          </a:r>
          <a:r>
            <a:rPr lang="es-VE" sz="1400" kern="1200" dirty="0" smtClean="0"/>
            <a:t>.</a:t>
          </a:r>
          <a:endParaRPr lang="es-VE" sz="1400" kern="1200" dirty="0"/>
        </a:p>
      </dsp:txBody>
      <dsp:txXfrm>
        <a:off x="2528878" y="1701516"/>
        <a:ext cx="4351052" cy="653650"/>
      </dsp:txXfrm>
    </dsp:sp>
    <dsp:sp modelId="{B0AF8833-7ECF-43E8-9D19-264DD96CB332}">
      <dsp:nvSpPr>
        <dsp:cNvPr id="0" name=""/>
        <dsp:cNvSpPr/>
      </dsp:nvSpPr>
      <dsp:spPr>
        <a:xfrm>
          <a:off x="1725660" y="2477462"/>
          <a:ext cx="724386" cy="724386"/>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FE9FA8-BD8C-4832-95C7-5DA7B3B7AB24}">
      <dsp:nvSpPr>
        <dsp:cNvPr id="0" name=""/>
        <dsp:cNvSpPr/>
      </dsp:nvSpPr>
      <dsp:spPr>
        <a:xfrm>
          <a:off x="2493510" y="2477462"/>
          <a:ext cx="4421788" cy="724386"/>
        </a:xfrm>
        <a:prstGeom prst="roundRect">
          <a:avLst>
            <a:gd name="adj" fmla="val 1667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s-VE" sz="1400" kern="1200" dirty="0" smtClean="0"/>
            <a:t>Free legal </a:t>
          </a:r>
          <a:r>
            <a:rPr lang="es-VE" sz="1400" kern="1200" dirty="0" err="1" smtClean="0"/>
            <a:t>assistance</a:t>
          </a:r>
          <a:r>
            <a:rPr lang="es-VE" sz="1400" kern="1200" dirty="0" smtClean="0"/>
            <a:t> and </a:t>
          </a:r>
          <a:r>
            <a:rPr lang="es-VE" sz="1400" kern="1200" dirty="0" err="1" smtClean="0"/>
            <a:t>cooperation</a:t>
          </a:r>
          <a:r>
            <a:rPr lang="es-VE" sz="1400" kern="1200" dirty="0" smtClean="0"/>
            <a:t> in </a:t>
          </a:r>
          <a:r>
            <a:rPr lang="es-VE" sz="1400" kern="1200" dirty="0" err="1" smtClean="0"/>
            <a:t>bearing</a:t>
          </a:r>
          <a:r>
            <a:rPr lang="es-VE" sz="1400" kern="1200" dirty="0" smtClean="0"/>
            <a:t> of </a:t>
          </a:r>
          <a:r>
            <a:rPr lang="es-VE" sz="1400" kern="1200" dirty="0" err="1" smtClean="0"/>
            <a:t>cost</a:t>
          </a:r>
          <a:r>
            <a:rPr lang="es-VE" sz="1400" kern="1200" dirty="0" smtClean="0"/>
            <a:t> </a:t>
          </a:r>
          <a:r>
            <a:rPr lang="es-VE" sz="1400" kern="1200" dirty="0" err="1" smtClean="0"/>
            <a:t>proceedings</a:t>
          </a:r>
          <a:r>
            <a:rPr lang="es-VE" sz="1400" kern="1200" dirty="0" smtClean="0"/>
            <a:t> are </a:t>
          </a:r>
          <a:r>
            <a:rPr lang="es-VE" sz="1400" kern="1200" dirty="0" err="1" smtClean="0"/>
            <a:t>broadly</a:t>
          </a:r>
          <a:r>
            <a:rPr lang="es-VE" sz="1400" kern="1200" dirty="0" smtClean="0"/>
            <a:t> </a:t>
          </a:r>
          <a:r>
            <a:rPr lang="es-VE" sz="1400" kern="1200" dirty="0" err="1" smtClean="0"/>
            <a:t>offered</a:t>
          </a:r>
          <a:r>
            <a:rPr lang="es-VE" sz="1400" kern="1200" dirty="0" smtClean="0"/>
            <a:t> to </a:t>
          </a:r>
          <a:r>
            <a:rPr lang="es-VE" sz="1400" kern="1200" dirty="0" err="1" smtClean="0"/>
            <a:t>taxpayers</a:t>
          </a:r>
          <a:r>
            <a:rPr lang="es-VE" sz="1400" kern="1200" dirty="0" smtClean="0"/>
            <a:t>.</a:t>
          </a:r>
          <a:endParaRPr lang="es-VE" sz="1400" kern="1200" dirty="0"/>
        </a:p>
      </dsp:txBody>
      <dsp:txXfrm>
        <a:off x="2528878" y="2512830"/>
        <a:ext cx="4351052" cy="653650"/>
      </dsp:txXfrm>
    </dsp:sp>
    <dsp:sp modelId="{BB0D3418-AB4B-4FA2-8ADC-0E4FA92E391F}">
      <dsp:nvSpPr>
        <dsp:cNvPr id="0" name=""/>
        <dsp:cNvSpPr/>
      </dsp:nvSpPr>
      <dsp:spPr>
        <a:xfrm>
          <a:off x="1725660" y="3288775"/>
          <a:ext cx="724386" cy="724386"/>
        </a:xfrm>
        <a:prstGeom prst="roundRect">
          <a:avLst>
            <a:gd name="adj" fmla="val 166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9997C-074E-4C5A-B2D1-9D1158BA7791}">
      <dsp:nvSpPr>
        <dsp:cNvPr id="0" name=""/>
        <dsp:cNvSpPr/>
      </dsp:nvSpPr>
      <dsp:spPr>
        <a:xfrm>
          <a:off x="2493510" y="3288775"/>
          <a:ext cx="4421788" cy="724386"/>
        </a:xfrm>
        <a:prstGeom prst="roundRect">
          <a:avLst>
            <a:gd name="adj" fmla="val 1667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s-VE" sz="1400" kern="1200" dirty="0" err="1" smtClean="0"/>
            <a:t>Some</a:t>
          </a:r>
          <a:r>
            <a:rPr lang="es-VE" sz="1400" kern="1200" dirty="0" smtClean="0"/>
            <a:t> </a:t>
          </a:r>
          <a:r>
            <a:rPr lang="es-VE" sz="1400" kern="1200" dirty="0" err="1" smtClean="0"/>
            <a:t>legislations</a:t>
          </a:r>
          <a:r>
            <a:rPr lang="es-VE" sz="1400" kern="1200" dirty="0" smtClean="0"/>
            <a:t> </a:t>
          </a:r>
          <a:r>
            <a:rPr lang="es-VE" sz="1400" kern="1200" dirty="0" err="1" smtClean="0"/>
            <a:t>allow</a:t>
          </a:r>
          <a:r>
            <a:rPr lang="es-VE" sz="1400" kern="1200" dirty="0" smtClean="0"/>
            <a:t> </a:t>
          </a:r>
          <a:r>
            <a:rPr lang="es-VE" sz="1400" kern="1200" dirty="0" err="1" smtClean="0"/>
            <a:t>the</a:t>
          </a:r>
          <a:r>
            <a:rPr lang="es-VE" sz="1400" kern="1200" dirty="0" smtClean="0"/>
            <a:t> </a:t>
          </a:r>
          <a:r>
            <a:rPr lang="es-VE" sz="1400" kern="1200" dirty="0" err="1" smtClean="0"/>
            <a:t>collection</a:t>
          </a:r>
          <a:r>
            <a:rPr lang="es-VE" sz="1400" kern="1200" dirty="0" smtClean="0"/>
            <a:t> of </a:t>
          </a:r>
          <a:r>
            <a:rPr lang="es-VE" sz="1400" kern="1200" dirty="0" err="1" smtClean="0"/>
            <a:t>taxes</a:t>
          </a:r>
          <a:r>
            <a:rPr lang="es-VE" sz="1400" kern="1200" dirty="0" smtClean="0"/>
            <a:t> </a:t>
          </a:r>
          <a:r>
            <a:rPr lang="es-VE" sz="1400" kern="1200" dirty="0" err="1" smtClean="0"/>
            <a:t>while</a:t>
          </a:r>
          <a:r>
            <a:rPr lang="es-VE" sz="1400" kern="1200" dirty="0" smtClean="0"/>
            <a:t> </a:t>
          </a:r>
          <a:r>
            <a:rPr lang="es-VE" sz="1400" kern="1200" dirty="0" err="1" smtClean="0"/>
            <a:t>pending</a:t>
          </a:r>
          <a:r>
            <a:rPr lang="es-VE" sz="1400" kern="1200" dirty="0" smtClean="0"/>
            <a:t> </a:t>
          </a:r>
          <a:r>
            <a:rPr lang="es-VE" sz="1400" kern="1200" dirty="0" err="1" smtClean="0"/>
            <a:t>the</a:t>
          </a:r>
          <a:r>
            <a:rPr lang="es-VE" sz="1400" kern="1200" dirty="0" smtClean="0"/>
            <a:t> </a:t>
          </a:r>
          <a:r>
            <a:rPr lang="es-VE" sz="1400" kern="1200" dirty="0" err="1" smtClean="0"/>
            <a:t>decision</a:t>
          </a:r>
          <a:r>
            <a:rPr lang="es-VE" sz="1400" kern="1200" dirty="0" smtClean="0"/>
            <a:t> </a:t>
          </a:r>
          <a:r>
            <a:rPr lang="es-VE" sz="1400" kern="1200" dirty="0" err="1" smtClean="0"/>
            <a:t>on</a:t>
          </a:r>
          <a:r>
            <a:rPr lang="es-VE" sz="1400" kern="1200" dirty="0" smtClean="0"/>
            <a:t> appeals.</a:t>
          </a:r>
          <a:endParaRPr lang="es-VE" sz="1400" kern="1200" dirty="0"/>
        </a:p>
      </dsp:txBody>
      <dsp:txXfrm>
        <a:off x="2528878" y="3324143"/>
        <a:ext cx="4351052" cy="653650"/>
      </dsp:txXfrm>
    </dsp:sp>
    <dsp:sp modelId="{5697D02A-D18A-4FBD-828D-65E389613EB5}">
      <dsp:nvSpPr>
        <dsp:cNvPr id="0" name=""/>
        <dsp:cNvSpPr/>
      </dsp:nvSpPr>
      <dsp:spPr>
        <a:xfrm>
          <a:off x="1725660" y="4100089"/>
          <a:ext cx="724386" cy="724386"/>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83B38D-2A4A-4978-A7F3-4DF8D45DF9F7}">
      <dsp:nvSpPr>
        <dsp:cNvPr id="0" name=""/>
        <dsp:cNvSpPr/>
      </dsp:nvSpPr>
      <dsp:spPr>
        <a:xfrm>
          <a:off x="2493510" y="4100089"/>
          <a:ext cx="4421788" cy="724386"/>
        </a:xfrm>
        <a:prstGeom prst="roundRect">
          <a:avLst>
            <a:gd name="adj" fmla="val 1667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s-VE" sz="1400" kern="1200" dirty="0" err="1" smtClean="0"/>
            <a:t>Excessive</a:t>
          </a:r>
          <a:r>
            <a:rPr lang="es-VE" sz="1400" kern="1200" dirty="0" smtClean="0"/>
            <a:t> </a:t>
          </a:r>
          <a:r>
            <a:rPr lang="es-VE" sz="1400" kern="1200" dirty="0" err="1" smtClean="0"/>
            <a:t>length</a:t>
          </a:r>
          <a:r>
            <a:rPr lang="es-VE" sz="1400" kern="1200" dirty="0" smtClean="0"/>
            <a:t> of appeals </a:t>
          </a:r>
          <a:r>
            <a:rPr lang="es-VE" sz="1400" kern="1200" dirty="0" err="1" smtClean="0"/>
            <a:t>appears</a:t>
          </a:r>
          <a:r>
            <a:rPr lang="es-VE" sz="1400" kern="1200" dirty="0" smtClean="0"/>
            <a:t> to be </a:t>
          </a:r>
          <a:r>
            <a:rPr lang="es-VE" sz="1400" kern="1200" dirty="0" err="1" smtClean="0"/>
            <a:t>an</a:t>
          </a:r>
          <a:r>
            <a:rPr lang="es-VE" sz="1400" kern="1200" dirty="0" smtClean="0"/>
            <a:t> </a:t>
          </a:r>
          <a:r>
            <a:rPr lang="es-VE" sz="1400" kern="1200" dirty="0" err="1" smtClean="0"/>
            <a:t>issue</a:t>
          </a:r>
          <a:r>
            <a:rPr lang="es-VE" sz="1400" kern="1200" dirty="0" smtClean="0"/>
            <a:t>.</a:t>
          </a:r>
        </a:p>
      </dsp:txBody>
      <dsp:txXfrm>
        <a:off x="2528878" y="4135457"/>
        <a:ext cx="4351052" cy="6536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F4DAA-915F-4E15-883A-50308157ABC9}">
      <dsp:nvSpPr>
        <dsp:cNvPr id="0" name=""/>
        <dsp:cNvSpPr/>
      </dsp:nvSpPr>
      <dsp:spPr>
        <a:xfrm rot="16200000">
          <a:off x="-1316735" y="2557224"/>
          <a:ext cx="3789200" cy="801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06933" bIns="0" numCol="1" spcCol="1270" anchor="t" anchorCtr="0">
          <a:noAutofit/>
        </a:bodyPr>
        <a:lstStyle/>
        <a:p>
          <a:pPr lvl="0" algn="r" defTabSz="1333500" rtl="0">
            <a:lnSpc>
              <a:spcPct val="90000"/>
            </a:lnSpc>
            <a:spcBef>
              <a:spcPct val="0"/>
            </a:spcBef>
            <a:spcAft>
              <a:spcPct val="35000"/>
            </a:spcAft>
          </a:pPr>
          <a:r>
            <a:rPr lang="es-VE" sz="3000" b="1" kern="1200" dirty="0" err="1" smtClean="0"/>
            <a:t>Reviews</a:t>
          </a:r>
          <a:r>
            <a:rPr lang="es-VE" sz="3000" b="1" kern="1200" dirty="0" smtClean="0"/>
            <a:t> and Appeals</a:t>
          </a:r>
          <a:endParaRPr lang="es-VE" sz="3000" kern="1200" dirty="0"/>
        </a:p>
      </dsp:txBody>
      <dsp:txXfrm>
        <a:off x="-1316735" y="2557224"/>
        <a:ext cx="3789200" cy="801561"/>
      </dsp:txXfrm>
    </dsp:sp>
    <dsp:sp modelId="{993F190A-2C2E-4913-B27D-F5551687CD55}">
      <dsp:nvSpPr>
        <dsp:cNvPr id="0" name=""/>
        <dsp:cNvSpPr/>
      </dsp:nvSpPr>
      <dsp:spPr>
        <a:xfrm>
          <a:off x="978644" y="1063405"/>
          <a:ext cx="6549127" cy="378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706933" rIns="213360" bIns="213360" numCol="1" spcCol="1270" anchor="t" anchorCtr="0">
          <a:noAutofit/>
        </a:bodyPr>
        <a:lstStyle/>
        <a:p>
          <a:pPr marL="228600" lvl="1" indent="-228600" algn="l" defTabSz="1022350" rtl="0">
            <a:lnSpc>
              <a:spcPct val="90000"/>
            </a:lnSpc>
            <a:spcBef>
              <a:spcPct val="0"/>
            </a:spcBef>
            <a:spcAft>
              <a:spcPct val="15000"/>
            </a:spcAft>
            <a:buChar char="••"/>
          </a:pPr>
          <a:r>
            <a:rPr lang="en-US" sz="2300" b="1" kern="1200" dirty="0" smtClean="0"/>
            <a:t>Serbia:</a:t>
          </a:r>
          <a:r>
            <a:rPr lang="en-US" sz="2300" b="0" kern="1200" dirty="0" smtClean="0"/>
            <a:t> Tax authorities obliged to grant taxpayers the right to be heard before any decision is made.</a:t>
          </a:r>
          <a:endParaRPr lang="es-VE" sz="2300" b="0" kern="1200" dirty="0"/>
        </a:p>
        <a:p>
          <a:pPr marL="228600" lvl="1" indent="-228600" algn="l" defTabSz="1022350" rtl="0">
            <a:lnSpc>
              <a:spcPct val="90000"/>
            </a:lnSpc>
            <a:spcBef>
              <a:spcPct val="0"/>
            </a:spcBef>
            <a:spcAft>
              <a:spcPct val="15000"/>
            </a:spcAft>
            <a:buChar char="••"/>
          </a:pPr>
          <a:r>
            <a:rPr lang="en-US" sz="2300" b="1" kern="1200" dirty="0" smtClean="0"/>
            <a:t>Serbia:</a:t>
          </a:r>
          <a:r>
            <a:rPr lang="en-US" sz="2300" b="0" kern="1200" dirty="0" smtClean="0"/>
            <a:t> </a:t>
          </a:r>
          <a:r>
            <a:rPr lang="en-US" sz="2300" b="0" kern="1200" dirty="0" smtClean="0"/>
            <a:t>State must bear the proceedings costs of the party who is unable to bear the costs without adversely affecting her </a:t>
          </a:r>
          <a:r>
            <a:rPr lang="en-US" sz="2300" b="0" i="1" kern="1200" dirty="0" smtClean="0"/>
            <a:t>minimum </a:t>
          </a:r>
          <a:r>
            <a:rPr lang="en-US" sz="2300" b="0" i="1" kern="1200" dirty="0" err="1" smtClean="0"/>
            <a:t>vitalis</a:t>
          </a:r>
          <a:r>
            <a:rPr lang="en-US" sz="2300" b="0" kern="1200" dirty="0" smtClean="0"/>
            <a:t>.</a:t>
          </a:r>
          <a:endParaRPr lang="es-VE" sz="2300" b="0" kern="1200" dirty="0"/>
        </a:p>
        <a:p>
          <a:pPr marL="228600" lvl="1" indent="-228600" algn="l" defTabSz="1022350" rtl="0">
            <a:lnSpc>
              <a:spcPct val="90000"/>
            </a:lnSpc>
            <a:spcBef>
              <a:spcPct val="0"/>
            </a:spcBef>
            <a:spcAft>
              <a:spcPct val="15000"/>
            </a:spcAft>
            <a:buChar char="••"/>
          </a:pPr>
          <a:r>
            <a:rPr lang="en-US" sz="2300" b="1" kern="1200" dirty="0" smtClean="0"/>
            <a:t>Serbia:</a:t>
          </a:r>
          <a:r>
            <a:rPr lang="en-US" sz="2300" b="0" kern="1200" dirty="0" smtClean="0"/>
            <a:t> No limit on the length of the judicial appeal process.</a:t>
          </a:r>
          <a:endParaRPr lang="es-VE" sz="2300" b="0" kern="1200" dirty="0"/>
        </a:p>
      </dsp:txBody>
      <dsp:txXfrm>
        <a:off x="978644" y="1063405"/>
        <a:ext cx="6549127" cy="3789200"/>
      </dsp:txXfrm>
    </dsp:sp>
    <dsp:sp modelId="{2BCAFE3E-DF0D-4D55-A624-608821ECB15E}">
      <dsp:nvSpPr>
        <dsp:cNvPr id="0" name=""/>
        <dsp:cNvSpPr/>
      </dsp:nvSpPr>
      <dsp:spPr>
        <a:xfrm>
          <a:off x="177083" y="5343"/>
          <a:ext cx="1603123" cy="160312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CFA53-862C-4CEA-A137-0D88CEB5DB53}">
      <dsp:nvSpPr>
        <dsp:cNvPr id="0" name=""/>
        <dsp:cNvSpPr/>
      </dsp:nvSpPr>
      <dsp:spPr>
        <a:xfrm>
          <a:off x="4412" y="1900"/>
          <a:ext cx="7696030" cy="152759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s-VE" sz="4700" b="1" kern="1200" dirty="0" smtClean="0"/>
            <a:t>Cross-</a:t>
          </a:r>
          <a:r>
            <a:rPr lang="es-VE" sz="4700" b="1" kern="1200" dirty="0" err="1" smtClean="0"/>
            <a:t>border</a:t>
          </a:r>
          <a:r>
            <a:rPr lang="es-VE" sz="4700" b="1" kern="1200" dirty="0" smtClean="0"/>
            <a:t> </a:t>
          </a:r>
          <a:r>
            <a:rPr lang="es-VE" sz="4700" b="1" kern="1200" dirty="0" err="1" smtClean="0"/>
            <a:t>procedures</a:t>
          </a:r>
          <a:endParaRPr lang="es-VE" sz="4700" kern="1200" dirty="0"/>
        </a:p>
      </dsp:txBody>
      <dsp:txXfrm>
        <a:off x="49154" y="46642"/>
        <a:ext cx="7606546" cy="1438113"/>
      </dsp:txXfrm>
    </dsp:sp>
    <dsp:sp modelId="{768EB2FF-4ABE-4E10-841B-83300B90210B}">
      <dsp:nvSpPr>
        <dsp:cNvPr id="0" name=""/>
        <dsp:cNvSpPr/>
      </dsp:nvSpPr>
      <dsp:spPr>
        <a:xfrm>
          <a:off x="4412" y="1665175"/>
          <a:ext cx="4519146" cy="152759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smtClean="0"/>
            <a:t>Taxpayers’ rights in EoI context legally considered:</a:t>
          </a:r>
          <a:endParaRPr lang="es-VE" sz="1600" kern="1200"/>
        </a:p>
      </dsp:txBody>
      <dsp:txXfrm>
        <a:off x="49154" y="1709917"/>
        <a:ext cx="4429662" cy="1438113"/>
      </dsp:txXfrm>
    </dsp:sp>
    <dsp:sp modelId="{0C2FA1E9-4601-42A8-B91C-C68AF70CD018}">
      <dsp:nvSpPr>
        <dsp:cNvPr id="0" name=""/>
        <dsp:cNvSpPr/>
      </dsp:nvSpPr>
      <dsp:spPr>
        <a:xfrm>
          <a:off x="4412" y="3328450"/>
          <a:ext cx="1465352" cy="152759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dirty="0" smtClean="0"/>
            <a:t>To be </a:t>
          </a:r>
          <a:r>
            <a:rPr lang="es-VE" sz="1600" kern="1200" dirty="0" err="1" smtClean="0"/>
            <a:t>notified</a:t>
          </a:r>
          <a:r>
            <a:rPr lang="es-VE" sz="1600" kern="1200" dirty="0" smtClean="0"/>
            <a:t> of </a:t>
          </a:r>
          <a:r>
            <a:rPr lang="es-VE" sz="1600" kern="1200" dirty="0" err="1" smtClean="0"/>
            <a:t>an</a:t>
          </a:r>
          <a:r>
            <a:rPr lang="es-VE" sz="1600" kern="1200" dirty="0" smtClean="0"/>
            <a:t> </a:t>
          </a:r>
          <a:r>
            <a:rPr lang="es-VE" sz="1600" kern="1200" dirty="0" err="1" smtClean="0"/>
            <a:t>EoI</a:t>
          </a:r>
          <a:endParaRPr lang="es-VE" sz="1600" kern="1200" dirty="0"/>
        </a:p>
      </dsp:txBody>
      <dsp:txXfrm>
        <a:off x="47331" y="3371369"/>
        <a:ext cx="1379514" cy="1441759"/>
      </dsp:txXfrm>
    </dsp:sp>
    <dsp:sp modelId="{52DBFC8A-6F6E-49E7-859B-F3113FE2851E}">
      <dsp:nvSpPr>
        <dsp:cNvPr id="0" name=""/>
        <dsp:cNvSpPr/>
      </dsp:nvSpPr>
      <dsp:spPr>
        <a:xfrm>
          <a:off x="1531310" y="3328450"/>
          <a:ext cx="1465352" cy="152759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dirty="0" smtClean="0"/>
            <a:t>To </a:t>
          </a:r>
          <a:r>
            <a:rPr lang="es-VE" sz="1600" kern="1200" dirty="0" err="1" smtClean="0"/>
            <a:t>oppose</a:t>
          </a:r>
          <a:r>
            <a:rPr lang="es-VE" sz="1600" kern="1200" dirty="0" smtClean="0"/>
            <a:t> to </a:t>
          </a:r>
          <a:r>
            <a:rPr lang="es-VE" sz="1600" kern="1200" dirty="0" err="1" smtClean="0"/>
            <a:t>the</a:t>
          </a:r>
          <a:r>
            <a:rPr lang="es-VE" sz="1600" kern="1200" dirty="0" smtClean="0"/>
            <a:t> </a:t>
          </a:r>
          <a:r>
            <a:rPr lang="es-VE" sz="1600" kern="1200" dirty="0" err="1" smtClean="0"/>
            <a:t>submission</a:t>
          </a:r>
          <a:r>
            <a:rPr lang="es-VE" sz="1600" kern="1200" dirty="0" smtClean="0"/>
            <a:t> of data </a:t>
          </a:r>
          <a:r>
            <a:rPr lang="es-VE" sz="1600" kern="1200" dirty="0" err="1" smtClean="0"/>
            <a:t>about</a:t>
          </a:r>
          <a:r>
            <a:rPr lang="es-VE" sz="1600" kern="1200" dirty="0" smtClean="0"/>
            <a:t> </a:t>
          </a:r>
          <a:r>
            <a:rPr lang="es-VE" sz="1600" kern="1200" dirty="0" err="1" smtClean="0"/>
            <a:t>taxpayers</a:t>
          </a:r>
          <a:endParaRPr lang="es-VE" sz="1600" kern="1200" dirty="0"/>
        </a:p>
      </dsp:txBody>
      <dsp:txXfrm>
        <a:off x="1574229" y="3371369"/>
        <a:ext cx="1379514" cy="1441759"/>
      </dsp:txXfrm>
    </dsp:sp>
    <dsp:sp modelId="{7A795ADC-375E-41B6-A66A-35DDFAFC3335}">
      <dsp:nvSpPr>
        <dsp:cNvPr id="0" name=""/>
        <dsp:cNvSpPr/>
      </dsp:nvSpPr>
      <dsp:spPr>
        <a:xfrm>
          <a:off x="3058207" y="3328450"/>
          <a:ext cx="1465352" cy="152759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smtClean="0"/>
            <a:t>To </a:t>
          </a:r>
          <a:r>
            <a:rPr lang="es-VE" sz="1600" i="1" kern="1200" smtClean="0"/>
            <a:t>habeas data.</a:t>
          </a:r>
          <a:endParaRPr lang="es-VE" sz="1600" kern="1200"/>
        </a:p>
      </dsp:txBody>
      <dsp:txXfrm>
        <a:off x="3101126" y="3371369"/>
        <a:ext cx="1379514" cy="1441759"/>
      </dsp:txXfrm>
    </dsp:sp>
    <dsp:sp modelId="{3FCCBBFD-37B7-4F81-AB38-D5F3D6367E4F}">
      <dsp:nvSpPr>
        <dsp:cNvPr id="0" name=""/>
        <dsp:cNvSpPr/>
      </dsp:nvSpPr>
      <dsp:spPr>
        <a:xfrm>
          <a:off x="4646648" y="1665175"/>
          <a:ext cx="1465352" cy="152759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dirty="0" smtClean="0"/>
            <a:t>Legal </a:t>
          </a:r>
          <a:r>
            <a:rPr lang="es-VE" sz="1600" kern="1200" dirty="0" err="1" smtClean="0"/>
            <a:t>framework</a:t>
          </a:r>
          <a:r>
            <a:rPr lang="es-VE" sz="1600" kern="1200" dirty="0" smtClean="0"/>
            <a:t> </a:t>
          </a:r>
          <a:r>
            <a:rPr lang="es-VE" sz="1600" kern="1200" dirty="0" err="1" smtClean="0"/>
            <a:t>for</a:t>
          </a:r>
          <a:r>
            <a:rPr lang="es-VE" sz="1600" kern="1200" dirty="0" smtClean="0"/>
            <a:t> </a:t>
          </a:r>
          <a:r>
            <a:rPr lang="es-VE" sz="1600" kern="1200" dirty="0" err="1" smtClean="0"/>
            <a:t>AEoI</a:t>
          </a:r>
          <a:r>
            <a:rPr lang="es-VE" sz="1600" kern="1200" dirty="0" smtClean="0"/>
            <a:t> </a:t>
          </a:r>
          <a:r>
            <a:rPr lang="es-VE" sz="1600" kern="1200" dirty="0" err="1" smtClean="0"/>
            <a:t>included</a:t>
          </a:r>
          <a:r>
            <a:rPr lang="es-VE" sz="1600" kern="1200" dirty="0" smtClean="0"/>
            <a:t> </a:t>
          </a:r>
          <a:r>
            <a:rPr lang="es-VE" sz="1600" kern="1200" dirty="0" err="1" smtClean="0"/>
            <a:t>measures</a:t>
          </a:r>
          <a:r>
            <a:rPr lang="es-VE" sz="1600" kern="1200" dirty="0" smtClean="0"/>
            <a:t> </a:t>
          </a:r>
          <a:r>
            <a:rPr lang="es-VE" sz="1600" kern="1200" dirty="0" err="1" smtClean="0"/>
            <a:t>for</a:t>
          </a:r>
          <a:r>
            <a:rPr lang="es-VE" sz="1600" kern="1200" dirty="0" smtClean="0"/>
            <a:t> data </a:t>
          </a:r>
          <a:r>
            <a:rPr lang="es-VE" sz="1600" kern="1200" dirty="0" err="1" smtClean="0"/>
            <a:t>security</a:t>
          </a:r>
          <a:r>
            <a:rPr lang="es-VE" sz="1600" kern="1200" dirty="0" smtClean="0"/>
            <a:t>.</a:t>
          </a:r>
          <a:endParaRPr lang="es-VE" sz="1600" kern="1200" dirty="0"/>
        </a:p>
      </dsp:txBody>
      <dsp:txXfrm>
        <a:off x="4689567" y="1708094"/>
        <a:ext cx="1379514" cy="1441759"/>
      </dsp:txXfrm>
    </dsp:sp>
    <dsp:sp modelId="{329121B5-1AFD-4047-B195-94963131F5E0}">
      <dsp:nvSpPr>
        <dsp:cNvPr id="0" name=""/>
        <dsp:cNvSpPr/>
      </dsp:nvSpPr>
      <dsp:spPr>
        <a:xfrm>
          <a:off x="6235090" y="1665175"/>
          <a:ext cx="1465352" cy="152759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VE" sz="1600" kern="1200" smtClean="0"/>
            <a:t>Right to request the initiation of MAPs granted.</a:t>
          </a:r>
          <a:endParaRPr lang="es-VE" sz="1600" kern="1200"/>
        </a:p>
      </dsp:txBody>
      <dsp:txXfrm>
        <a:off x="6278009" y="1708094"/>
        <a:ext cx="1379514" cy="14417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F4DAA-915F-4E15-883A-50308157ABC9}">
      <dsp:nvSpPr>
        <dsp:cNvPr id="0" name=""/>
        <dsp:cNvSpPr/>
      </dsp:nvSpPr>
      <dsp:spPr>
        <a:xfrm rot="16200000">
          <a:off x="-1316735" y="2557224"/>
          <a:ext cx="3789200" cy="801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06933" bIns="0" numCol="1" spcCol="1270" anchor="t" anchorCtr="0">
          <a:noAutofit/>
        </a:bodyPr>
        <a:lstStyle/>
        <a:p>
          <a:pPr lvl="0" algn="r" defTabSz="1333500" rtl="0">
            <a:lnSpc>
              <a:spcPct val="90000"/>
            </a:lnSpc>
            <a:spcBef>
              <a:spcPct val="0"/>
            </a:spcBef>
            <a:spcAft>
              <a:spcPct val="35000"/>
            </a:spcAft>
          </a:pPr>
          <a:r>
            <a:rPr lang="es-VE" sz="3000" b="1" kern="1200" dirty="0" smtClean="0"/>
            <a:t>Cross-</a:t>
          </a:r>
          <a:r>
            <a:rPr lang="es-VE" sz="3000" b="1" kern="1200" dirty="0" err="1" smtClean="0"/>
            <a:t>border</a:t>
          </a:r>
          <a:r>
            <a:rPr lang="es-VE" sz="3000" b="1" kern="1200" dirty="0" smtClean="0"/>
            <a:t> </a:t>
          </a:r>
          <a:r>
            <a:rPr lang="es-VE" sz="3000" b="1" kern="1200" dirty="0" err="1" smtClean="0"/>
            <a:t>procedures</a:t>
          </a:r>
          <a:endParaRPr lang="es-VE" sz="3000" kern="1200" dirty="0"/>
        </a:p>
      </dsp:txBody>
      <dsp:txXfrm>
        <a:off x="-1316735" y="2557224"/>
        <a:ext cx="3789200" cy="801561"/>
      </dsp:txXfrm>
    </dsp:sp>
    <dsp:sp modelId="{993F190A-2C2E-4913-B27D-F5551687CD55}">
      <dsp:nvSpPr>
        <dsp:cNvPr id="0" name=""/>
        <dsp:cNvSpPr/>
      </dsp:nvSpPr>
      <dsp:spPr>
        <a:xfrm>
          <a:off x="978644" y="1063405"/>
          <a:ext cx="6549127" cy="378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1376" tIns="706933" rIns="341376" bIns="341376" numCol="1" spcCol="1270" anchor="t" anchorCtr="0">
          <a:noAutofit/>
        </a:bodyPr>
        <a:lstStyle/>
        <a:p>
          <a:pPr marL="285750" lvl="1" indent="-285750" algn="l" defTabSz="1644650" rtl="0">
            <a:lnSpc>
              <a:spcPct val="90000"/>
            </a:lnSpc>
            <a:spcBef>
              <a:spcPct val="0"/>
            </a:spcBef>
            <a:spcAft>
              <a:spcPct val="15000"/>
            </a:spcAft>
            <a:buChar char="••"/>
          </a:pPr>
          <a:r>
            <a:rPr lang="en-US" sz="3700" b="1" kern="1200" dirty="0" smtClean="0"/>
            <a:t>Serbia:</a:t>
          </a:r>
          <a:r>
            <a:rPr lang="en-US" sz="3700" b="0" kern="1200" dirty="0" smtClean="0"/>
            <a:t> signing of the MLI forecasts changes to its policy regarding MAPs.</a:t>
          </a:r>
          <a:endParaRPr lang="es-VE" sz="3700" b="0" kern="1200" dirty="0"/>
        </a:p>
        <a:p>
          <a:pPr marL="285750" lvl="1" indent="-285750" algn="l" defTabSz="1644650" rtl="0">
            <a:lnSpc>
              <a:spcPct val="90000"/>
            </a:lnSpc>
            <a:spcBef>
              <a:spcPct val="0"/>
            </a:spcBef>
            <a:spcAft>
              <a:spcPct val="15000"/>
            </a:spcAft>
            <a:buChar char="••"/>
          </a:pPr>
          <a:r>
            <a:rPr lang="es-VE" sz="3700" b="0" kern="1200" dirty="0" smtClean="0"/>
            <a:t>No </a:t>
          </a:r>
          <a:r>
            <a:rPr lang="es-VE" sz="3700" b="0" kern="1200" dirty="0" err="1" smtClean="0"/>
            <a:t>reported</a:t>
          </a:r>
          <a:r>
            <a:rPr lang="es-VE" sz="3700" b="0" kern="1200" dirty="0" smtClean="0"/>
            <a:t> </a:t>
          </a:r>
          <a:r>
            <a:rPr lang="es-VE" sz="3700" b="0" kern="1200" dirty="0" err="1" smtClean="0"/>
            <a:t>developments</a:t>
          </a:r>
          <a:r>
            <a:rPr lang="es-VE" sz="3700" b="0" kern="1200" dirty="0" smtClean="0"/>
            <a:t> in </a:t>
          </a:r>
          <a:r>
            <a:rPr lang="es-VE" sz="3700" b="0" kern="1200" dirty="0" err="1" smtClean="0"/>
            <a:t>other</a:t>
          </a:r>
          <a:r>
            <a:rPr lang="es-VE" sz="3700" b="0" kern="1200" dirty="0" smtClean="0"/>
            <a:t> </a:t>
          </a:r>
          <a:r>
            <a:rPr lang="es-VE" sz="3700" b="0" kern="1200" dirty="0" err="1" smtClean="0"/>
            <a:t>areas</a:t>
          </a:r>
          <a:r>
            <a:rPr lang="es-VE" sz="3700" b="0" kern="1200" dirty="0" smtClean="0"/>
            <a:t>.</a:t>
          </a:r>
          <a:endParaRPr lang="es-VE" sz="3700" b="0" kern="1200" dirty="0"/>
        </a:p>
      </dsp:txBody>
      <dsp:txXfrm>
        <a:off x="978644" y="1063405"/>
        <a:ext cx="6549127" cy="3789200"/>
      </dsp:txXfrm>
    </dsp:sp>
    <dsp:sp modelId="{2BCAFE3E-DF0D-4D55-A624-608821ECB15E}">
      <dsp:nvSpPr>
        <dsp:cNvPr id="0" name=""/>
        <dsp:cNvSpPr/>
      </dsp:nvSpPr>
      <dsp:spPr>
        <a:xfrm>
          <a:off x="177083" y="5343"/>
          <a:ext cx="1603123" cy="160312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F273D-776F-4E26-9172-8E3242E3D554}">
      <dsp:nvSpPr>
        <dsp:cNvPr id="0" name=""/>
        <dsp:cNvSpPr/>
      </dsp:nvSpPr>
      <dsp:spPr>
        <a:xfrm>
          <a:off x="2680522" y="1423646"/>
          <a:ext cx="5022452" cy="3349975"/>
        </a:xfrm>
        <a:prstGeom prst="rect">
          <a:avLst/>
        </a:prstGeom>
        <a:solidFill>
          <a:schemeClr val="accent2">
            <a:lumMod val="40000"/>
            <a:lumOff val="60000"/>
            <a:alpha val="9000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77368" rIns="277368" bIns="277368" numCol="1" spcCol="1270" anchor="t" anchorCtr="0">
          <a:noAutofit/>
        </a:bodyPr>
        <a:lstStyle/>
        <a:p>
          <a:pPr lvl="0" algn="l" defTabSz="1733550" rtl="0">
            <a:lnSpc>
              <a:spcPct val="90000"/>
            </a:lnSpc>
            <a:spcBef>
              <a:spcPct val="0"/>
            </a:spcBef>
            <a:spcAft>
              <a:spcPct val="35000"/>
            </a:spcAft>
          </a:pPr>
          <a:r>
            <a:rPr lang="es-VE" sz="3900" b="1" kern="1200"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Contradictions</a:t>
          </a:r>
          <a:r>
            <a:rPr lang="es-VE" sz="3900" b="1" kern="1200"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es-VE" sz="3900" b="1" kern="12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marL="285750" lvl="1" indent="-285750" algn="l" defTabSz="1333500" rtl="0">
            <a:lnSpc>
              <a:spcPct val="90000"/>
            </a:lnSpc>
            <a:spcBef>
              <a:spcPct val="0"/>
            </a:spcBef>
            <a:spcAft>
              <a:spcPct val="15000"/>
            </a:spcAft>
            <a:buChar char="••"/>
          </a:pPr>
          <a:r>
            <a:rPr lang="es-VE" sz="3000" kern="1200" dirty="0" smtClean="0"/>
            <a:t>In legal and judicial </a:t>
          </a:r>
          <a:r>
            <a:rPr lang="es-VE" sz="3000" kern="1200" dirty="0" err="1" smtClean="0"/>
            <a:t>treatment</a:t>
          </a:r>
          <a:r>
            <a:rPr lang="es-VE" sz="3000" kern="1200" dirty="0" smtClean="0"/>
            <a:t> of </a:t>
          </a:r>
          <a:r>
            <a:rPr lang="es-VE" sz="3000" kern="1200" dirty="0" err="1" smtClean="0"/>
            <a:t>retroactivity</a:t>
          </a:r>
          <a:r>
            <a:rPr lang="es-VE" sz="3000" kern="1200" dirty="0" smtClean="0"/>
            <a:t>.</a:t>
          </a:r>
          <a:endParaRPr lang="es-VE" sz="3000" kern="1200" dirty="0"/>
        </a:p>
        <a:p>
          <a:pPr marL="285750" lvl="1" indent="-285750" algn="l" defTabSz="1333500" rtl="0">
            <a:lnSpc>
              <a:spcPct val="90000"/>
            </a:lnSpc>
            <a:spcBef>
              <a:spcPct val="0"/>
            </a:spcBef>
            <a:spcAft>
              <a:spcPct val="15000"/>
            </a:spcAft>
            <a:buChar char="••"/>
          </a:pPr>
          <a:r>
            <a:rPr lang="es-VE" sz="3000" kern="1200" dirty="0" smtClean="0"/>
            <a:t>In </a:t>
          </a:r>
          <a:r>
            <a:rPr lang="es-VE" sz="3000" kern="1200" dirty="0" err="1" smtClean="0"/>
            <a:t>public</a:t>
          </a:r>
          <a:r>
            <a:rPr lang="es-VE" sz="3000" kern="1200" dirty="0" smtClean="0"/>
            <a:t> </a:t>
          </a:r>
          <a:r>
            <a:rPr lang="es-VE" sz="3000" kern="1200" dirty="0" err="1" smtClean="0"/>
            <a:t>consultation</a:t>
          </a:r>
          <a:r>
            <a:rPr lang="es-VE" sz="3000" kern="1200" dirty="0" smtClean="0"/>
            <a:t> of </a:t>
          </a:r>
          <a:r>
            <a:rPr lang="es-VE" sz="3000" kern="1200" dirty="0" err="1" smtClean="0"/>
            <a:t>tax</a:t>
          </a:r>
          <a:r>
            <a:rPr lang="es-VE" sz="3000" kern="1200" dirty="0" smtClean="0"/>
            <a:t> </a:t>
          </a:r>
          <a:r>
            <a:rPr lang="es-VE" sz="3000" kern="1200" dirty="0" err="1" smtClean="0"/>
            <a:t>law</a:t>
          </a:r>
          <a:r>
            <a:rPr lang="es-VE" sz="3000" kern="1200" dirty="0" smtClean="0"/>
            <a:t> </a:t>
          </a:r>
          <a:r>
            <a:rPr lang="es-VE" sz="3000" kern="1200" dirty="0" err="1" smtClean="0"/>
            <a:t>bills</a:t>
          </a:r>
          <a:r>
            <a:rPr lang="es-VE" sz="3000" kern="1200" dirty="0" smtClean="0"/>
            <a:t>.</a:t>
          </a:r>
          <a:endParaRPr lang="es-VE" sz="3000" kern="1200" dirty="0"/>
        </a:p>
      </dsp:txBody>
      <dsp:txXfrm>
        <a:off x="3484114" y="1423646"/>
        <a:ext cx="4218860" cy="3349975"/>
      </dsp:txXfrm>
    </dsp:sp>
    <dsp:sp modelId="{1CFCD04F-9B4B-4E17-BBB0-B71B278528E0}">
      <dsp:nvSpPr>
        <dsp:cNvPr id="0" name=""/>
        <dsp:cNvSpPr/>
      </dsp:nvSpPr>
      <dsp:spPr>
        <a:xfrm>
          <a:off x="1881" y="84326"/>
          <a:ext cx="3348301" cy="3348301"/>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2889250" rtl="0">
            <a:lnSpc>
              <a:spcPct val="90000"/>
            </a:lnSpc>
            <a:spcBef>
              <a:spcPct val="0"/>
            </a:spcBef>
            <a:spcAft>
              <a:spcPct val="35000"/>
            </a:spcAft>
          </a:pPr>
          <a:endParaRPr lang="es-VE" sz="6500" kern="1200" dirty="0"/>
        </a:p>
      </dsp:txBody>
      <dsp:txXfrm>
        <a:off x="492228" y="574673"/>
        <a:ext cx="2367607" cy="23676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F4DAA-915F-4E15-883A-50308157ABC9}">
      <dsp:nvSpPr>
        <dsp:cNvPr id="0" name=""/>
        <dsp:cNvSpPr/>
      </dsp:nvSpPr>
      <dsp:spPr>
        <a:xfrm rot="16200000">
          <a:off x="-1316735" y="2557224"/>
          <a:ext cx="3789200" cy="801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06933" bIns="0" numCol="1" spcCol="1270" anchor="t" anchorCtr="0">
          <a:noAutofit/>
        </a:bodyPr>
        <a:lstStyle/>
        <a:p>
          <a:pPr lvl="0" algn="r" defTabSz="2000250" rtl="0">
            <a:lnSpc>
              <a:spcPct val="90000"/>
            </a:lnSpc>
            <a:spcBef>
              <a:spcPct val="0"/>
            </a:spcBef>
            <a:spcAft>
              <a:spcPct val="35000"/>
            </a:spcAft>
          </a:pPr>
          <a:r>
            <a:rPr lang="es-VE" sz="4500" b="1" kern="1200" dirty="0" err="1" smtClean="0"/>
            <a:t>Legislation</a:t>
          </a:r>
          <a:endParaRPr lang="es-VE" sz="4500" kern="1200" dirty="0"/>
        </a:p>
      </dsp:txBody>
      <dsp:txXfrm>
        <a:off x="-1316735" y="2557224"/>
        <a:ext cx="3789200" cy="801561"/>
      </dsp:txXfrm>
    </dsp:sp>
    <dsp:sp modelId="{993F190A-2C2E-4913-B27D-F5551687CD55}">
      <dsp:nvSpPr>
        <dsp:cNvPr id="0" name=""/>
        <dsp:cNvSpPr/>
      </dsp:nvSpPr>
      <dsp:spPr>
        <a:xfrm>
          <a:off x="978644" y="1063405"/>
          <a:ext cx="6549127" cy="378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706933" rIns="248920" bIns="248920" numCol="1" spcCol="1270" anchor="t" anchorCtr="0">
          <a:noAutofit/>
        </a:bodyPr>
        <a:lstStyle/>
        <a:p>
          <a:pPr marL="228600" lvl="1" indent="-228600" algn="l" defTabSz="1200150" rtl="0">
            <a:lnSpc>
              <a:spcPct val="90000"/>
            </a:lnSpc>
            <a:spcBef>
              <a:spcPct val="0"/>
            </a:spcBef>
            <a:spcAft>
              <a:spcPct val="15000"/>
            </a:spcAft>
            <a:buChar char="••"/>
          </a:pPr>
          <a:r>
            <a:rPr lang="en-US" sz="2700" b="1" kern="1200" dirty="0" smtClean="0"/>
            <a:t>Serbia: </a:t>
          </a:r>
          <a:r>
            <a:rPr lang="en-US" sz="2700" b="0" kern="1200" dirty="0" smtClean="0"/>
            <a:t>less than 8% of all law proposals subjected to public discussion.</a:t>
          </a:r>
          <a:endParaRPr lang="es-VE" sz="2700" b="0" kern="1200" dirty="0"/>
        </a:p>
        <a:p>
          <a:pPr marL="228600" lvl="1" indent="-228600" algn="l" defTabSz="1200150" rtl="0">
            <a:lnSpc>
              <a:spcPct val="90000"/>
            </a:lnSpc>
            <a:spcBef>
              <a:spcPct val="0"/>
            </a:spcBef>
            <a:spcAft>
              <a:spcPct val="15000"/>
            </a:spcAft>
            <a:buChar char="••"/>
          </a:pPr>
          <a:r>
            <a:rPr lang="es-VE" sz="2700" b="1" kern="1200" dirty="0" err="1" smtClean="0"/>
            <a:t>Poland</a:t>
          </a:r>
          <a:r>
            <a:rPr lang="es-VE" sz="2700" b="1" kern="1200" dirty="0" smtClean="0"/>
            <a:t>: </a:t>
          </a:r>
          <a:r>
            <a:rPr lang="en-US" sz="2700" b="0" kern="1200" dirty="0" smtClean="0"/>
            <a:t>Introduction of tax legislation drafted by the government as bills submitted by the parliament, avoiding public consultation practiced.</a:t>
          </a:r>
          <a:endParaRPr lang="es-VE" sz="2700" b="0" kern="1200" dirty="0"/>
        </a:p>
      </dsp:txBody>
      <dsp:txXfrm>
        <a:off x="978644" y="1063405"/>
        <a:ext cx="6549127" cy="3789200"/>
      </dsp:txXfrm>
    </dsp:sp>
    <dsp:sp modelId="{2BCAFE3E-DF0D-4D55-A624-608821ECB15E}">
      <dsp:nvSpPr>
        <dsp:cNvPr id="0" name=""/>
        <dsp:cNvSpPr/>
      </dsp:nvSpPr>
      <dsp:spPr>
        <a:xfrm>
          <a:off x="177083" y="5343"/>
          <a:ext cx="1603123" cy="160312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F9CF1-1618-47B6-AC2A-8A485B3F395D}">
      <dsp:nvSpPr>
        <dsp:cNvPr id="0" name=""/>
        <dsp:cNvSpPr/>
      </dsp:nvSpPr>
      <dsp:spPr>
        <a:xfrm>
          <a:off x="737"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2A13EFE-8707-41FB-994A-7A66D817CAD0}">
      <dsp:nvSpPr>
        <dsp:cNvPr id="0" name=""/>
        <dsp:cNvSpPr/>
      </dsp:nvSpPr>
      <dsp:spPr>
        <a:xfrm>
          <a:off x="111748" y="319751"/>
          <a:ext cx="888093" cy="888093"/>
        </a:xfrm>
        <a:prstGeom prst="pie">
          <a:avLst>
            <a:gd name="adj1" fmla="val 12600000"/>
            <a:gd name="adj2" fmla="val 162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27A4AF83-65F1-440F-87A9-DDD0CAF72402}">
      <dsp:nvSpPr>
        <dsp:cNvPr id="0" name=""/>
        <dsp:cNvSpPr/>
      </dsp:nvSpPr>
      <dsp:spPr>
        <a:xfrm rot="16200000">
          <a:off x="-1275897"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smtClean="0"/>
            <a:t>IBFD Observatory </a:t>
          </a:r>
          <a:r>
            <a:rPr lang="es-VE" sz="1600" b="1" kern="1200" dirty="0" err="1" smtClean="0"/>
            <a:t>on</a:t>
          </a:r>
          <a:r>
            <a:rPr lang="es-VE" sz="1600" b="1" kern="1200" dirty="0" smtClean="0"/>
            <a:t> </a:t>
          </a:r>
          <a:r>
            <a:rPr lang="es-VE" sz="1600" b="1" kern="1200" dirty="0" err="1" smtClean="0"/>
            <a:t>the</a:t>
          </a:r>
          <a:r>
            <a:rPr lang="es-VE" sz="1600" b="1" kern="1200" dirty="0" smtClean="0"/>
            <a:t> Protection of Taxpayers’ Rights</a:t>
          </a:r>
          <a:endParaRPr lang="es-VE" sz="1600" b="1" kern="1200" dirty="0"/>
        </a:p>
      </dsp:txBody>
      <dsp:txXfrm>
        <a:off x="-1275897" y="2706503"/>
        <a:ext cx="3219340" cy="666070"/>
      </dsp:txXfrm>
    </dsp:sp>
    <dsp:sp modelId="{7F86997D-A9AC-4E62-A939-2CEA00F275B5}">
      <dsp:nvSpPr>
        <dsp:cNvPr id="0" name=""/>
        <dsp:cNvSpPr/>
      </dsp:nvSpPr>
      <dsp:spPr>
        <a:xfrm>
          <a:off x="777819"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es-VE" sz="1600" kern="1200" dirty="0" err="1" smtClean="0"/>
            <a:t>Background</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Goals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Working</a:t>
          </a:r>
          <a:r>
            <a:rPr lang="es-VE" sz="1600" kern="1200" dirty="0" smtClean="0"/>
            <a:t> </a:t>
          </a:r>
          <a:r>
            <a:rPr lang="es-VE" sz="1600" kern="1200" dirty="0" err="1" smtClean="0"/>
            <a:t>Standards</a:t>
          </a:r>
          <a:endParaRPr lang="es-VE" sz="1600" kern="1200" dirty="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Supervisory</a:t>
          </a:r>
          <a:r>
            <a:rPr lang="es-VE" sz="1600" kern="1200" dirty="0" smtClean="0"/>
            <a:t> Council</a:t>
          </a:r>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endParaRPr lang="es-VE" sz="1600" kern="1200" dirty="0" smtClean="0"/>
        </a:p>
        <a:p>
          <a:pPr lvl="0" algn="l" defTabSz="711200">
            <a:lnSpc>
              <a:spcPct val="90000"/>
            </a:lnSpc>
            <a:spcBef>
              <a:spcPct val="0"/>
            </a:spcBef>
            <a:spcAft>
              <a:spcPct val="35000"/>
            </a:spcAft>
          </a:pPr>
          <a:r>
            <a:rPr lang="es-VE" sz="1600" kern="1200" dirty="0" err="1" smtClean="0"/>
            <a:t>National</a:t>
          </a:r>
          <a:r>
            <a:rPr lang="es-VE" sz="1600" kern="1200" dirty="0" smtClean="0"/>
            <a:t> </a:t>
          </a:r>
          <a:r>
            <a:rPr lang="es-VE" sz="1600" kern="1200" dirty="0" err="1" smtClean="0"/>
            <a:t>Experts</a:t>
          </a:r>
          <a:endParaRPr lang="es-VE" sz="1600" kern="1200" dirty="0"/>
        </a:p>
      </dsp:txBody>
      <dsp:txXfrm>
        <a:off x="777819" y="208739"/>
        <a:ext cx="2220234" cy="4440469"/>
      </dsp:txXfrm>
    </dsp:sp>
    <dsp:sp modelId="{57F5F8F5-9571-4AFF-B8C1-5FCDAF3CF66E}">
      <dsp:nvSpPr>
        <dsp:cNvPr id="0" name=""/>
        <dsp:cNvSpPr/>
      </dsp:nvSpPr>
      <dsp:spPr>
        <a:xfrm>
          <a:off x="3297369"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945DCA9-5A55-4A4F-A0AE-EE518C117DB7}">
      <dsp:nvSpPr>
        <dsp:cNvPr id="0" name=""/>
        <dsp:cNvSpPr/>
      </dsp:nvSpPr>
      <dsp:spPr>
        <a:xfrm>
          <a:off x="3408381" y="319751"/>
          <a:ext cx="888093" cy="888093"/>
        </a:xfrm>
        <a:prstGeom prst="pie">
          <a:avLst>
            <a:gd name="adj1" fmla="val 9000000"/>
            <a:gd name="adj2" fmla="val 162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93473E0-16AD-4E36-B4B7-7763A2DF317F}">
      <dsp:nvSpPr>
        <dsp:cNvPr id="0" name=""/>
        <dsp:cNvSpPr/>
      </dsp:nvSpPr>
      <dsp:spPr>
        <a:xfrm rot="16200000">
          <a:off x="2020734"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The</a:t>
          </a:r>
          <a:r>
            <a:rPr lang="es-VE" sz="1600" b="1" kern="1200" dirty="0" smtClean="0"/>
            <a:t> </a:t>
          </a:r>
          <a:r>
            <a:rPr lang="es-VE" sz="1600" b="1" kern="1200" dirty="0" err="1" smtClean="0"/>
            <a:t>Practical</a:t>
          </a:r>
          <a:r>
            <a:rPr lang="es-VE" sz="1600" b="1" kern="1200" dirty="0" smtClean="0"/>
            <a:t> Protection of Taxpayers’ Rights in a </a:t>
          </a:r>
          <a:r>
            <a:rPr lang="es-VE" sz="1600" b="1" kern="1200" dirty="0" err="1" smtClean="0"/>
            <a:t>Nutshell</a:t>
          </a:r>
          <a:r>
            <a:rPr lang="es-VE" sz="1600" b="1" kern="1200" dirty="0" smtClean="0"/>
            <a:t> (2015-2017)</a:t>
          </a:r>
          <a:endParaRPr lang="es-VE" sz="1600" b="1" kern="1200" dirty="0"/>
        </a:p>
      </dsp:txBody>
      <dsp:txXfrm>
        <a:off x="2020734" y="2706503"/>
        <a:ext cx="3219340" cy="666070"/>
      </dsp:txXfrm>
    </dsp:sp>
    <dsp:sp modelId="{AF131D03-4200-448F-8062-E00AF3B32E7B}">
      <dsp:nvSpPr>
        <dsp:cNvPr id="0" name=""/>
        <dsp:cNvSpPr/>
      </dsp:nvSpPr>
      <dsp:spPr>
        <a:xfrm>
          <a:off x="4074451" y="208739"/>
          <a:ext cx="2220234" cy="4440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ts val="0"/>
            </a:spcAft>
          </a:pPr>
          <a:r>
            <a:rPr lang="es-VE" sz="1600" b="0" kern="1200" dirty="0" smtClean="0"/>
            <a:t>Confidentiality </a:t>
          </a:r>
        </a:p>
        <a:p>
          <a:pPr lvl="0" algn="l" defTabSz="71120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4.3)</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Reviews</a:t>
          </a:r>
          <a:r>
            <a:rPr lang="es-VE" sz="1600" b="0" kern="1200" dirty="0" smtClean="0"/>
            <a:t> and appeals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4.6)</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500" b="0" kern="1200" dirty="0" smtClean="0"/>
            <a:t>Cross-</a:t>
          </a:r>
          <a:r>
            <a:rPr lang="es-VE" sz="1500" b="0" kern="1200" dirty="0" err="1" smtClean="0"/>
            <a:t>border</a:t>
          </a:r>
          <a:r>
            <a:rPr lang="es-VE" sz="1500" b="0" kern="1200" dirty="0" smtClean="0"/>
            <a:t> </a:t>
          </a:r>
          <a:r>
            <a:rPr lang="es-VE" sz="1500" b="0" kern="1200" dirty="0" err="1" smtClean="0"/>
            <a:t>procedures</a:t>
          </a:r>
          <a:r>
            <a:rPr lang="es-VE" sz="1500" b="0" kern="1200" dirty="0" smtClean="0"/>
            <a:t> </a:t>
          </a:r>
          <a:r>
            <a:rPr lang="es-VE" sz="1300" b="0" kern="1200" dirty="0" smtClean="0"/>
            <a:t>(</a:t>
          </a:r>
          <a:r>
            <a:rPr lang="es-VE" sz="1300" b="0" kern="1200" dirty="0" err="1" smtClean="0"/>
            <a:t>section</a:t>
          </a:r>
          <a:r>
            <a:rPr lang="es-VE" sz="1300" b="0" kern="1200" dirty="0" smtClean="0"/>
            <a:t> 4.9)</a:t>
          </a:r>
          <a:endParaRPr lang="es-VE" sz="1300" b="0" kern="1200" dirty="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endParaRPr lang="es-VE" sz="1500" b="0" kern="1200" dirty="0" smtClean="0"/>
        </a:p>
        <a:p>
          <a:pPr lvl="0" algn="l" defTabSz="666750">
            <a:lnSpc>
              <a:spcPct val="100000"/>
            </a:lnSpc>
            <a:spcBef>
              <a:spcPct val="0"/>
            </a:spcBef>
            <a:spcAft>
              <a:spcPts val="0"/>
            </a:spcAft>
          </a:pPr>
          <a:r>
            <a:rPr lang="es-VE" sz="1600" b="0" kern="1200" dirty="0" err="1" smtClean="0"/>
            <a:t>Legislation</a:t>
          </a:r>
          <a:r>
            <a:rPr lang="es-VE" sz="1600" b="0" kern="1200" dirty="0" smtClean="0"/>
            <a:t> </a:t>
          </a:r>
        </a:p>
        <a:p>
          <a:pPr lvl="0" algn="l" defTabSz="666750">
            <a:lnSpc>
              <a:spcPct val="100000"/>
            </a:lnSpc>
            <a:spcBef>
              <a:spcPct val="0"/>
            </a:spcBef>
            <a:spcAft>
              <a:spcPts val="0"/>
            </a:spcAft>
          </a:pPr>
          <a:r>
            <a:rPr lang="es-VE" sz="1300" b="0" kern="1200" dirty="0" smtClean="0"/>
            <a:t>(</a:t>
          </a:r>
          <a:r>
            <a:rPr lang="es-VE" sz="1300" b="0" kern="1200" dirty="0" err="1" smtClean="0"/>
            <a:t>section</a:t>
          </a:r>
          <a:r>
            <a:rPr lang="es-VE" sz="1300" b="0" kern="1200" dirty="0" smtClean="0"/>
            <a:t> 4.10)</a:t>
          </a:r>
          <a:endParaRPr lang="es-VE" sz="1300" b="0" kern="1200" dirty="0"/>
        </a:p>
      </dsp:txBody>
      <dsp:txXfrm>
        <a:off x="4074451" y="208739"/>
        <a:ext cx="2220234" cy="4440469"/>
      </dsp:txXfrm>
    </dsp:sp>
    <dsp:sp modelId="{F2709B0C-52B6-476F-A4A1-64087D6503F0}">
      <dsp:nvSpPr>
        <dsp:cNvPr id="0" name=""/>
        <dsp:cNvSpPr/>
      </dsp:nvSpPr>
      <dsp:spPr>
        <a:xfrm>
          <a:off x="6594001" y="208739"/>
          <a:ext cx="1110117" cy="1110117"/>
        </a:xfrm>
        <a:prstGeom prst="chord">
          <a:avLst>
            <a:gd name="adj1" fmla="val 4800000"/>
            <a:gd name="adj2" fmla="val 1680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54889E2-EA4F-4087-A2A7-D32A1DCEFAE4}">
      <dsp:nvSpPr>
        <dsp:cNvPr id="0" name=""/>
        <dsp:cNvSpPr/>
      </dsp:nvSpPr>
      <dsp:spPr>
        <a:xfrm>
          <a:off x="6705013" y="319751"/>
          <a:ext cx="888093" cy="888093"/>
        </a:xfrm>
        <a:prstGeom prst="pie">
          <a:avLst>
            <a:gd name="adj1" fmla="val 54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73333D9-3C74-4FD1-A35A-CC212D9C7964}">
      <dsp:nvSpPr>
        <dsp:cNvPr id="0" name=""/>
        <dsp:cNvSpPr/>
      </dsp:nvSpPr>
      <dsp:spPr>
        <a:xfrm rot="16200000">
          <a:off x="5317366" y="2706503"/>
          <a:ext cx="3219340" cy="666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11200">
            <a:lnSpc>
              <a:spcPct val="90000"/>
            </a:lnSpc>
            <a:spcBef>
              <a:spcPct val="0"/>
            </a:spcBef>
            <a:spcAft>
              <a:spcPct val="35000"/>
            </a:spcAft>
          </a:pPr>
          <a:r>
            <a:rPr lang="es-VE" sz="1600" b="1" kern="1200" dirty="0" err="1" smtClean="0"/>
            <a:t>Closing</a:t>
          </a:r>
          <a:r>
            <a:rPr lang="es-VE" sz="1600" b="1" kern="1200" dirty="0" smtClean="0"/>
            <a:t> </a:t>
          </a:r>
          <a:r>
            <a:rPr lang="es-VE" sz="1600" b="1" kern="1200" dirty="0" err="1" smtClean="0"/>
            <a:t>remarks</a:t>
          </a:r>
          <a:endParaRPr lang="es-VE" sz="1600" b="1" kern="1200" dirty="0"/>
        </a:p>
      </dsp:txBody>
      <dsp:txXfrm>
        <a:off x="5317366" y="2706503"/>
        <a:ext cx="3219340" cy="66607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18203-0189-4DDC-AFF8-1F7B0B24E605}">
      <dsp:nvSpPr>
        <dsp:cNvPr id="0" name=""/>
        <dsp:cNvSpPr/>
      </dsp:nvSpPr>
      <dsp:spPr>
        <a:xfrm>
          <a:off x="3162" y="467424"/>
          <a:ext cx="3418928" cy="2552158"/>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72390" rIns="24130" bIns="24130" numCol="1" spcCol="1270" anchor="t" anchorCtr="0">
          <a:noAutofit/>
        </a:bodyPr>
        <a:lstStyle/>
        <a:p>
          <a:pPr marL="171450" lvl="1" indent="-171450" algn="l" defTabSz="844550" rtl="0">
            <a:lnSpc>
              <a:spcPct val="90000"/>
            </a:lnSpc>
            <a:spcBef>
              <a:spcPct val="0"/>
            </a:spcBef>
            <a:spcAft>
              <a:spcPct val="15000"/>
            </a:spcAft>
            <a:buChar char="••"/>
          </a:pPr>
          <a:r>
            <a:rPr lang="es-VE" sz="1900" b="1" i="1" kern="1200" smtClean="0"/>
            <a:t>Cacciato v. Italy</a:t>
          </a:r>
          <a:r>
            <a:rPr lang="es-VE" sz="1900" b="1" kern="1200" smtClean="0"/>
            <a:t>: </a:t>
          </a:r>
          <a:r>
            <a:rPr lang="en-GB" sz="1900" kern="1200" smtClean="0"/>
            <a:t>inadmissible claim on the protection of property, due to the intent of collecting taxes on lands expropriated by the municipal authorities, since the compensation would be less than the fair market value.</a:t>
          </a:r>
          <a:endParaRPr lang="es-VE" sz="1900" kern="1200"/>
        </a:p>
      </dsp:txBody>
      <dsp:txXfrm>
        <a:off x="62962" y="527224"/>
        <a:ext cx="3299328" cy="2492358"/>
      </dsp:txXfrm>
    </dsp:sp>
    <dsp:sp modelId="{28C50BE0-6F46-4FE1-8994-621A7FDFA3B4}">
      <dsp:nvSpPr>
        <dsp:cNvPr id="0" name=""/>
        <dsp:cNvSpPr/>
      </dsp:nvSpPr>
      <dsp:spPr>
        <a:xfrm>
          <a:off x="3162" y="3019582"/>
          <a:ext cx="3418928" cy="1097428"/>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0" rIns="67310" bIns="0" numCol="1" spcCol="1270" anchor="ctr" anchorCtr="0">
          <a:noAutofit/>
        </a:bodyPr>
        <a:lstStyle/>
        <a:p>
          <a:pPr lvl="0" algn="l" defTabSz="2355850" rtl="0">
            <a:lnSpc>
              <a:spcPct val="90000"/>
            </a:lnSpc>
            <a:spcBef>
              <a:spcPct val="0"/>
            </a:spcBef>
            <a:spcAft>
              <a:spcPct val="35000"/>
            </a:spcAft>
          </a:pPr>
          <a:r>
            <a:rPr lang="es-VE" sz="5300" b="1" kern="1200" dirty="0" err="1" smtClean="0"/>
            <a:t>ECtHR</a:t>
          </a:r>
          <a:endParaRPr lang="es-VE" sz="5300" kern="1200" dirty="0"/>
        </a:p>
      </dsp:txBody>
      <dsp:txXfrm>
        <a:off x="3162" y="3019582"/>
        <a:ext cx="2407696" cy="1097428"/>
      </dsp:txXfrm>
    </dsp:sp>
    <dsp:sp modelId="{659DF19A-1334-4FE5-B8DA-ACE72E164A59}">
      <dsp:nvSpPr>
        <dsp:cNvPr id="0" name=""/>
        <dsp:cNvSpPr/>
      </dsp:nvSpPr>
      <dsp:spPr>
        <a:xfrm>
          <a:off x="2507574" y="3193899"/>
          <a:ext cx="1196625" cy="119662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B7EFE8-1A37-462A-A0BA-9E2AD1B975D3}">
      <dsp:nvSpPr>
        <dsp:cNvPr id="0" name=""/>
        <dsp:cNvSpPr/>
      </dsp:nvSpPr>
      <dsp:spPr>
        <a:xfrm>
          <a:off x="4000656" y="467424"/>
          <a:ext cx="3418928" cy="2552158"/>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72390" rIns="24130" bIns="24130" numCol="1" spcCol="1270" anchor="t" anchorCtr="0">
          <a:noAutofit/>
        </a:bodyPr>
        <a:lstStyle/>
        <a:p>
          <a:pPr marL="171450" lvl="1" indent="-171450" algn="l" defTabSz="844550" rtl="0">
            <a:lnSpc>
              <a:spcPct val="90000"/>
            </a:lnSpc>
            <a:spcBef>
              <a:spcPct val="0"/>
            </a:spcBef>
            <a:spcAft>
              <a:spcPct val="15000"/>
            </a:spcAft>
            <a:buChar char="••"/>
          </a:pPr>
          <a:r>
            <a:rPr lang="es-VE" sz="1900" b="1" kern="1200" smtClean="0"/>
            <a:t>Luca Menci: </a:t>
          </a:r>
          <a:r>
            <a:rPr lang="es-VE" sz="1900" kern="1200" smtClean="0"/>
            <a:t> </a:t>
          </a:r>
          <a:r>
            <a:rPr lang="en-GB" sz="1900" i="1" kern="1200" smtClean="0"/>
            <a:t>ne bis in idem</a:t>
          </a:r>
          <a:r>
            <a:rPr lang="en-GB" sz="1900" kern="1200" smtClean="0"/>
            <a:t> admits exceptions by operation of law, due to public interest involved in VAT collection, provided that they ‘</a:t>
          </a:r>
          <a:r>
            <a:rPr lang="en-GB" sz="1900" i="1" kern="1200" smtClean="0"/>
            <a:t>do not alter the hard core of the right</a:t>
          </a:r>
          <a:r>
            <a:rPr lang="en-GB" sz="1900" kern="1200" smtClean="0"/>
            <a:t>’</a:t>
          </a:r>
          <a:endParaRPr lang="es-VE" sz="1900" kern="1200"/>
        </a:p>
      </dsp:txBody>
      <dsp:txXfrm>
        <a:off x="4060456" y="527224"/>
        <a:ext cx="3299328" cy="2492358"/>
      </dsp:txXfrm>
    </dsp:sp>
    <dsp:sp modelId="{9754DCFA-0942-43B6-96D0-F4E16F9DF48D}">
      <dsp:nvSpPr>
        <dsp:cNvPr id="0" name=""/>
        <dsp:cNvSpPr/>
      </dsp:nvSpPr>
      <dsp:spPr>
        <a:xfrm>
          <a:off x="4000656" y="3019582"/>
          <a:ext cx="3418928" cy="1097428"/>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0" rIns="67310" bIns="0" numCol="1" spcCol="1270" anchor="ctr" anchorCtr="0">
          <a:noAutofit/>
        </a:bodyPr>
        <a:lstStyle/>
        <a:p>
          <a:pPr lvl="0" algn="l" defTabSz="2355850" rtl="0">
            <a:lnSpc>
              <a:spcPct val="90000"/>
            </a:lnSpc>
            <a:spcBef>
              <a:spcPct val="0"/>
            </a:spcBef>
            <a:spcAft>
              <a:spcPct val="35000"/>
            </a:spcAft>
          </a:pPr>
          <a:r>
            <a:rPr lang="es-VE" sz="5300" b="1" kern="1200" dirty="0" smtClean="0"/>
            <a:t>CJEU</a:t>
          </a:r>
          <a:endParaRPr lang="es-VE" sz="5300" kern="1200" dirty="0"/>
        </a:p>
      </dsp:txBody>
      <dsp:txXfrm>
        <a:off x="4000656" y="3019582"/>
        <a:ext cx="2407696" cy="1097428"/>
      </dsp:txXfrm>
    </dsp:sp>
    <dsp:sp modelId="{02367F08-7D3A-4DF5-AFDA-795178102355}">
      <dsp:nvSpPr>
        <dsp:cNvPr id="0" name=""/>
        <dsp:cNvSpPr/>
      </dsp:nvSpPr>
      <dsp:spPr>
        <a:xfrm>
          <a:off x="6505068" y="3193899"/>
          <a:ext cx="1196625" cy="119662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DE97B-9ABE-465F-847C-A7E8B5A75704}">
      <dsp:nvSpPr>
        <dsp:cNvPr id="0" name=""/>
        <dsp:cNvSpPr/>
      </dsp:nvSpPr>
      <dsp:spPr>
        <a:xfrm>
          <a:off x="135971" y="158488"/>
          <a:ext cx="3461904" cy="4415694"/>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4000" r="-6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716C99-54F8-409E-A18B-0D9F96146805}">
      <dsp:nvSpPr>
        <dsp:cNvPr id="0" name=""/>
        <dsp:cNvSpPr/>
      </dsp:nvSpPr>
      <dsp:spPr>
        <a:xfrm>
          <a:off x="3758487" y="897331"/>
          <a:ext cx="3486505" cy="369439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1760" tIns="111760" rIns="111760" bIns="111760" numCol="1" spcCol="1270" anchor="b" anchorCtr="0">
          <a:noAutofit/>
        </a:bodyPr>
        <a:lstStyle/>
        <a:p>
          <a:pPr lvl="0" algn="l" defTabSz="1955800">
            <a:lnSpc>
              <a:spcPct val="90000"/>
            </a:lnSpc>
            <a:spcBef>
              <a:spcPct val="0"/>
            </a:spcBef>
            <a:spcAft>
              <a:spcPct val="35000"/>
            </a:spcAft>
          </a:pPr>
          <a:r>
            <a:rPr lang="es-VE" sz="4400" b="1" kern="1200" dirty="0" err="1" smtClean="0">
              <a:solidFill>
                <a:schemeClr val="accent2"/>
              </a:solidFill>
            </a:rPr>
            <a:t>Contact</a:t>
          </a:r>
          <a:r>
            <a:rPr lang="es-VE" sz="4400" b="1" kern="1200" dirty="0" smtClean="0">
              <a:solidFill>
                <a:schemeClr val="accent2"/>
              </a:solidFill>
            </a:rPr>
            <a:t> </a:t>
          </a:r>
          <a:r>
            <a:rPr lang="es-VE" sz="4400" b="1" kern="1200" dirty="0" err="1" smtClean="0">
              <a:solidFill>
                <a:schemeClr val="accent2"/>
              </a:solidFill>
            </a:rPr>
            <a:t>us</a:t>
          </a:r>
          <a:r>
            <a:rPr lang="es-VE" sz="4400" b="1" kern="1200" dirty="0" smtClean="0">
              <a:solidFill>
                <a:schemeClr val="accent2"/>
              </a:solidFill>
            </a:rPr>
            <a:t>!</a:t>
          </a:r>
          <a:endParaRPr lang="es-VE" sz="4400" b="1" kern="1200" dirty="0">
            <a:solidFill>
              <a:schemeClr val="accent2"/>
            </a:solidFill>
          </a:endParaRPr>
        </a:p>
      </dsp:txBody>
      <dsp:txXfrm>
        <a:off x="3758487" y="897331"/>
        <a:ext cx="3486505" cy="3694399"/>
      </dsp:txXfrm>
    </dsp:sp>
    <dsp:sp modelId="{67C13C5B-B752-484E-BB01-8DEBE7B0ED6E}">
      <dsp:nvSpPr>
        <dsp:cNvPr id="0" name=""/>
        <dsp:cNvSpPr/>
      </dsp:nvSpPr>
      <dsp:spPr>
        <a:xfrm>
          <a:off x="3001757" y="-62296"/>
          <a:ext cx="1192237" cy="11922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8D037F-C632-45D3-9C71-833A94B4286A}">
      <dsp:nvSpPr>
        <dsp:cNvPr id="0" name=""/>
        <dsp:cNvSpPr/>
      </dsp:nvSpPr>
      <dsp:spPr>
        <a:xfrm>
          <a:off x="4193995" y="-62296"/>
          <a:ext cx="3647701" cy="1192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lvl="0" algn="l" defTabSz="889000">
            <a:lnSpc>
              <a:spcPct val="90000"/>
            </a:lnSpc>
            <a:spcBef>
              <a:spcPct val="0"/>
            </a:spcBef>
            <a:spcAft>
              <a:spcPct val="35000"/>
            </a:spcAft>
          </a:pPr>
          <a:r>
            <a:rPr lang="en-US" sz="2000" kern="1200" dirty="0" smtClean="0"/>
            <a:t>www.ibfd.org/Academic/Observatory-Protection-Taxpayers-Rights</a:t>
          </a:r>
          <a:endParaRPr lang="es-VE" sz="2000" kern="1200" dirty="0"/>
        </a:p>
      </dsp:txBody>
      <dsp:txXfrm>
        <a:off x="4193995" y="-62296"/>
        <a:ext cx="3647701" cy="1192237"/>
      </dsp:txXfrm>
    </dsp:sp>
    <dsp:sp modelId="{B76332B7-5535-4434-9B50-7B561E66E527}">
      <dsp:nvSpPr>
        <dsp:cNvPr id="0" name=""/>
        <dsp:cNvSpPr/>
      </dsp:nvSpPr>
      <dsp:spPr>
        <a:xfrm>
          <a:off x="3001757" y="1344543"/>
          <a:ext cx="1192237" cy="119223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8DF03D-24A4-4066-B6BC-CC92C2D1D011}">
      <dsp:nvSpPr>
        <dsp:cNvPr id="0" name=""/>
        <dsp:cNvSpPr/>
      </dsp:nvSpPr>
      <dsp:spPr>
        <a:xfrm>
          <a:off x="4193995" y="1344543"/>
          <a:ext cx="3647701" cy="1192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55880" rIns="111760" bIns="55880" numCol="1" spcCol="1270" anchor="ctr" anchorCtr="0">
          <a:noAutofit/>
        </a:bodyPr>
        <a:lstStyle/>
        <a:p>
          <a:pPr lvl="0" algn="l" defTabSz="1955800">
            <a:lnSpc>
              <a:spcPct val="90000"/>
            </a:lnSpc>
            <a:spcBef>
              <a:spcPct val="0"/>
            </a:spcBef>
            <a:spcAft>
              <a:spcPct val="35000"/>
            </a:spcAft>
          </a:pPr>
          <a:r>
            <a:rPr lang="es-VE" sz="4400" kern="1200" dirty="0" smtClean="0"/>
            <a:t>optr@ibfd.org</a:t>
          </a:r>
          <a:endParaRPr lang="es-VE" sz="4400" kern="1200" dirty="0"/>
        </a:p>
      </dsp:txBody>
      <dsp:txXfrm>
        <a:off x="4193995" y="1344543"/>
        <a:ext cx="3647701" cy="1192237"/>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9234" name="Rectangle 2"/>
          <p:cNvSpPr>
            <a:spLocks noGrp="1" noChangeArrowheads="1"/>
          </p:cNvSpPr>
          <p:nvPr>
            <p:ph type="hdr" sz="quarter"/>
          </p:nvPr>
        </p:nvSpPr>
        <p:spPr bwMode="auto">
          <a:xfrm>
            <a:off x="0" y="0"/>
            <a:ext cx="3038049" cy="465758"/>
          </a:xfrm>
          <a:prstGeom prst="rect">
            <a:avLst/>
          </a:prstGeom>
          <a:noFill/>
          <a:ln w="9525">
            <a:noFill/>
            <a:miter lim="800000"/>
            <a:headEnd/>
            <a:tailEnd/>
          </a:ln>
          <a:effectLst/>
        </p:spPr>
        <p:txBody>
          <a:bodyPr vert="horz" wrap="square" lIns="91511" tIns="45756" rIns="91511" bIns="45756" numCol="1" anchor="t" anchorCtr="0" compatLnSpc="1">
            <a:prstTxWarp prst="textNoShape">
              <a:avLst/>
            </a:prstTxWarp>
          </a:bodyPr>
          <a:lstStyle>
            <a:lvl1pPr algn="l">
              <a:spcBef>
                <a:spcPct val="20000"/>
              </a:spcBef>
              <a:defRPr sz="1200">
                <a:latin typeface="Arial" charset="0"/>
              </a:defRPr>
            </a:lvl1pPr>
          </a:lstStyle>
          <a:p>
            <a:pPr>
              <a:defRPr/>
            </a:pPr>
            <a:endParaRPr lang="en-US"/>
          </a:p>
        </p:txBody>
      </p:sp>
      <p:sp>
        <p:nvSpPr>
          <p:cNvPr id="479235" name="Rectangle 3"/>
          <p:cNvSpPr>
            <a:spLocks noGrp="1" noChangeArrowheads="1"/>
          </p:cNvSpPr>
          <p:nvPr>
            <p:ph type="dt" sz="quarter" idx="1"/>
          </p:nvPr>
        </p:nvSpPr>
        <p:spPr bwMode="auto">
          <a:xfrm>
            <a:off x="3972352" y="0"/>
            <a:ext cx="3038049" cy="465758"/>
          </a:xfrm>
          <a:prstGeom prst="rect">
            <a:avLst/>
          </a:prstGeom>
          <a:noFill/>
          <a:ln w="9525">
            <a:noFill/>
            <a:miter lim="800000"/>
            <a:headEnd/>
            <a:tailEnd/>
          </a:ln>
          <a:effectLst/>
        </p:spPr>
        <p:txBody>
          <a:bodyPr vert="horz" wrap="square" lIns="91511" tIns="45756" rIns="91511" bIns="45756" numCol="1" anchor="t" anchorCtr="0" compatLnSpc="1">
            <a:prstTxWarp prst="textNoShape">
              <a:avLst/>
            </a:prstTxWarp>
          </a:bodyPr>
          <a:lstStyle>
            <a:lvl1pPr algn="r">
              <a:spcBef>
                <a:spcPct val="20000"/>
              </a:spcBef>
              <a:defRPr sz="1200">
                <a:latin typeface="Arial" charset="0"/>
              </a:defRPr>
            </a:lvl1pPr>
          </a:lstStyle>
          <a:p>
            <a:pPr>
              <a:defRPr/>
            </a:pPr>
            <a:endParaRPr lang="en-US"/>
          </a:p>
        </p:txBody>
      </p:sp>
      <p:sp>
        <p:nvSpPr>
          <p:cNvPr id="479236" name="Rectangle 4"/>
          <p:cNvSpPr>
            <a:spLocks noGrp="1" noChangeArrowheads="1"/>
          </p:cNvSpPr>
          <p:nvPr>
            <p:ph type="ftr" sz="quarter" idx="2"/>
          </p:nvPr>
        </p:nvSpPr>
        <p:spPr bwMode="auto">
          <a:xfrm>
            <a:off x="0" y="8830643"/>
            <a:ext cx="3038049" cy="465758"/>
          </a:xfrm>
          <a:prstGeom prst="rect">
            <a:avLst/>
          </a:prstGeom>
          <a:noFill/>
          <a:ln w="9525">
            <a:noFill/>
            <a:miter lim="800000"/>
            <a:headEnd/>
            <a:tailEnd/>
          </a:ln>
          <a:effectLst/>
        </p:spPr>
        <p:txBody>
          <a:bodyPr vert="horz" wrap="square" lIns="91511" tIns="45756" rIns="91511" bIns="45756" numCol="1" anchor="b" anchorCtr="0" compatLnSpc="1">
            <a:prstTxWarp prst="textNoShape">
              <a:avLst/>
            </a:prstTxWarp>
          </a:bodyPr>
          <a:lstStyle>
            <a:lvl1pPr algn="l">
              <a:spcBef>
                <a:spcPct val="20000"/>
              </a:spcBef>
              <a:defRPr sz="1200">
                <a:latin typeface="Arial" charset="0"/>
              </a:defRPr>
            </a:lvl1pPr>
          </a:lstStyle>
          <a:p>
            <a:pPr>
              <a:defRPr/>
            </a:pPr>
            <a:endParaRPr lang="en-US"/>
          </a:p>
        </p:txBody>
      </p:sp>
    </p:spTree>
    <p:extLst>
      <p:ext uri="{BB962C8B-B14F-4D97-AF65-F5344CB8AC3E}">
        <p14:creationId xmlns:p14="http://schemas.microsoft.com/office/powerpoint/2010/main" val="231615840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049" cy="465758"/>
          </a:xfrm>
          <a:prstGeom prst="rect">
            <a:avLst/>
          </a:prstGeom>
          <a:noFill/>
          <a:ln w="9525">
            <a:noFill/>
            <a:miter lim="800000"/>
            <a:headEnd/>
            <a:tailEnd/>
          </a:ln>
          <a:effectLst/>
        </p:spPr>
        <p:txBody>
          <a:bodyPr vert="horz" wrap="square" lIns="91511" tIns="45756" rIns="91511" bIns="45756" numCol="1" anchor="t" anchorCtr="0" compatLnSpc="1">
            <a:prstTxWarp prst="textNoShape">
              <a:avLst/>
            </a:prstTxWarp>
          </a:bodyPr>
          <a:lstStyle>
            <a:lvl1pPr algn="l">
              <a:spcBef>
                <a:spcPct val="0"/>
              </a:spcBef>
              <a:defRPr sz="1200">
                <a:latin typeface="Times New Roman" charset="0"/>
              </a:defRPr>
            </a:lvl1pPr>
          </a:lstStyle>
          <a:p>
            <a:pPr>
              <a:defRPr/>
            </a:pPr>
            <a:endParaRPr lang="en-US"/>
          </a:p>
        </p:txBody>
      </p:sp>
      <p:sp>
        <p:nvSpPr>
          <p:cNvPr id="4099" name="Rectangle 3"/>
          <p:cNvSpPr>
            <a:spLocks noGrp="1" noChangeArrowheads="1"/>
          </p:cNvSpPr>
          <p:nvPr>
            <p:ph type="dt" idx="1"/>
          </p:nvPr>
        </p:nvSpPr>
        <p:spPr bwMode="auto">
          <a:xfrm>
            <a:off x="3972352" y="0"/>
            <a:ext cx="3038049" cy="465758"/>
          </a:xfrm>
          <a:prstGeom prst="rect">
            <a:avLst/>
          </a:prstGeom>
          <a:noFill/>
          <a:ln w="9525">
            <a:noFill/>
            <a:miter lim="800000"/>
            <a:headEnd/>
            <a:tailEnd/>
          </a:ln>
          <a:effectLst/>
        </p:spPr>
        <p:txBody>
          <a:bodyPr vert="horz" wrap="square" lIns="91511" tIns="45756" rIns="91511" bIns="45756" numCol="1" anchor="t" anchorCtr="0" compatLnSpc="1">
            <a:prstTxWarp prst="textNoShape">
              <a:avLst/>
            </a:prstTxWarp>
          </a:bodyPr>
          <a:lstStyle>
            <a:lvl1pPr algn="r">
              <a:spcBef>
                <a:spcPct val="0"/>
              </a:spcBef>
              <a:defRPr sz="1200">
                <a:latin typeface="Times New Roman"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5871" y="4416764"/>
            <a:ext cx="5138661" cy="4183163"/>
          </a:xfrm>
          <a:prstGeom prst="rect">
            <a:avLst/>
          </a:prstGeom>
          <a:noFill/>
          <a:ln w="9525">
            <a:noFill/>
            <a:miter lim="800000"/>
            <a:headEnd/>
            <a:tailEnd/>
          </a:ln>
          <a:effectLst/>
        </p:spPr>
        <p:txBody>
          <a:bodyPr vert="horz" wrap="square" lIns="91511" tIns="45756" rIns="91511" bIns="4575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0643"/>
            <a:ext cx="3038049" cy="465758"/>
          </a:xfrm>
          <a:prstGeom prst="rect">
            <a:avLst/>
          </a:prstGeom>
          <a:noFill/>
          <a:ln w="9525">
            <a:noFill/>
            <a:miter lim="800000"/>
            <a:headEnd/>
            <a:tailEnd/>
          </a:ln>
          <a:effectLst/>
        </p:spPr>
        <p:txBody>
          <a:bodyPr vert="horz" wrap="square" lIns="91511" tIns="45756" rIns="91511" bIns="45756" numCol="1" anchor="b" anchorCtr="0" compatLnSpc="1">
            <a:prstTxWarp prst="textNoShape">
              <a:avLst/>
            </a:prstTxWarp>
          </a:bodyPr>
          <a:lstStyle>
            <a:lvl1pPr algn="l">
              <a:spcBef>
                <a:spcPct val="0"/>
              </a:spcBef>
              <a:defRPr sz="1200">
                <a:latin typeface="Times New Roman" charset="0"/>
              </a:defRPr>
            </a:lvl1pPr>
          </a:lstStyle>
          <a:p>
            <a:pPr>
              <a:defRPr/>
            </a:pPr>
            <a:endParaRPr lang="en-US"/>
          </a:p>
        </p:txBody>
      </p:sp>
      <p:sp>
        <p:nvSpPr>
          <p:cNvPr id="4103" name="Rectangle 7"/>
          <p:cNvSpPr>
            <a:spLocks noGrp="1" noChangeArrowheads="1"/>
          </p:cNvSpPr>
          <p:nvPr>
            <p:ph type="sldNum" sz="quarter" idx="5"/>
          </p:nvPr>
        </p:nvSpPr>
        <p:spPr bwMode="auto">
          <a:xfrm>
            <a:off x="3972352" y="8830643"/>
            <a:ext cx="3038049" cy="465758"/>
          </a:xfrm>
          <a:prstGeom prst="rect">
            <a:avLst/>
          </a:prstGeom>
          <a:noFill/>
          <a:ln w="9525">
            <a:noFill/>
            <a:miter lim="800000"/>
            <a:headEnd/>
            <a:tailEnd/>
          </a:ln>
          <a:effectLst/>
        </p:spPr>
        <p:txBody>
          <a:bodyPr vert="horz" wrap="square" lIns="91511" tIns="45756" rIns="91511" bIns="45756" numCol="1" anchor="b" anchorCtr="0" compatLnSpc="1">
            <a:prstTxWarp prst="textNoShape">
              <a:avLst/>
            </a:prstTxWarp>
          </a:bodyPr>
          <a:lstStyle>
            <a:lvl1pPr algn="r">
              <a:spcBef>
                <a:spcPct val="0"/>
              </a:spcBef>
              <a:defRPr sz="1200">
                <a:latin typeface="Times New Roman" charset="0"/>
              </a:defRPr>
            </a:lvl1pPr>
          </a:lstStyle>
          <a:p>
            <a:pPr>
              <a:defRPr/>
            </a:pPr>
            <a:fld id="{BA498849-54B0-4E97-9D1E-8A3BB80C0A54}" type="slidenum">
              <a:rPr lang="en-US"/>
              <a:pPr>
                <a:defRPr/>
              </a:pPr>
              <a:t>‹Nº›</a:t>
            </a:fld>
            <a:endParaRPr lang="en-US" dirty="0"/>
          </a:p>
        </p:txBody>
      </p:sp>
    </p:spTree>
    <p:extLst>
      <p:ext uri="{BB962C8B-B14F-4D97-AF65-F5344CB8AC3E}">
        <p14:creationId xmlns:p14="http://schemas.microsoft.com/office/powerpoint/2010/main" val="112990143"/>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r>
              <a:rPr lang="en-GB" sz="1400" b="1" dirty="0" smtClean="0"/>
              <a:t>ECtHR: </a:t>
            </a:r>
          </a:p>
          <a:p>
            <a:r>
              <a:rPr lang="en-GB" sz="1400" b="1" dirty="0" err="1" smtClean="0"/>
              <a:t>Othymia</a:t>
            </a:r>
            <a:r>
              <a:rPr lang="en-GB" sz="1400" b="1" dirty="0" smtClean="0"/>
              <a:t> Investments BV v. The Netherlands (3</a:t>
            </a:r>
            <a:r>
              <a:rPr lang="en-GB" sz="1400" b="1" baseline="30000" dirty="0" smtClean="0"/>
              <a:t>rd</a:t>
            </a:r>
            <a:r>
              <a:rPr lang="en-GB" sz="1400" b="1" dirty="0" smtClean="0"/>
              <a:t> Ch., Ap. N° 75292/10, 16-06-15):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The company complained that the undertaking of an investigation by the Netherlands Tax and Customs Administration at the request of their Spanish opposite numbers (based on Directive 77/799/EEC), followed by the transfer of the information thus obtained to the Spanish tax authorities without its prior knowledge, constituted an unwarranted interference with its rights under article 8 European Court of Human Rights (ECHR). The Court held that there was an interference with article 8, but such interference does not constitute a violation of article 8 if it is “in accordance with the law”, pursues a “legitimate aim” and is “necessary in a democratic society”. The Court held that there was no violation of the ECHR, as (</a:t>
            </a:r>
            <a:r>
              <a:rPr lang="en-US" sz="1200" b="0" i="0" u="none" strike="noStrike" kern="1200" baseline="0" dirty="0" err="1" smtClean="0">
                <a:solidFill>
                  <a:schemeClr val="tx1"/>
                </a:solidFill>
                <a:latin typeface="Times New Roman" charset="0"/>
                <a:ea typeface="+mn-ea"/>
                <a:cs typeface="+mn-cs"/>
              </a:rPr>
              <a:t>i</a:t>
            </a:r>
            <a:r>
              <a:rPr lang="en-US" sz="1200" b="0" i="0" u="none" strike="noStrike" kern="1200" baseline="0" dirty="0" smtClean="0">
                <a:solidFill>
                  <a:schemeClr val="tx1"/>
                </a:solidFill>
                <a:latin typeface="Times New Roman" charset="0"/>
                <a:ea typeface="+mn-ea"/>
                <a:cs typeface="+mn-cs"/>
              </a:rPr>
              <a:t>) the exchange of information in question was in accordance with the law, since it was based on Directive 77/799/EEC; (ii) it pursued a legitimate aim, as it aimed to ensure that taxes were paid; and (iii) it was necessary in a democratic society, as, according to the Court of Justice of the European Union’s </a:t>
            </a:r>
            <a:r>
              <a:rPr lang="en-US" sz="1200" b="0" i="1" u="none" strike="noStrike" kern="1200" baseline="0" dirty="0" err="1" smtClean="0">
                <a:solidFill>
                  <a:schemeClr val="tx1"/>
                </a:solidFill>
                <a:latin typeface="Times New Roman" charset="0"/>
                <a:ea typeface="+mn-ea"/>
                <a:cs typeface="+mn-cs"/>
              </a:rPr>
              <a:t>Sabou</a:t>
            </a:r>
            <a:r>
              <a:rPr lang="en-US" sz="1200" b="0" i="1" u="none" strike="noStrike" kern="1200" baseline="0" dirty="0" smtClean="0">
                <a:solidFill>
                  <a:schemeClr val="tx1"/>
                </a:solidFill>
                <a:latin typeface="Times New Roman" charset="0"/>
                <a:ea typeface="+mn-ea"/>
                <a:cs typeface="+mn-cs"/>
              </a:rPr>
              <a:t> </a:t>
            </a:r>
            <a:r>
              <a:rPr lang="en-US" sz="1200" b="0" i="0" u="none" strike="noStrike" kern="1200" baseline="0" dirty="0" smtClean="0">
                <a:solidFill>
                  <a:schemeClr val="tx1"/>
                </a:solidFill>
                <a:latin typeface="Times New Roman" charset="0"/>
                <a:ea typeface="+mn-ea"/>
                <a:cs typeface="+mn-cs"/>
              </a:rPr>
              <a:t>judgment, during the investigation stage of the tax proceedings, there is no obligation on either the requesting state or the requested state to inform the taxpayer or any other person potentially implicated. </a:t>
            </a:r>
          </a:p>
          <a:p>
            <a:r>
              <a:rPr lang="es-VE" sz="1200" b="0" i="0" u="none" strike="noStrike" kern="1200" baseline="0" dirty="0" smtClean="0">
                <a:solidFill>
                  <a:schemeClr val="tx1"/>
                </a:solidFill>
                <a:latin typeface="Times New Roman" charset="0"/>
                <a:ea typeface="+mn-ea"/>
                <a:cs typeface="+mn-cs"/>
              </a:rPr>
              <a:t>	</a:t>
            </a:r>
          </a:p>
          <a:p>
            <a:pPr lvl="2"/>
            <a:endParaRPr lang="en-GB" sz="1400" b="1" dirty="0" smtClean="0"/>
          </a:p>
          <a:p>
            <a:r>
              <a:rPr lang="en-GB" sz="1400" b="1" dirty="0" smtClean="0"/>
              <a:t>M.N. and others v. San Marino (3</a:t>
            </a:r>
            <a:r>
              <a:rPr lang="en-GB" sz="1400" b="1" baseline="30000" dirty="0" smtClean="0"/>
              <a:t>rd</a:t>
            </a:r>
            <a:r>
              <a:rPr lang="en-GB" sz="1400" b="1" dirty="0" smtClean="0"/>
              <a:t> Ch., Ap. N° 28005/12, 07-07-2015): </a:t>
            </a:r>
            <a:r>
              <a:rPr lang="es-VE" sz="800" b="0" i="0" u="none" strike="noStrike" kern="1200" baseline="0" dirty="0" smtClean="0">
                <a:solidFill>
                  <a:schemeClr val="tx1"/>
                </a:solidFill>
                <a:latin typeface="Times New Roman" charset="0"/>
                <a:ea typeface="+mn-ea"/>
                <a:cs typeface="+mn-cs"/>
              </a:rPr>
              <a:t>100 </a:t>
            </a:r>
            <a:endParaRPr lang="es-VE" sz="24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Following a request from the Italian judicial authorities in an investigation concerning, inter alia, tax fraud, the San Marino court ordered the seizure (in the sense of copying and maintaining a copy) of all relevant information held by banks in San Marino that related to a certain company. Among the documents seized were documents pertaining to the applicant, who was not among the persons against whom the criminal proceedings were initiated in Italy. The seizure, in the sense of copying banking data (retrieved from bank statements, </a:t>
            </a:r>
            <a:r>
              <a:rPr lang="en-US" sz="1200" b="0" i="0" u="none" strike="noStrike" kern="1200" baseline="0" dirty="0" err="1" smtClean="0">
                <a:solidFill>
                  <a:schemeClr val="tx1"/>
                </a:solidFill>
                <a:latin typeface="Times New Roman" charset="0"/>
                <a:ea typeface="+mn-ea"/>
                <a:cs typeface="+mn-cs"/>
              </a:rPr>
              <a:t>cheques</a:t>
            </a:r>
            <a:r>
              <a:rPr lang="en-US" sz="1200" b="0" i="0" u="none" strike="noStrike" kern="1200" baseline="0" dirty="0" smtClean="0">
                <a:solidFill>
                  <a:schemeClr val="tx1"/>
                </a:solidFill>
                <a:latin typeface="Times New Roman" charset="0"/>
                <a:ea typeface="+mn-ea"/>
                <a:cs typeface="+mn-cs"/>
              </a:rPr>
              <a:t>, fiduciary dispositions and emails), which the Court considers as falling under the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notion of both “private life” and “correspondence”, and the subsequent storage by the authorities of such data, amounts to an interference for the purposes of article 8 of the ECHR. In the present case, the Court found that there was a violation of article 8 of the ECHR, since the taxpayer did not have at his disposal a remedy that could be regarded as an “effective review” for the purposes of article 8 of the ECHR. In conclusion, domestic legislation allowing search and seizure of banking data for tax purposes has to provide procedural safeguards to taxpayers affected by such measures. </a:t>
            </a:r>
          </a:p>
          <a:p>
            <a:r>
              <a:rPr lang="es-VE" sz="1200" b="0" i="0" u="none" strike="noStrike" kern="1200" baseline="0" dirty="0" smtClean="0">
                <a:solidFill>
                  <a:schemeClr val="tx1"/>
                </a:solidFill>
                <a:latin typeface="Times New Roman" charset="0"/>
                <a:ea typeface="+mn-ea"/>
                <a:cs typeface="+mn-cs"/>
              </a:rPr>
              <a:t>	</a:t>
            </a:r>
          </a:p>
          <a:p>
            <a:r>
              <a:rPr lang="en-GB" sz="1400" b="1" dirty="0" smtClean="0"/>
              <a:t>Brito </a:t>
            </a:r>
            <a:r>
              <a:rPr lang="en-GB" sz="1400" b="1" dirty="0" err="1" smtClean="0"/>
              <a:t>Ferrinho</a:t>
            </a:r>
            <a:r>
              <a:rPr lang="en-GB" sz="1400" b="1" dirty="0" smtClean="0"/>
              <a:t> </a:t>
            </a:r>
            <a:r>
              <a:rPr lang="en-GB" sz="1400" b="1" dirty="0" err="1" smtClean="0"/>
              <a:t>Bexiga</a:t>
            </a:r>
            <a:r>
              <a:rPr lang="en-GB" sz="1400" b="1" dirty="0" smtClean="0"/>
              <a:t> Villa-Nova v. Portugal (4</a:t>
            </a:r>
            <a:r>
              <a:rPr lang="en-GB" sz="1400" b="1" baseline="30000" dirty="0" smtClean="0"/>
              <a:t>th</a:t>
            </a:r>
            <a:r>
              <a:rPr lang="en-GB" sz="1400" b="1" dirty="0" smtClean="0"/>
              <a:t> Ch., Ap. N° 69436/10, 01-12-2015):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The taxpayer, a lawyer, was requested to produce copies of her bank account in order to be assessed with VAT on the lawyers’ fees she had received in 2005 and 2006, when lawyers’ fees were not exempt from VAT. The information was disclosed to the tax authority, following an order from a judicial authority that authorized the lifting of professional secrecy. Since the taxpayer did not have the chance to challenge this order that authorized the lifting of professional secrecy, the Court held that the interference with article 8 of the ECHR was not proportionate (it was not considered “necessary in a democratic society”), and therefore there was in violation of article 8 of the ECHR.</a:t>
            </a:r>
          </a:p>
          <a:p>
            <a:r>
              <a:rPr lang="es-VE" sz="1200" b="0" i="0" u="none" strike="noStrike" kern="1200" baseline="0" dirty="0" smtClean="0">
                <a:solidFill>
                  <a:schemeClr val="tx1"/>
                </a:solidFill>
                <a:latin typeface="Times New Roman" charset="0"/>
                <a:ea typeface="+mn-ea"/>
                <a:cs typeface="+mn-cs"/>
              </a:rPr>
              <a:t>	</a:t>
            </a:r>
          </a:p>
          <a:p>
            <a:r>
              <a:rPr lang="en-GB" sz="1400" b="1" dirty="0" smtClean="0"/>
              <a:t>K.S and M.S v Germany (5</a:t>
            </a:r>
            <a:r>
              <a:rPr lang="en-GB" sz="1400" b="1" baseline="30000" dirty="0" smtClean="0"/>
              <a:t>th</a:t>
            </a:r>
            <a:r>
              <a:rPr lang="en-GB" sz="1400" b="1" dirty="0" smtClean="0"/>
              <a:t> Ch., Ap. N° 33696/11, 6-10-2016):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The German tax authorities instigated proceedings against the applicants for suspected tax evasion after receiving information about the applicants’ assets held in a Liechtenstein bank. The information (together with data relating to many other account holders domiciled in Germany for tax purposes) had been illegally copied by an employee of the bank and purchased by the German secret service before finding its way to the tax authorities. On the basis of that information, a prosecutor obtained a judicial warrant for a search of the applicants’ home. The Court concluded that nothing indicated that the warrant was not limited to what was indispensable in the circumstances of the case, and therefore it held that there has been no violation of article 8 of the ECHR.</a:t>
            </a:r>
          </a:p>
          <a:p>
            <a:r>
              <a:rPr lang="es-VE" sz="1200" b="0" i="0" u="none" strike="noStrike" kern="1200" baseline="0" dirty="0" smtClean="0">
                <a:solidFill>
                  <a:schemeClr val="tx1"/>
                </a:solidFill>
                <a:latin typeface="Times New Roman" charset="0"/>
                <a:ea typeface="+mn-ea"/>
                <a:cs typeface="+mn-cs"/>
              </a:rPr>
              <a:t>	</a:t>
            </a:r>
            <a:endParaRPr lang="en-GB" sz="1400" b="1" dirty="0" smtClean="0"/>
          </a:p>
          <a:p>
            <a:r>
              <a:rPr lang="en-GB" sz="1400" b="1" dirty="0" smtClean="0"/>
              <a:t>G.S.B. v Switzerland (3</a:t>
            </a:r>
            <a:r>
              <a:rPr lang="en-GB" sz="1400" b="1" baseline="30000" dirty="0" smtClean="0"/>
              <a:t>rd</a:t>
            </a:r>
            <a:r>
              <a:rPr lang="en-GB" sz="1400" b="1" dirty="0" smtClean="0"/>
              <a:t> Ch., Ap. N° 28601/11, 22-12-2015):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In response to a request from the Internal Revenue Service (IRS), the Swiss Federal Tax Administration (AFC) instigated an administrative cooperation procedure and invited the bank UBS to supply detailed files on the customers mentioned in the appendix to an agreement between the AFC and the IRS. UBS transmitted the applicant’s file to the AFC. The Court held that the disclosure of banking information to tax authorities of another state pursuant to a special bilateral agreement did not constitute a violation of article 8 of the ECHR or a violation of article 14 of the ECHR read in conjunction with article 8 of the ECHR. </a:t>
            </a:r>
          </a:p>
          <a:p>
            <a:endParaRPr lang="en-GB" sz="1400" b="1" dirty="0" smtClean="0"/>
          </a:p>
          <a:p>
            <a:r>
              <a:rPr lang="en-GB" sz="1400" b="1" dirty="0" err="1" smtClean="0"/>
              <a:t>Satakunnan</a:t>
            </a:r>
            <a:r>
              <a:rPr lang="en-GB" sz="1400" b="1" dirty="0" smtClean="0"/>
              <a:t> </a:t>
            </a:r>
            <a:r>
              <a:rPr lang="en-GB" sz="1400" b="1" dirty="0" err="1" smtClean="0"/>
              <a:t>Markkinapörssi</a:t>
            </a:r>
            <a:r>
              <a:rPr lang="en-GB" sz="1400" b="1" dirty="0" smtClean="0"/>
              <a:t> Oy and </a:t>
            </a:r>
            <a:r>
              <a:rPr lang="en-GB" sz="1400" b="1" dirty="0" err="1" smtClean="0"/>
              <a:t>Satamedia</a:t>
            </a:r>
            <a:r>
              <a:rPr lang="en-GB" sz="1400" b="1" dirty="0" smtClean="0"/>
              <a:t> Oy v. Finland (GC, Ap. N°  931/13, 27-06-2017): </a:t>
            </a:r>
          </a:p>
          <a:p>
            <a:r>
              <a:rPr lang="en-US" sz="1200" b="0" i="0" u="none" strike="noStrike" kern="1200" baseline="0" dirty="0" smtClean="0">
                <a:solidFill>
                  <a:schemeClr val="tx1"/>
                </a:solidFill>
                <a:latin typeface="Times New Roman" charset="0"/>
                <a:ea typeface="+mn-ea"/>
                <a:cs typeface="+mn-cs"/>
              </a:rPr>
              <a:t>According to this case, the gathering and distribution of data via SMS on the earned and unearned income and the assets of natural persons (collected from documents in the public domain held by tax authorities and processed for publication whereby mobile telephone users can, by sending a text message containing details of an individual’s name and municipality of residence to a given number, receive information concerning the earned and unearned income and assets of that person) must be considered as the “processing of personal data” within the meaning of Directive 95/46/EC of the European Parliament and of the Council of 24 October 1995 on the Protection of Individuals with Regard to the Processing of Personal Data and on the Free Movement of Such Data, OJ L 281 (1995), EU Law IBFD. </a:t>
            </a:r>
            <a:endParaRPr lang="en-GB" sz="1400" b="1" dirty="0" smtClean="0"/>
          </a:p>
          <a:p>
            <a:pPr lvl="2"/>
            <a:endParaRPr lang="en-GB" sz="1400" dirty="0" smtClean="0"/>
          </a:p>
          <a:p>
            <a:r>
              <a:rPr lang="en-GB" sz="1400" b="1" dirty="0" err="1" smtClean="0"/>
              <a:t>Lindstrand</a:t>
            </a:r>
            <a:r>
              <a:rPr lang="en-GB" sz="1400" b="1" dirty="0" smtClean="0"/>
              <a:t> Partners </a:t>
            </a:r>
            <a:r>
              <a:rPr lang="en-GB" sz="1400" b="1" dirty="0" err="1" smtClean="0"/>
              <a:t>Advokatbyrå</a:t>
            </a:r>
            <a:r>
              <a:rPr lang="en-GB" sz="1400" b="1" dirty="0" smtClean="0"/>
              <a:t> AB v Sweden, (3</a:t>
            </a:r>
            <a:r>
              <a:rPr lang="en-GB" sz="1400" b="1" baseline="30000" dirty="0" smtClean="0"/>
              <a:t>rd</a:t>
            </a:r>
            <a:r>
              <a:rPr lang="en-GB" sz="1400" b="1" dirty="0" smtClean="0"/>
              <a:t> Ch., Ap. N° 18700/09, 20-12-2016):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This case concerned a search undertaken on the premises of the applicant law firm by the Tax Agency in the course of audits that were being carried out on two other companies, which were clients of the law firm. The Court concluded that the search of the applicant’s offices was not disproportionate to the legitimate aims pursued. The interference was accordingly regarded as having been “necessary in a democratic society”. It followed that there was no violation of article 8 of the ECHR. However, the Court also held that the applicant was denied legal standing and thus did not have access to any remedy for the examination of its objections to the search. In these circumstances, the applicant did not have an “effective remedy before a national authority”. It followed that there was a violation of article 13 of the ECHR in conjunction with article 8. </a:t>
            </a:r>
          </a:p>
          <a:p>
            <a:r>
              <a:rPr lang="es-VE" sz="1200" b="0" i="0" u="none" strike="noStrike" kern="1200" baseline="0" dirty="0" smtClean="0">
                <a:solidFill>
                  <a:schemeClr val="tx1"/>
                </a:solidFill>
                <a:latin typeface="Times New Roman" charset="0"/>
                <a:ea typeface="+mn-ea"/>
                <a:cs typeface="+mn-cs"/>
              </a:rPr>
              <a:t>	</a:t>
            </a:r>
            <a:endParaRPr lang="en-GB" sz="1400" b="1" dirty="0" smtClean="0"/>
          </a:p>
          <a:p>
            <a:pPr lvl="1"/>
            <a:r>
              <a:rPr lang="en-GB" sz="1400" b="1" dirty="0" smtClean="0"/>
              <a:t>CJEU: </a:t>
            </a:r>
          </a:p>
          <a:p>
            <a:endParaRPr lang="en-GB" sz="1400" b="1" dirty="0" smtClean="0"/>
          </a:p>
          <a:p>
            <a:r>
              <a:rPr lang="en-GB" sz="1400" b="1" dirty="0" err="1" smtClean="0"/>
              <a:t>WebMindLicences</a:t>
            </a:r>
            <a:r>
              <a:rPr lang="en-GB" sz="1400" b="1" dirty="0" smtClean="0"/>
              <a:t> – C-419/14 (17-12-2015):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The Court held that EU law must be interpreted as not precluding the tax authorities from being able, in order to establish the existence of an abusive practice concerning VAT, to use evidence obtained without the taxable person’s knowledge in the context of a parallel criminal procedure that has not yet been concluded, by means of, for example, the interception of telecommunications and seizure of emails, provided that the obtainment of that evidence in the context of the criminal procedure and its use in the context of the administrative procedure does not infringe the rights guaranteed by EU law, including those contained in article 7 and article 47 of the EUCFR.</a:t>
            </a:r>
          </a:p>
        </p:txBody>
      </p:sp>
    </p:spTree>
    <p:extLst>
      <p:ext uri="{BB962C8B-B14F-4D97-AF65-F5344CB8AC3E}">
        <p14:creationId xmlns:p14="http://schemas.microsoft.com/office/powerpoint/2010/main" val="884577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dirty="0" smtClean="0"/>
              <a:t>ECtHR: </a:t>
            </a:r>
            <a:endParaRPr lang="es-VE" dirty="0" smtClean="0"/>
          </a:p>
          <a:p>
            <a:r>
              <a:rPr lang="en-GB" sz="1400" b="1" dirty="0" err="1" smtClean="0"/>
              <a:t>Lindstrand</a:t>
            </a:r>
            <a:r>
              <a:rPr lang="en-GB" sz="1400" b="1" dirty="0" smtClean="0"/>
              <a:t> Partners </a:t>
            </a:r>
            <a:r>
              <a:rPr lang="en-GB" sz="1400" b="1" dirty="0" err="1" smtClean="0"/>
              <a:t>Advokatbyrå</a:t>
            </a:r>
            <a:r>
              <a:rPr lang="en-GB" sz="1400" b="1" dirty="0" smtClean="0"/>
              <a:t> AB v Sweden, (3</a:t>
            </a:r>
            <a:r>
              <a:rPr lang="en-GB" sz="1400" b="1" baseline="30000" dirty="0" smtClean="0"/>
              <a:t>rd</a:t>
            </a:r>
            <a:r>
              <a:rPr lang="en-GB" sz="1400" b="1" dirty="0" smtClean="0"/>
              <a:t> Ch., Ap. N° 18700/09, 20-12-2016):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This case concerned a search undertaken on the premises of the applicant law firm by the Tax Agency in the course of audits that were being carried out on two other companies, which were clients of the law firm. The Court concluded that the search of the applicant’s offices was not disproportionate to the legitimate aims pursued. The interference was accordingly regarded as having been “necessary in a democratic society”. It followed that there was no violation of article 8 of the ECHR. However, the Court also held that the applicant was denied legal standing and thus did not have access to any remedy for the examination of its objections to the search. In these circumstances, the applicant did not have an “effective remedy before a national authority”. It followed that there was a violation of article 13 of the ECHR in conjunction with article 8. </a:t>
            </a:r>
          </a:p>
          <a:p>
            <a:endParaRPr lang="es-VE" dirty="0" smtClean="0"/>
          </a:p>
          <a:p>
            <a:r>
              <a:rPr lang="en-US" sz="1200" b="1" i="1" u="none" strike="noStrike" kern="1200" baseline="0" dirty="0" err="1" smtClean="0">
                <a:solidFill>
                  <a:schemeClr val="tx1"/>
                </a:solidFill>
                <a:latin typeface="Times New Roman" charset="0"/>
                <a:ea typeface="+mn-ea"/>
                <a:cs typeface="+mn-cs"/>
              </a:rPr>
              <a:t>Ordre</a:t>
            </a:r>
            <a:r>
              <a:rPr lang="en-US" sz="1200" b="1" i="1" u="none" strike="noStrike" kern="1200" baseline="0" dirty="0" smtClean="0">
                <a:solidFill>
                  <a:schemeClr val="tx1"/>
                </a:solidFill>
                <a:latin typeface="Times New Roman" charset="0"/>
                <a:ea typeface="+mn-ea"/>
                <a:cs typeface="+mn-cs"/>
              </a:rPr>
              <a:t> des </a:t>
            </a:r>
            <a:r>
              <a:rPr lang="en-US" sz="1200" b="1" i="1" u="none" strike="noStrike" kern="1200" baseline="0" dirty="0" err="1" smtClean="0">
                <a:solidFill>
                  <a:schemeClr val="tx1"/>
                </a:solidFill>
                <a:latin typeface="Times New Roman" charset="0"/>
                <a:ea typeface="+mn-ea"/>
                <a:cs typeface="+mn-cs"/>
              </a:rPr>
              <a:t>barreaux</a:t>
            </a:r>
            <a:r>
              <a:rPr lang="en-US" sz="1200" b="1" i="1" u="none" strike="noStrike" kern="1200" baseline="0" dirty="0" smtClean="0">
                <a:solidFill>
                  <a:schemeClr val="tx1"/>
                </a:solidFill>
                <a:latin typeface="Times New Roman" charset="0"/>
                <a:ea typeface="+mn-ea"/>
                <a:cs typeface="+mn-cs"/>
              </a:rPr>
              <a:t> </a:t>
            </a:r>
            <a:r>
              <a:rPr lang="en-US" sz="1200" b="1" i="1" u="none" strike="noStrike" kern="1200" baseline="0" dirty="0" err="1" smtClean="0">
                <a:solidFill>
                  <a:schemeClr val="tx1"/>
                </a:solidFill>
                <a:latin typeface="Times New Roman" charset="0"/>
                <a:ea typeface="+mn-ea"/>
                <a:cs typeface="+mn-cs"/>
              </a:rPr>
              <a:t>francophones</a:t>
            </a:r>
            <a:r>
              <a:rPr lang="en-US" sz="1200" b="1" i="1" u="none" strike="noStrike" kern="1200" baseline="0" dirty="0" smtClean="0">
                <a:solidFill>
                  <a:schemeClr val="tx1"/>
                </a:solidFill>
                <a:latin typeface="Times New Roman" charset="0"/>
                <a:ea typeface="+mn-ea"/>
                <a:cs typeface="+mn-cs"/>
              </a:rPr>
              <a:t> et </a:t>
            </a:r>
            <a:r>
              <a:rPr lang="en-US" sz="1200" b="1" i="1" u="none" strike="noStrike" kern="1200" baseline="0" dirty="0" err="1" smtClean="0">
                <a:solidFill>
                  <a:schemeClr val="tx1"/>
                </a:solidFill>
                <a:latin typeface="Times New Roman" charset="0"/>
                <a:ea typeface="+mn-ea"/>
                <a:cs typeface="+mn-cs"/>
              </a:rPr>
              <a:t>germanophones</a:t>
            </a:r>
            <a:r>
              <a:rPr lang="en-US" sz="1200" b="1" i="1" u="none" strike="noStrike" kern="1200" baseline="0" dirty="0" smtClean="0">
                <a:solidFill>
                  <a:schemeClr val="tx1"/>
                </a:solidFill>
                <a:latin typeface="Times New Roman" charset="0"/>
                <a:ea typeface="+mn-ea"/>
                <a:cs typeface="+mn-cs"/>
              </a:rPr>
              <a:t> </a:t>
            </a:r>
            <a:r>
              <a:rPr lang="en-US" sz="1200" b="1" i="1" u="none" strike="noStrike" kern="1200" baseline="0" dirty="0" err="1" smtClean="0">
                <a:solidFill>
                  <a:schemeClr val="tx1"/>
                </a:solidFill>
                <a:latin typeface="Times New Roman" charset="0"/>
                <a:ea typeface="+mn-ea"/>
                <a:cs typeface="+mn-cs"/>
              </a:rPr>
              <a:t>e.a</a:t>
            </a:r>
            <a:r>
              <a:rPr lang="en-US" sz="1200" b="1" i="1" u="none" strike="noStrike" kern="1200" baseline="0" dirty="0" smtClean="0">
                <a:solidFill>
                  <a:schemeClr val="tx1"/>
                </a:solidFill>
                <a:latin typeface="Times New Roman" charset="0"/>
                <a:ea typeface="+mn-ea"/>
                <a:cs typeface="+mn-cs"/>
              </a:rPr>
              <a:t>. </a:t>
            </a:r>
            <a:r>
              <a:rPr lang="en-US" sz="1200" b="1" i="0" u="none" strike="noStrike" kern="1200" baseline="0" dirty="0" smtClean="0">
                <a:solidFill>
                  <a:schemeClr val="tx1"/>
                </a:solidFill>
                <a:latin typeface="Times New Roman" charset="0"/>
                <a:ea typeface="+mn-ea"/>
                <a:cs typeface="+mn-cs"/>
              </a:rPr>
              <a:t>- C-543/14 (28 July 2016): </a:t>
            </a:r>
          </a:p>
          <a:p>
            <a:r>
              <a:rPr lang="en-US" sz="1200" b="0" i="0" u="none" strike="noStrike" kern="1200" baseline="0" dirty="0" smtClean="0">
                <a:solidFill>
                  <a:schemeClr val="tx1"/>
                </a:solidFill>
                <a:latin typeface="Times New Roman" charset="0"/>
                <a:ea typeface="+mn-ea"/>
                <a:cs typeface="+mn-cs"/>
              </a:rPr>
              <a:t>The </a:t>
            </a:r>
            <a:r>
              <a:rPr lang="en-US" sz="1200" b="0" i="1" u="none" strike="noStrike" kern="1200" baseline="0" dirty="0" err="1" smtClean="0">
                <a:solidFill>
                  <a:schemeClr val="tx1"/>
                </a:solidFill>
                <a:latin typeface="Times New Roman" charset="0"/>
                <a:ea typeface="+mn-ea"/>
                <a:cs typeface="+mn-cs"/>
              </a:rPr>
              <a:t>Ordre</a:t>
            </a:r>
            <a:r>
              <a:rPr lang="en-US" sz="1200" b="0" i="1" u="none" strike="noStrike" kern="1200" baseline="0" dirty="0" smtClean="0">
                <a:solidFill>
                  <a:schemeClr val="tx1"/>
                </a:solidFill>
                <a:latin typeface="Times New Roman" charset="0"/>
                <a:ea typeface="+mn-ea"/>
                <a:cs typeface="+mn-cs"/>
              </a:rPr>
              <a:t> des </a:t>
            </a:r>
            <a:r>
              <a:rPr lang="en-US" sz="1200" b="0" i="1" u="none" strike="noStrike" kern="1200" baseline="0" dirty="0" err="1" smtClean="0">
                <a:solidFill>
                  <a:schemeClr val="tx1"/>
                </a:solidFill>
                <a:latin typeface="Times New Roman" charset="0"/>
                <a:ea typeface="+mn-ea"/>
                <a:cs typeface="+mn-cs"/>
              </a:rPr>
              <a:t>barreaux</a:t>
            </a:r>
            <a:r>
              <a:rPr lang="en-US" sz="1200" b="0" i="1" u="none" strike="noStrike" kern="1200" baseline="0" dirty="0" smtClean="0">
                <a:solidFill>
                  <a:schemeClr val="tx1"/>
                </a:solidFill>
                <a:latin typeface="Times New Roman" charset="0"/>
                <a:ea typeface="+mn-ea"/>
                <a:cs typeface="+mn-cs"/>
              </a:rPr>
              <a:t> </a:t>
            </a:r>
            <a:r>
              <a:rPr lang="en-US" sz="1200" b="0" i="0" u="none" strike="noStrike" kern="1200" baseline="0" dirty="0" smtClean="0">
                <a:solidFill>
                  <a:schemeClr val="tx1"/>
                </a:solidFill>
                <a:latin typeface="Times New Roman" charset="0"/>
                <a:ea typeface="+mn-ea"/>
                <a:cs typeface="+mn-cs"/>
              </a:rPr>
              <a:t>complained that (</a:t>
            </a:r>
            <a:r>
              <a:rPr lang="en-US" sz="1200" b="0" i="0" u="none" strike="noStrike" kern="1200" baseline="0" dirty="0" err="1" smtClean="0">
                <a:solidFill>
                  <a:schemeClr val="tx1"/>
                </a:solidFill>
                <a:latin typeface="Times New Roman" charset="0"/>
                <a:ea typeface="+mn-ea"/>
                <a:cs typeface="+mn-cs"/>
              </a:rPr>
              <a:t>i</a:t>
            </a:r>
            <a:r>
              <a:rPr lang="en-US" sz="1200" b="0" i="0" u="none" strike="noStrike" kern="1200" baseline="0" dirty="0" smtClean="0">
                <a:solidFill>
                  <a:schemeClr val="tx1"/>
                </a:solidFill>
                <a:latin typeface="Times New Roman" charset="0"/>
                <a:ea typeface="+mn-ea"/>
                <a:cs typeface="+mn-cs"/>
              </a:rPr>
              <a:t>) by subjecting services supplied by lawyers to VAT without taking into account the right to the assistance of a lawyer and the principle of equality of arms and (2) subjecting the services supplied by lawyers to clients who qualify for legal aid under a national legal aid scheme to VAT, adversely affect the right to an effective remedy and the principle of equality of arms. The Court held that that the protection conferred by the right to an effective remedy does not extend to the imposition of VAT on the services supplied by lawyers, and also that the guarantee conferred by the principle of equality of arms does not extend to the charging of VAT at the rate of 21% in the case at issue on services supplied by lawyers, irrespective of whether the clients qualified for legal aid or not. </a:t>
            </a:r>
          </a:p>
          <a:p>
            <a:r>
              <a:rPr lang="es-VE" sz="1200" b="0" i="0" u="none" strike="noStrike" kern="1200" baseline="0" dirty="0" smtClean="0">
                <a:solidFill>
                  <a:schemeClr val="tx1"/>
                </a:solidFill>
                <a:latin typeface="Times New Roman" charset="0"/>
                <a:ea typeface="+mn-ea"/>
                <a:cs typeface="+mn-cs"/>
              </a:rPr>
              <a:t>	</a:t>
            </a:r>
          </a:p>
          <a:p>
            <a:r>
              <a:rPr lang="es-VE" sz="1200" b="1" i="1" u="none" strike="noStrike" kern="1200" baseline="0" dirty="0" err="1" smtClean="0">
                <a:solidFill>
                  <a:schemeClr val="tx1"/>
                </a:solidFill>
                <a:latin typeface="Times New Roman" charset="0"/>
                <a:ea typeface="+mn-ea"/>
                <a:cs typeface="+mn-cs"/>
              </a:rPr>
              <a:t>Satakunnan</a:t>
            </a:r>
            <a:r>
              <a:rPr lang="es-VE" sz="1200" b="1" i="1" u="none" strike="noStrike" kern="1200" baseline="0" dirty="0" smtClean="0">
                <a:solidFill>
                  <a:schemeClr val="tx1"/>
                </a:solidFill>
                <a:latin typeface="Times New Roman" charset="0"/>
                <a:ea typeface="+mn-ea"/>
                <a:cs typeface="+mn-cs"/>
              </a:rPr>
              <a:t> </a:t>
            </a:r>
            <a:r>
              <a:rPr lang="es-VE" sz="1200" b="1" i="1" u="none" strike="noStrike" kern="1200" baseline="0" dirty="0" err="1" smtClean="0">
                <a:solidFill>
                  <a:schemeClr val="tx1"/>
                </a:solidFill>
                <a:latin typeface="Times New Roman" charset="0"/>
                <a:ea typeface="+mn-ea"/>
                <a:cs typeface="+mn-cs"/>
              </a:rPr>
              <a:t>Markkinapörssi</a:t>
            </a:r>
            <a:r>
              <a:rPr lang="es-VE" sz="1200" b="1" i="1" u="none" strike="noStrike" kern="1200" baseline="0" dirty="0" smtClean="0">
                <a:solidFill>
                  <a:schemeClr val="tx1"/>
                </a:solidFill>
                <a:latin typeface="Times New Roman" charset="0"/>
                <a:ea typeface="+mn-ea"/>
                <a:cs typeface="+mn-cs"/>
              </a:rPr>
              <a:t> </a:t>
            </a:r>
            <a:r>
              <a:rPr lang="es-VE" sz="1200" b="1" i="1" u="none" strike="noStrike" kern="1200" baseline="0" dirty="0" err="1" smtClean="0">
                <a:solidFill>
                  <a:schemeClr val="tx1"/>
                </a:solidFill>
                <a:latin typeface="Times New Roman" charset="0"/>
                <a:ea typeface="+mn-ea"/>
                <a:cs typeface="+mn-cs"/>
              </a:rPr>
              <a:t>Oy</a:t>
            </a:r>
            <a:r>
              <a:rPr lang="es-VE" sz="1200" b="1" i="1" u="none" strike="noStrike" kern="1200" baseline="0" dirty="0" smtClean="0">
                <a:solidFill>
                  <a:schemeClr val="tx1"/>
                </a:solidFill>
                <a:latin typeface="Times New Roman" charset="0"/>
                <a:ea typeface="+mn-ea"/>
                <a:cs typeface="+mn-cs"/>
              </a:rPr>
              <a:t> and </a:t>
            </a:r>
            <a:r>
              <a:rPr lang="es-VE" sz="1200" b="1" i="1" u="none" strike="noStrike" kern="1200" baseline="0" dirty="0" err="1" smtClean="0">
                <a:solidFill>
                  <a:schemeClr val="tx1"/>
                </a:solidFill>
                <a:latin typeface="Times New Roman" charset="0"/>
                <a:ea typeface="+mn-ea"/>
                <a:cs typeface="+mn-cs"/>
              </a:rPr>
              <a:t>Satamedia</a:t>
            </a:r>
            <a:r>
              <a:rPr lang="es-VE" sz="1200" b="1" i="1" u="none" strike="noStrike" kern="1200" baseline="0" dirty="0" smtClean="0">
                <a:solidFill>
                  <a:schemeClr val="tx1"/>
                </a:solidFill>
                <a:latin typeface="Times New Roman" charset="0"/>
                <a:ea typeface="+mn-ea"/>
                <a:cs typeface="+mn-cs"/>
              </a:rPr>
              <a:t> </a:t>
            </a:r>
            <a:r>
              <a:rPr lang="es-VE" sz="1200" b="1" i="1" u="none" strike="noStrike" kern="1200" baseline="0" dirty="0" err="1" smtClean="0">
                <a:solidFill>
                  <a:schemeClr val="tx1"/>
                </a:solidFill>
                <a:latin typeface="Times New Roman" charset="0"/>
                <a:ea typeface="+mn-ea"/>
                <a:cs typeface="+mn-cs"/>
              </a:rPr>
              <a:t>Oy</a:t>
            </a:r>
            <a:r>
              <a:rPr lang="es-VE" sz="1200" b="1" i="1" u="none" strike="noStrike" kern="1200" baseline="0" dirty="0" smtClean="0">
                <a:solidFill>
                  <a:schemeClr val="tx1"/>
                </a:solidFill>
                <a:latin typeface="Times New Roman" charset="0"/>
                <a:ea typeface="+mn-ea"/>
                <a:cs typeface="+mn-cs"/>
              </a:rPr>
              <a:t> v. </a:t>
            </a:r>
            <a:r>
              <a:rPr lang="es-VE" sz="1200" b="1" i="1" u="none" strike="noStrike" kern="1200" baseline="0" dirty="0" err="1" smtClean="0">
                <a:solidFill>
                  <a:schemeClr val="tx1"/>
                </a:solidFill>
                <a:latin typeface="Times New Roman" charset="0"/>
                <a:ea typeface="+mn-ea"/>
                <a:cs typeface="+mn-cs"/>
              </a:rPr>
              <a:t>Finland</a:t>
            </a:r>
            <a:r>
              <a:rPr lang="es-VE" sz="1200" b="1" i="1" u="none" strike="noStrike" kern="1200" baseline="0" dirty="0" smtClean="0">
                <a:solidFill>
                  <a:schemeClr val="tx1"/>
                </a:solidFill>
                <a:latin typeface="Times New Roman" charset="0"/>
                <a:ea typeface="+mn-ea"/>
                <a:cs typeface="+mn-cs"/>
              </a:rPr>
              <a:t> </a:t>
            </a:r>
            <a:r>
              <a:rPr lang="es-VE" sz="1200" b="1" i="0" u="none" strike="noStrike" kern="1200" baseline="0" dirty="0" smtClean="0">
                <a:solidFill>
                  <a:schemeClr val="tx1"/>
                </a:solidFill>
                <a:latin typeface="Times New Roman" charset="0"/>
                <a:ea typeface="+mn-ea"/>
                <a:cs typeface="+mn-cs"/>
              </a:rPr>
              <a:t>(Grand </a:t>
            </a:r>
            <a:r>
              <a:rPr lang="es-VE" sz="1200" b="1" i="0" u="none" strike="noStrike" kern="1200" baseline="0" dirty="0" err="1" smtClean="0">
                <a:solidFill>
                  <a:schemeClr val="tx1"/>
                </a:solidFill>
                <a:latin typeface="Times New Roman" charset="0"/>
                <a:ea typeface="+mn-ea"/>
                <a:cs typeface="+mn-cs"/>
              </a:rPr>
              <a:t>Chamber</a:t>
            </a:r>
            <a:r>
              <a:rPr lang="es-VE" sz="1200" b="1" i="0" u="none" strike="noStrike" kern="1200" baseline="0" dirty="0" smtClean="0">
                <a:solidFill>
                  <a:schemeClr val="tx1"/>
                </a:solidFill>
                <a:latin typeface="Times New Roman" charset="0"/>
                <a:ea typeface="+mn-ea"/>
                <a:cs typeface="+mn-cs"/>
              </a:rPr>
              <a:t>, </a:t>
            </a:r>
            <a:r>
              <a:rPr lang="en-US" sz="1200" b="1" i="0" u="none" strike="noStrike" kern="1200" baseline="0" dirty="0" smtClean="0">
                <a:solidFill>
                  <a:schemeClr val="tx1"/>
                </a:solidFill>
                <a:latin typeface="Times New Roman" charset="0"/>
                <a:ea typeface="+mn-ea"/>
                <a:cs typeface="+mn-cs"/>
              </a:rPr>
              <a:t>Application No. 931/13, 27 June 2017): </a:t>
            </a:r>
          </a:p>
          <a:p>
            <a:r>
              <a:rPr lang="en-US" sz="1200" b="0" i="0" u="none" strike="noStrike" kern="1200" baseline="0" dirty="0" smtClean="0">
                <a:solidFill>
                  <a:schemeClr val="tx1"/>
                </a:solidFill>
                <a:latin typeface="Times New Roman" charset="0"/>
                <a:ea typeface="+mn-ea"/>
                <a:cs typeface="+mn-cs"/>
              </a:rPr>
              <a:t>Excessive length of judicial proceedings (over 6 years and 6 months) before domestic courts; violation of article 6. </a:t>
            </a:r>
          </a:p>
          <a:p>
            <a:r>
              <a:rPr lang="es-VE" sz="1200" b="0" i="0" u="none" strike="noStrike" kern="1200" baseline="0" dirty="0" smtClean="0">
                <a:solidFill>
                  <a:schemeClr val="tx1"/>
                </a:solidFill>
                <a:latin typeface="Times New Roman" charset="0"/>
                <a:ea typeface="+mn-ea"/>
                <a:cs typeface="+mn-cs"/>
              </a:rPr>
              <a:t>	</a:t>
            </a:r>
          </a:p>
          <a:p>
            <a:r>
              <a:rPr lang="en-US" sz="1200" b="1" i="1" u="none" strike="noStrike" kern="1200" baseline="0" dirty="0" smtClean="0">
                <a:solidFill>
                  <a:schemeClr val="tx1"/>
                </a:solidFill>
                <a:latin typeface="Times New Roman" charset="0"/>
                <a:ea typeface="+mn-ea"/>
                <a:cs typeface="+mn-cs"/>
              </a:rPr>
              <a:t>Chap v. Armenia </a:t>
            </a:r>
            <a:r>
              <a:rPr lang="en-US" sz="1200" b="1" i="0" u="none" strike="noStrike" kern="1200" baseline="0" dirty="0" smtClean="0">
                <a:solidFill>
                  <a:schemeClr val="tx1"/>
                </a:solidFill>
                <a:latin typeface="Times New Roman" charset="0"/>
                <a:ea typeface="+mn-ea"/>
                <a:cs typeface="+mn-cs"/>
              </a:rPr>
              <a:t>(1st Section, Application No. 15485/09, 04 May 2017): </a:t>
            </a:r>
          </a:p>
          <a:p>
            <a:r>
              <a:rPr lang="en-US" sz="1200" b="0" i="0" u="none" strike="noStrike" kern="1200" baseline="0" dirty="0" smtClean="0">
                <a:solidFill>
                  <a:schemeClr val="tx1"/>
                </a:solidFill>
                <a:latin typeface="Times New Roman" charset="0"/>
                <a:ea typeface="+mn-ea"/>
                <a:cs typeface="+mn-cs"/>
              </a:rPr>
              <a:t>The company was charged with tax evasion, which was based, among others, on witness evidence collected by the tax administration. The company filed an application to the domestic court, which was competent to examine the merits of the case and summon the witnesses, but the court refused to allow this, finding that their evidence was not relevant, despite the fact that the very same evidence was later relied on in its judgment. The domestic court also rejected the applicant company’s request to examine the tax records of companies and individual businessmen who had claimed not to have received properly-documented services from the applicant company, which could have allowed the assessment of the credibility of their statements. The Court held that there had been a violation of article 6 of the ECHR, due to not allowing the taxpayer to examine the witnesses on whose evidence the tax assessment was based. </a:t>
            </a:r>
          </a:p>
          <a:p>
            <a:r>
              <a:rPr lang="es-VE" sz="1200" b="0" i="0" u="none" strike="noStrike" kern="1200" baseline="0" dirty="0" smtClean="0">
                <a:solidFill>
                  <a:schemeClr val="tx1"/>
                </a:solidFill>
                <a:latin typeface="Times New Roman" charset="0"/>
                <a:ea typeface="+mn-ea"/>
                <a:cs typeface="+mn-cs"/>
              </a:rPr>
              <a:t>	</a:t>
            </a:r>
          </a:p>
          <a:p>
            <a:pPr lvl="1"/>
            <a:r>
              <a:rPr lang="en-GB" sz="1400" b="1" dirty="0" smtClean="0"/>
              <a:t>CJEU: </a:t>
            </a:r>
          </a:p>
          <a:p>
            <a:endParaRPr lang="es-VE" sz="1200" b="0" i="0" u="none" strike="noStrike" kern="1200" baseline="0" dirty="0" smtClean="0">
              <a:solidFill>
                <a:schemeClr val="tx1"/>
              </a:solidFill>
              <a:latin typeface="Times New Roman" charset="0"/>
              <a:ea typeface="+mn-ea"/>
              <a:cs typeface="+mn-cs"/>
            </a:endParaRPr>
          </a:p>
          <a:p>
            <a:r>
              <a:rPr lang="en-US" sz="1200" b="1" i="1" u="none" strike="noStrike" kern="1200" baseline="0" dirty="0" err="1" smtClean="0">
                <a:solidFill>
                  <a:schemeClr val="tx1"/>
                </a:solidFill>
                <a:latin typeface="Times New Roman" charset="0"/>
                <a:ea typeface="+mn-ea"/>
                <a:cs typeface="+mn-cs"/>
              </a:rPr>
              <a:t>Toma</a:t>
            </a:r>
            <a:r>
              <a:rPr lang="en-US" sz="1200" b="1" i="1" u="none" strike="noStrike" kern="1200" baseline="0" dirty="0" smtClean="0">
                <a:solidFill>
                  <a:schemeClr val="tx1"/>
                </a:solidFill>
                <a:latin typeface="Times New Roman" charset="0"/>
                <a:ea typeface="+mn-ea"/>
                <a:cs typeface="+mn-cs"/>
              </a:rPr>
              <a:t> </a:t>
            </a:r>
            <a:r>
              <a:rPr lang="en-US" sz="1200" b="1" i="0" u="none" strike="noStrike" kern="1200" baseline="0" dirty="0" smtClean="0">
                <a:solidFill>
                  <a:schemeClr val="tx1"/>
                </a:solidFill>
                <a:latin typeface="Times New Roman" charset="0"/>
                <a:ea typeface="+mn-ea"/>
                <a:cs typeface="+mn-cs"/>
              </a:rPr>
              <a:t>- C-205/15 (30 June 2016): </a:t>
            </a:r>
          </a:p>
          <a:p>
            <a:r>
              <a:rPr lang="en-US" sz="1200" b="0" i="0" u="none" strike="noStrike" kern="1200" baseline="0" dirty="0" smtClean="0">
                <a:solidFill>
                  <a:schemeClr val="tx1"/>
                </a:solidFill>
                <a:latin typeface="Times New Roman" charset="0"/>
                <a:ea typeface="+mn-ea"/>
                <a:cs typeface="+mn-cs"/>
              </a:rPr>
              <a:t>The taxpayer complained that the right of access to court proceedings and, in particular, the principle of equality of arms is breached when a domestic law provision governing the proceedings before national courts for the enforcement of a judicial decision relating to the repayment of a tax levied in breach of EU law grants an exemption from the payment of court stamping fees and the lodging of a security only to the requests made by the public authorities, whereas applications that are submitted by natural persons are not, in principle, exempt. The Court held that, in the present case, the exemption provided for in the domestic legislation in </a:t>
            </a:r>
            <a:r>
              <a:rPr lang="en-US" sz="1200" b="0" i="0" u="none" strike="noStrike" kern="1200" baseline="0" dirty="0" err="1" smtClean="0">
                <a:solidFill>
                  <a:schemeClr val="tx1"/>
                </a:solidFill>
                <a:latin typeface="Times New Roman" charset="0"/>
                <a:ea typeface="+mn-ea"/>
                <a:cs typeface="+mn-cs"/>
              </a:rPr>
              <a:t>favour</a:t>
            </a:r>
            <a:r>
              <a:rPr lang="en-US" sz="1200" b="0" i="0" u="none" strike="noStrike" kern="1200" baseline="0" dirty="0" smtClean="0">
                <a:solidFill>
                  <a:schemeClr val="tx1"/>
                </a:solidFill>
                <a:latin typeface="Times New Roman" charset="0"/>
                <a:ea typeface="+mn-ea"/>
                <a:cs typeface="+mn-cs"/>
              </a:rPr>
              <a:t> of persons governed by public law could not cause the position of a person such as Mr. </a:t>
            </a:r>
            <a:r>
              <a:rPr lang="en-US" sz="1200" b="0" i="0" u="none" strike="noStrike" kern="1200" baseline="0" dirty="0" err="1" smtClean="0">
                <a:solidFill>
                  <a:schemeClr val="tx1"/>
                </a:solidFill>
                <a:latin typeface="Times New Roman" charset="0"/>
                <a:ea typeface="+mn-ea"/>
                <a:cs typeface="+mn-cs"/>
              </a:rPr>
              <a:t>Toma</a:t>
            </a:r>
            <a:r>
              <a:rPr lang="en-US" sz="1200" b="0" i="0" u="none" strike="noStrike" kern="1200" baseline="0" dirty="0" smtClean="0">
                <a:solidFill>
                  <a:schemeClr val="tx1"/>
                </a:solidFill>
                <a:latin typeface="Times New Roman" charset="0"/>
                <a:ea typeface="+mn-ea"/>
                <a:cs typeface="+mn-cs"/>
              </a:rPr>
              <a:t> to be weaker than that of his opponent, and therefore concluded that there was no breach of article 47 of the ECHR. </a:t>
            </a:r>
            <a:endParaRPr lang="es-VE" sz="1200" b="0" i="0" u="none" strike="noStrike" kern="1200" baseline="0" dirty="0" smtClean="0">
              <a:solidFill>
                <a:schemeClr val="tx1"/>
              </a:solidFill>
              <a:latin typeface="Times New Roman" charset="0"/>
              <a:ea typeface="+mn-ea"/>
              <a:cs typeface="+mn-cs"/>
            </a:endParaRPr>
          </a:p>
          <a:p>
            <a:endParaRPr lang="es-VE" sz="1200" b="0" i="0" u="none" strike="noStrike" kern="1200" baseline="0" dirty="0" smtClean="0">
              <a:solidFill>
                <a:schemeClr val="tx1"/>
              </a:solidFill>
              <a:latin typeface="Times New Roman" charset="0"/>
              <a:ea typeface="+mn-ea"/>
              <a:cs typeface="+mn-cs"/>
            </a:endParaRPr>
          </a:p>
          <a:p>
            <a:endParaRPr lang="en-US" sz="1200" b="0" i="0" u="none" strike="noStrike" kern="1200" baseline="0" dirty="0" smtClean="0">
              <a:solidFill>
                <a:schemeClr val="tx1"/>
              </a:solidFill>
              <a:latin typeface="Times New Roman" charset="0"/>
              <a:ea typeface="+mn-ea"/>
              <a:cs typeface="+mn-cs"/>
            </a:endParaRPr>
          </a:p>
        </p:txBody>
      </p:sp>
    </p:spTree>
    <p:extLst>
      <p:ext uri="{BB962C8B-B14F-4D97-AF65-F5344CB8AC3E}">
        <p14:creationId xmlns:p14="http://schemas.microsoft.com/office/powerpoint/2010/main" val="3050771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r>
              <a:rPr lang="en-GB" b="1" dirty="0" smtClean="0"/>
              <a:t>ECtHR,</a:t>
            </a:r>
          </a:p>
          <a:p>
            <a:r>
              <a:rPr lang="en-GB" b="1" dirty="0" smtClean="0"/>
              <a:t>G.S.B. v Switzerland (3</a:t>
            </a:r>
            <a:r>
              <a:rPr lang="en-GB" b="1" baseline="30000" dirty="0" smtClean="0"/>
              <a:t>rd</a:t>
            </a:r>
            <a:r>
              <a:rPr lang="en-GB" b="1" dirty="0" smtClean="0"/>
              <a:t> Ch., Ap. N° 28601/11, 22-12-2015): </a:t>
            </a:r>
            <a:endParaRPr lang="es-VE" sz="1200" b="1"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In response to a request from the Internal Revenue Service (IRS), the Swiss Federal Tax Administration (AFC) instigated an administrative cooperation procedure and invited the bank UBS to supply detailed files on the customers mentioned in the appendix to an agreement between the AFC and the IRS. UBS transmitted the applicant’s file to the AFC. The Court held that the disclosure of banking information to tax authorities of another state pursuant to a special bilateral agreement did not constitute a violation of article 8 of the ECHR or a violation of article 14 of the ECHR read in conjunction with article 8 of the ECHR. </a:t>
            </a:r>
          </a:p>
          <a:p>
            <a:pPr lvl="1"/>
            <a:endParaRPr lang="es-VE" b="1" dirty="0" smtClean="0"/>
          </a:p>
          <a:p>
            <a:pPr lvl="1"/>
            <a:r>
              <a:rPr lang="es-VE" b="1" dirty="0" smtClean="0"/>
              <a:t>CJEU,</a:t>
            </a:r>
          </a:p>
          <a:p>
            <a:r>
              <a:rPr lang="en-GB" b="1" dirty="0" smtClean="0"/>
              <a:t>Berlioz - C-682/15 (16-05-2017):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In the context of an exchange between national tax administrations pursuant to Directive 2011/16 on administrative cooperation in the field of taxation, the relevant person does not have the right to access the entirety of that request for information, which is to remain a secret document in accordance with article 16 of Directive 2011/16. In order for that person to be given a full hearing (as guaranteed by article 47 European Union Charter of Fundamental Rights (EUCFR) of his case in relation to the lack of any foreseeable relevance of the requested information, it is sufficient, in principle, that he is in possession of the key information referred to in article 20(2) of said directive (namely the identity of the taxpayer concerned and the tax purpose for which the information is sought). The court may provide that person with certain other information if it considers that the key information is not sufficient. According to the same article 47 of the EUCFR, however, in the context of a judicial review by a court of the requested Member State, that court must have access to the request for information addressed to the requested Member State by the requesting Member State. </a:t>
            </a:r>
          </a:p>
        </p:txBody>
      </p:sp>
    </p:spTree>
    <p:extLst>
      <p:ext uri="{BB962C8B-B14F-4D97-AF65-F5344CB8AC3E}">
        <p14:creationId xmlns:p14="http://schemas.microsoft.com/office/powerpoint/2010/main" val="3864785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endParaRPr lang="es-VE" b="1" dirty="0" smtClean="0"/>
          </a:p>
        </p:txBody>
      </p:sp>
    </p:spTree>
    <p:extLst>
      <p:ext uri="{BB962C8B-B14F-4D97-AF65-F5344CB8AC3E}">
        <p14:creationId xmlns:p14="http://schemas.microsoft.com/office/powerpoint/2010/main" val="885530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r>
              <a:rPr lang="es-VE" b="1" dirty="0" err="1" smtClean="0"/>
              <a:t>ECtHR</a:t>
            </a:r>
            <a:r>
              <a:rPr lang="es-VE" b="1" dirty="0" smtClean="0"/>
              <a:t>,</a:t>
            </a:r>
          </a:p>
          <a:p>
            <a:r>
              <a:rPr lang="en-GB" b="1" dirty="0" smtClean="0"/>
              <a:t>P. </a:t>
            </a:r>
            <a:r>
              <a:rPr lang="en-GB" b="1" dirty="0" err="1" smtClean="0"/>
              <a:t>Plaisier</a:t>
            </a:r>
            <a:r>
              <a:rPr lang="en-GB" b="1" dirty="0" smtClean="0"/>
              <a:t> B.V. and others v. The Netherlands (3</a:t>
            </a:r>
            <a:r>
              <a:rPr lang="en-GB" b="1" baseline="30000" dirty="0" smtClean="0"/>
              <a:t>rd</a:t>
            </a:r>
            <a:r>
              <a:rPr lang="en-GB" b="1" dirty="0" smtClean="0"/>
              <a:t> Ch., Ap. N° 46184/16, 14-11-2017):</a:t>
            </a:r>
            <a:r>
              <a:rPr lang="en-GB" b="0" dirty="0" smtClean="0"/>
              <a:t> </a:t>
            </a:r>
            <a:endParaRPr lang="es-VE" sz="1200" b="0" i="0" u="none" strike="noStrike" kern="1200" baseline="0" dirty="0" smtClean="0">
              <a:solidFill>
                <a:schemeClr val="tx1"/>
              </a:solidFill>
              <a:latin typeface="Times New Roman" charset="0"/>
              <a:ea typeface="+mn-ea"/>
              <a:cs typeface="+mn-cs"/>
            </a:endParaRPr>
          </a:p>
          <a:p>
            <a:r>
              <a:rPr lang="en-US" sz="1200" b="0" i="0" u="none" strike="noStrike" kern="1200" baseline="0" dirty="0" smtClean="0">
                <a:solidFill>
                  <a:schemeClr val="tx1"/>
                </a:solidFill>
                <a:latin typeface="Times New Roman" charset="0"/>
                <a:ea typeface="+mn-ea"/>
                <a:cs typeface="+mn-cs"/>
              </a:rPr>
              <a:t>The applicant companies complained of a high wages tax surcharge that was imposed retrospectively and thus had been unforeseeable. They also complained that the surcharge had failed to take account of individual financial circumstances, had affected only a very small group of employers and had caused disproportionate hardship for individuals in relation to its impact on the government budget. The Court observed that retrospective tax legislation is not as such prohibited by article 1 of Protocol No. 1, as it accepts that the public interest may override the interest of the individual in knowing his tax liabilities in advance, provided that there are specific and compelling reasons for this. The Court concluded that, taking into account the margin of appreciation that states have in taxation matters, the measure in question did not upset the balance that must be struck between the demands of public interest and the protection of the applicant companies’ rights, and therefore there was no breach of the right to property by the retroactive imposition of the surcharge. </a:t>
            </a:r>
            <a:endParaRPr lang="es-VE" b="1" dirty="0" smtClean="0"/>
          </a:p>
          <a:p>
            <a:endParaRPr lang="es-VE" dirty="0"/>
          </a:p>
        </p:txBody>
      </p:sp>
    </p:spTree>
    <p:extLst>
      <p:ext uri="{BB962C8B-B14F-4D97-AF65-F5344CB8AC3E}">
        <p14:creationId xmlns:p14="http://schemas.microsoft.com/office/powerpoint/2010/main" val="738586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endParaRPr lang="es-VE" b="1" dirty="0" smtClean="0"/>
          </a:p>
        </p:txBody>
      </p:sp>
    </p:spTree>
    <p:extLst>
      <p:ext uri="{BB962C8B-B14F-4D97-AF65-F5344CB8AC3E}">
        <p14:creationId xmlns:p14="http://schemas.microsoft.com/office/powerpoint/2010/main" val="454195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b="1" i="0" u="none" strike="noStrike" kern="1200" baseline="0" dirty="0" smtClean="0">
                <a:solidFill>
                  <a:schemeClr val="tx1"/>
                </a:solidFill>
                <a:latin typeface="Times New Roman" charset="0"/>
                <a:ea typeface="+mn-ea"/>
                <a:cs typeface="+mn-cs"/>
              </a:rPr>
              <a:t>ECtHR</a:t>
            </a:r>
          </a:p>
          <a:p>
            <a:r>
              <a:rPr lang="en-US" sz="1200" b="1" i="1" u="none" strike="noStrike" kern="1200" baseline="0" dirty="0" err="1" smtClean="0">
                <a:solidFill>
                  <a:schemeClr val="tx1"/>
                </a:solidFill>
                <a:latin typeface="Times New Roman" charset="0"/>
                <a:ea typeface="+mn-ea"/>
                <a:cs typeface="+mn-cs"/>
              </a:rPr>
              <a:t>Cacciato</a:t>
            </a:r>
            <a:r>
              <a:rPr lang="en-US" sz="1200" b="1" i="1" u="none" strike="noStrike" kern="1200" baseline="0" dirty="0" smtClean="0">
                <a:solidFill>
                  <a:schemeClr val="tx1"/>
                </a:solidFill>
                <a:latin typeface="Times New Roman" charset="0"/>
                <a:ea typeface="+mn-ea"/>
                <a:cs typeface="+mn-cs"/>
              </a:rPr>
              <a:t> v. Italy</a:t>
            </a:r>
            <a:r>
              <a:rPr lang="en-US" sz="1200" b="1" i="0" u="none" strike="noStrike" kern="1200" baseline="0" dirty="0" smtClean="0">
                <a:solidFill>
                  <a:schemeClr val="tx1"/>
                </a:solidFill>
                <a:latin typeface="Times New Roman" charset="0"/>
                <a:ea typeface="+mn-ea"/>
                <a:cs typeface="+mn-cs"/>
              </a:rPr>
              <a:t> (Application No. 60633/16, 16 January 2018)</a:t>
            </a:r>
            <a:r>
              <a:rPr lang="en-US" sz="1200" b="0" i="0" u="none" strike="noStrike" kern="1200" baseline="0" dirty="0" smtClean="0">
                <a:solidFill>
                  <a:schemeClr val="tx1"/>
                </a:solidFill>
                <a:latin typeface="Times New Roman" charset="0"/>
                <a:ea typeface="+mn-ea"/>
                <a:cs typeface="+mn-cs"/>
              </a:rPr>
              <a:t>: </a:t>
            </a:r>
          </a:p>
          <a:p>
            <a:r>
              <a:rPr lang="en-US" sz="1200" b="0" i="0" u="none" strike="noStrike" kern="1200" baseline="0" dirty="0" smtClean="0">
                <a:solidFill>
                  <a:schemeClr val="tx1"/>
                </a:solidFill>
                <a:latin typeface="Times New Roman" charset="0"/>
                <a:ea typeface="+mn-ea"/>
                <a:cs typeface="+mn-cs"/>
              </a:rPr>
              <a:t>Application inadmissible. The complaint referred to the breach of the protection of property rights due to the intention of collecting taxes on lands expropriated by the municipal authorities. Applicants complained that taxing the compensation paid due to the expropriation would effectively imply receiving less than the market value of the land. The Court considered that the tax imposed on the compensation was not unreasonable or disproportionate and that there was no sign that the payment of the levy significantly undermined the applicant’s financial situation. </a:t>
            </a:r>
          </a:p>
          <a:p>
            <a:endParaRPr lang="en-US" sz="1200" b="0" i="0" u="none" strike="noStrike" kern="1200" baseline="0" dirty="0" smtClean="0">
              <a:solidFill>
                <a:schemeClr val="tx1"/>
              </a:solidFill>
              <a:latin typeface="Times New Roman" charset="0"/>
              <a:ea typeface="+mn-ea"/>
              <a:cs typeface="+mn-cs"/>
            </a:endParaRPr>
          </a:p>
          <a:p>
            <a:r>
              <a:rPr lang="en-US" sz="1200" b="1" i="0" u="none" strike="noStrike" kern="1200" baseline="0" dirty="0" smtClean="0">
                <a:solidFill>
                  <a:schemeClr val="tx1"/>
                </a:solidFill>
                <a:latin typeface="Times New Roman" charset="0"/>
                <a:ea typeface="+mn-ea"/>
                <a:cs typeface="+mn-cs"/>
              </a:rPr>
              <a:t>CJEU</a:t>
            </a:r>
          </a:p>
          <a:p>
            <a:r>
              <a:rPr lang="en-US" sz="1200" b="1" i="1" u="none" strike="noStrike" kern="1200" baseline="0" dirty="0" smtClean="0">
                <a:solidFill>
                  <a:schemeClr val="tx1"/>
                </a:solidFill>
                <a:latin typeface="Times New Roman" charset="0"/>
                <a:ea typeface="+mn-ea"/>
                <a:cs typeface="+mn-cs"/>
              </a:rPr>
              <a:t>Luca </a:t>
            </a:r>
            <a:r>
              <a:rPr lang="en-US" sz="1200" b="1" i="1" u="none" strike="noStrike" kern="1200" baseline="0" dirty="0" err="1" smtClean="0">
                <a:solidFill>
                  <a:schemeClr val="tx1"/>
                </a:solidFill>
                <a:latin typeface="Times New Roman" charset="0"/>
                <a:ea typeface="+mn-ea"/>
                <a:cs typeface="+mn-cs"/>
              </a:rPr>
              <a:t>Menci</a:t>
            </a:r>
            <a:r>
              <a:rPr lang="en-US" sz="1200" b="1" i="0" u="none" strike="noStrike" kern="1200" baseline="0" dirty="0" smtClean="0">
                <a:solidFill>
                  <a:schemeClr val="tx1"/>
                </a:solidFill>
                <a:latin typeface="Times New Roman" charset="0"/>
                <a:ea typeface="+mn-ea"/>
                <a:cs typeface="+mn-cs"/>
              </a:rPr>
              <a:t>. </a:t>
            </a:r>
          </a:p>
          <a:p>
            <a:r>
              <a:rPr lang="en-US" sz="1200" b="0" i="0" u="none" strike="noStrike" kern="1200" baseline="0" dirty="0" smtClean="0">
                <a:solidFill>
                  <a:schemeClr val="tx1"/>
                </a:solidFill>
                <a:latin typeface="Times New Roman" charset="0"/>
                <a:ea typeface="+mn-ea"/>
                <a:cs typeface="+mn-cs"/>
              </a:rPr>
              <a:t>The duplication of proceedings (namely procedural </a:t>
            </a:r>
            <a:r>
              <a:rPr lang="en-US" sz="1200" b="0" i="1" u="none" strike="noStrike" kern="1200" baseline="0" dirty="0" err="1" smtClean="0">
                <a:solidFill>
                  <a:schemeClr val="tx1"/>
                </a:solidFill>
                <a:latin typeface="Times New Roman" charset="0"/>
                <a:ea typeface="+mn-ea"/>
                <a:cs typeface="+mn-cs"/>
              </a:rPr>
              <a:t>bis</a:t>
            </a:r>
            <a:r>
              <a:rPr lang="en-US" sz="1200" b="0" i="1" u="none" strike="noStrike" kern="1200" baseline="0" dirty="0" smtClean="0">
                <a:solidFill>
                  <a:schemeClr val="tx1"/>
                </a:solidFill>
                <a:latin typeface="Times New Roman" charset="0"/>
                <a:ea typeface="+mn-ea"/>
                <a:cs typeface="+mn-cs"/>
              </a:rPr>
              <a:t> in idem</a:t>
            </a:r>
            <a:r>
              <a:rPr lang="en-US" sz="1200" b="0" i="0" u="none" strike="noStrike" kern="1200" baseline="0" dirty="0" smtClean="0">
                <a:solidFill>
                  <a:schemeClr val="tx1"/>
                </a:solidFill>
                <a:latin typeface="Times New Roman" charset="0"/>
                <a:ea typeface="+mn-ea"/>
                <a:cs typeface="+mn-cs"/>
              </a:rPr>
              <a:t>) in order to ensure VAT collection through administrative and criminal sanctions is acceptable under certain conditions. Although it qualifies the principle as a fundamental right, the CJEU admits the relaxation of </a:t>
            </a:r>
            <a:r>
              <a:rPr lang="en-US" sz="1200" b="0" i="1" u="none" strike="noStrike" kern="1200" baseline="0" dirty="0" smtClean="0">
                <a:solidFill>
                  <a:schemeClr val="tx1"/>
                </a:solidFill>
                <a:latin typeface="Times New Roman" charset="0"/>
                <a:ea typeface="+mn-ea"/>
                <a:cs typeface="+mn-cs"/>
              </a:rPr>
              <a:t>ne </a:t>
            </a:r>
            <a:r>
              <a:rPr lang="en-US" sz="1200" b="0" i="1" u="none" strike="noStrike" kern="1200" baseline="0" dirty="0" err="1" smtClean="0">
                <a:solidFill>
                  <a:schemeClr val="tx1"/>
                </a:solidFill>
                <a:latin typeface="Times New Roman" charset="0"/>
                <a:ea typeface="+mn-ea"/>
                <a:cs typeface="+mn-cs"/>
              </a:rPr>
              <a:t>bis</a:t>
            </a:r>
            <a:r>
              <a:rPr lang="en-US" sz="1200" b="0" i="1" u="none" strike="noStrike" kern="1200" baseline="0" dirty="0" smtClean="0">
                <a:solidFill>
                  <a:schemeClr val="tx1"/>
                </a:solidFill>
                <a:latin typeface="Times New Roman" charset="0"/>
                <a:ea typeface="+mn-ea"/>
                <a:cs typeface="+mn-cs"/>
              </a:rPr>
              <a:t> in idem </a:t>
            </a:r>
            <a:r>
              <a:rPr lang="en-US" sz="1200" b="0" i="0" u="none" strike="noStrike" kern="1200" baseline="0" dirty="0" smtClean="0">
                <a:solidFill>
                  <a:schemeClr val="tx1"/>
                </a:solidFill>
                <a:latin typeface="Times New Roman" charset="0"/>
                <a:ea typeface="+mn-ea"/>
                <a:cs typeface="+mn-cs"/>
              </a:rPr>
              <a:t>in this case, on the grounds that the public interest involved in the VAT collection justifies allowing exceptions to the rule by operation of law, provided that they “do not alter the hard core of the right”. In this regard, the judgment justifies the persecution and punishment of tax-illicit conduct associated with the payment of VAT, even under strict liability and fixed penalties, as this criterion meets the Court’s minimum standard for proportionality. Otherwise, Member States will not have the discretion needed to ensure fulfilment of VAT in the geographical space of the European Union. In addition, legal predictability of material and procedural duplication of penalties (tax evasion, in this case) is, arguably, a “guarantee” for the taxpayer, who would safeguard the “hard core” of fundamental rights in this case, according to the Court of Justice of the European Union. Therefore, the Court upholds (</a:t>
            </a:r>
            <a:r>
              <a:rPr lang="en-US" sz="1200" b="0" i="0" u="none" strike="noStrike" kern="1200" baseline="0" dirty="0" err="1" smtClean="0">
                <a:solidFill>
                  <a:schemeClr val="tx1"/>
                </a:solidFill>
                <a:latin typeface="Times New Roman" charset="0"/>
                <a:ea typeface="+mn-ea"/>
                <a:cs typeface="+mn-cs"/>
              </a:rPr>
              <a:t>i</a:t>
            </a:r>
            <a:r>
              <a:rPr lang="en-US" sz="1200" b="0" i="0" u="none" strike="noStrike" kern="1200" baseline="0" dirty="0" smtClean="0">
                <a:solidFill>
                  <a:schemeClr val="tx1"/>
                </a:solidFill>
                <a:latin typeface="Times New Roman" charset="0"/>
                <a:ea typeface="+mn-ea"/>
                <a:cs typeface="+mn-cs"/>
              </a:rPr>
              <a:t>) the suspension of the execution of the administrative penalty for the pendency of the criminal procedure; (ii) the exclusion of this execution by the imposition of a criminal penalty; and (iii) the fact that the appreciation of the voluntary payment of the tax as a mitigating circumstance of criminal responsibility rationalizes the use of double jeopardy, making it compatible with the demands of a democratic society in VAT collection. Thus, according to the Court of Justice of the European Union, the Italian legislation applicable to this case ensures a rational exercise of </a:t>
            </a:r>
            <a:r>
              <a:rPr lang="en-US" sz="1200" b="0" i="1" u="none" strike="noStrike" kern="1200" baseline="0" dirty="0" err="1" smtClean="0">
                <a:solidFill>
                  <a:schemeClr val="tx1"/>
                </a:solidFill>
                <a:latin typeface="Times New Roman" charset="0"/>
                <a:ea typeface="+mn-ea"/>
                <a:cs typeface="+mn-cs"/>
              </a:rPr>
              <a:t>ius</a:t>
            </a:r>
            <a:r>
              <a:rPr lang="en-US" sz="1200" b="0" i="1" u="none" strike="noStrike" kern="1200" baseline="0" dirty="0" smtClean="0">
                <a:solidFill>
                  <a:schemeClr val="tx1"/>
                </a:solidFill>
                <a:latin typeface="Times New Roman" charset="0"/>
                <a:ea typeface="+mn-ea"/>
                <a:cs typeface="+mn-cs"/>
              </a:rPr>
              <a:t> </a:t>
            </a:r>
            <a:r>
              <a:rPr lang="en-US" sz="1200" b="0" i="1" u="none" strike="noStrike" kern="1200" baseline="0" dirty="0" err="1" smtClean="0">
                <a:solidFill>
                  <a:schemeClr val="tx1"/>
                </a:solidFill>
                <a:latin typeface="Times New Roman" charset="0"/>
                <a:ea typeface="+mn-ea"/>
                <a:cs typeface="+mn-cs"/>
              </a:rPr>
              <a:t>puniendi</a:t>
            </a:r>
            <a:r>
              <a:rPr lang="en-US" sz="1200" b="0" i="1" u="none" strike="noStrike" kern="1200" baseline="0" dirty="0" smtClean="0">
                <a:solidFill>
                  <a:schemeClr val="tx1"/>
                </a:solidFill>
                <a:latin typeface="Times New Roman" charset="0"/>
                <a:ea typeface="+mn-ea"/>
                <a:cs typeface="+mn-cs"/>
              </a:rPr>
              <a:t> </a:t>
            </a:r>
            <a:r>
              <a:rPr lang="en-US" sz="1200" b="0" i="0" u="none" strike="noStrike" kern="1200" baseline="0" dirty="0" smtClean="0">
                <a:solidFill>
                  <a:schemeClr val="tx1"/>
                </a:solidFill>
                <a:latin typeface="Times New Roman" charset="0"/>
                <a:ea typeface="+mn-ea"/>
                <a:cs typeface="+mn-cs"/>
              </a:rPr>
              <a:t>within the framework of a democratic society, pursuant to articles 50 and 52(1) of the Charter of Fundamental Rights of the European Union, in accordance with article 4 of Protocol No. 7 of the ECHR, although limiting the </a:t>
            </a:r>
            <a:r>
              <a:rPr lang="en-US" sz="1200" b="0" i="1" u="none" strike="noStrike" kern="1200" baseline="0" dirty="0" smtClean="0">
                <a:solidFill>
                  <a:schemeClr val="tx1"/>
                </a:solidFill>
                <a:latin typeface="Times New Roman" charset="0"/>
                <a:ea typeface="+mn-ea"/>
                <a:cs typeface="+mn-cs"/>
              </a:rPr>
              <a:t>ne </a:t>
            </a:r>
            <a:r>
              <a:rPr lang="en-US" sz="1200" b="0" i="1" u="none" strike="noStrike" kern="1200" baseline="0" dirty="0" err="1" smtClean="0">
                <a:solidFill>
                  <a:schemeClr val="tx1"/>
                </a:solidFill>
                <a:latin typeface="Times New Roman" charset="0"/>
                <a:ea typeface="+mn-ea"/>
                <a:cs typeface="+mn-cs"/>
              </a:rPr>
              <a:t>bis</a:t>
            </a:r>
            <a:r>
              <a:rPr lang="en-US" sz="1200" b="0" i="1" u="none" strike="noStrike" kern="1200" baseline="0" dirty="0" smtClean="0">
                <a:solidFill>
                  <a:schemeClr val="tx1"/>
                </a:solidFill>
                <a:latin typeface="Times New Roman" charset="0"/>
                <a:ea typeface="+mn-ea"/>
                <a:cs typeface="+mn-cs"/>
              </a:rPr>
              <a:t> in idem </a:t>
            </a:r>
            <a:r>
              <a:rPr lang="en-US" sz="1200" b="0" i="0" u="none" strike="noStrike" kern="1200" baseline="0" dirty="0" smtClean="0">
                <a:solidFill>
                  <a:schemeClr val="tx1"/>
                </a:solidFill>
                <a:latin typeface="Times New Roman" charset="0"/>
                <a:ea typeface="+mn-ea"/>
                <a:cs typeface="+mn-cs"/>
              </a:rPr>
              <a:t>principle, when “they have a sufficiently close connection in substance and time”. Consequently, in the interpretation of the Court, there is no violation of the </a:t>
            </a:r>
            <a:r>
              <a:rPr lang="en-US" sz="1200" b="0" i="1" u="none" strike="noStrike" kern="1200" baseline="0" dirty="0" smtClean="0">
                <a:solidFill>
                  <a:schemeClr val="tx1"/>
                </a:solidFill>
                <a:latin typeface="Times New Roman" charset="0"/>
                <a:ea typeface="+mn-ea"/>
                <a:cs typeface="+mn-cs"/>
              </a:rPr>
              <a:t>ne </a:t>
            </a:r>
            <a:r>
              <a:rPr lang="en-US" sz="1200" b="0" i="1" u="none" strike="noStrike" kern="1200" baseline="0" dirty="0" err="1" smtClean="0">
                <a:solidFill>
                  <a:schemeClr val="tx1"/>
                </a:solidFill>
                <a:latin typeface="Times New Roman" charset="0"/>
                <a:ea typeface="+mn-ea"/>
                <a:cs typeface="+mn-cs"/>
              </a:rPr>
              <a:t>bis</a:t>
            </a:r>
            <a:r>
              <a:rPr lang="en-US" sz="1200" b="0" i="1" u="none" strike="noStrike" kern="1200" baseline="0" dirty="0" smtClean="0">
                <a:solidFill>
                  <a:schemeClr val="tx1"/>
                </a:solidFill>
                <a:latin typeface="Times New Roman" charset="0"/>
                <a:ea typeface="+mn-ea"/>
                <a:cs typeface="+mn-cs"/>
              </a:rPr>
              <a:t> in idem </a:t>
            </a:r>
            <a:r>
              <a:rPr lang="en-US" sz="1200" b="0" i="0" u="none" strike="noStrike" kern="1200" baseline="0" dirty="0" smtClean="0">
                <a:solidFill>
                  <a:schemeClr val="tx1"/>
                </a:solidFill>
                <a:latin typeface="Times New Roman" charset="0"/>
                <a:ea typeface="+mn-ea"/>
                <a:cs typeface="+mn-cs"/>
              </a:rPr>
              <a:t>principle when both criminal and administrative sanctions are applied to the same individual due to the same facts, as long as (</a:t>
            </a:r>
            <a:r>
              <a:rPr lang="en-US" sz="1200" b="0" i="0" u="none" strike="noStrike" kern="1200" baseline="0" dirty="0" err="1" smtClean="0">
                <a:solidFill>
                  <a:schemeClr val="tx1"/>
                </a:solidFill>
                <a:latin typeface="Times New Roman" charset="0"/>
                <a:ea typeface="+mn-ea"/>
                <a:cs typeface="+mn-cs"/>
              </a:rPr>
              <a:t>i</a:t>
            </a:r>
            <a:r>
              <a:rPr lang="en-US" sz="1200" b="0" i="0" u="none" strike="noStrike" kern="1200" baseline="0" dirty="0" smtClean="0">
                <a:solidFill>
                  <a:schemeClr val="tx1"/>
                </a:solidFill>
                <a:latin typeface="Times New Roman" charset="0"/>
                <a:ea typeface="+mn-ea"/>
                <a:cs typeface="+mn-cs"/>
              </a:rPr>
              <a:t>) such dual sanctions are provided in the law; (ii) such double penalty pursues an objective of general interest, provided that VAT collection is one of such interests; (iii) it is legally limited to what is considered “necessary”; and (iv) proportionality is safeguarded.</a:t>
            </a:r>
            <a:endParaRPr lang="es-VE" dirty="0"/>
          </a:p>
        </p:txBody>
      </p:sp>
    </p:spTree>
    <p:extLst>
      <p:ext uri="{BB962C8B-B14F-4D97-AF65-F5344CB8AC3E}">
        <p14:creationId xmlns:p14="http://schemas.microsoft.com/office/powerpoint/2010/main" val="230565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746125" y="547688"/>
            <a:ext cx="7864475" cy="366712"/>
          </a:xfrm>
          <a:prstGeom prst="rect">
            <a:avLst/>
          </a:prstGeom>
          <a:noFill/>
          <a:ln w="9525">
            <a:noFill/>
            <a:miter lim="800000"/>
            <a:headEnd/>
            <a:tailEnd/>
          </a:ln>
          <a:effectLst/>
        </p:spPr>
        <p:txBody>
          <a:bodyPr>
            <a:spAutoFit/>
          </a:bodyPr>
          <a:lstStyle/>
          <a:p>
            <a:pPr>
              <a:defRPr/>
            </a:pPr>
            <a:endParaRPr lang="nl-NL"/>
          </a:p>
        </p:txBody>
      </p:sp>
      <p:sp>
        <p:nvSpPr>
          <p:cNvPr id="477195" name="Rectangle 1035"/>
          <p:cNvSpPr>
            <a:spLocks noGrp="1" noChangeArrowheads="1"/>
          </p:cNvSpPr>
          <p:nvPr>
            <p:ph type="subTitle" sz="quarter" idx="1"/>
          </p:nvPr>
        </p:nvSpPr>
        <p:spPr>
          <a:xfrm>
            <a:off x="467544" y="2708920"/>
            <a:ext cx="8424936" cy="2040632"/>
          </a:xfrm>
        </p:spPr>
        <p:txBody>
          <a:bodyPr anchor="t"/>
          <a:lstStyle>
            <a:lvl1pPr marL="0" marR="0" indent="0" algn="l" defTabSz="914400" rtl="0" eaLnBrk="0" fontAlgn="base" latinLnBrk="0" hangingPunct="0">
              <a:lnSpc>
                <a:spcPct val="100000"/>
              </a:lnSpc>
              <a:spcBef>
                <a:spcPts val="0"/>
              </a:spcBef>
              <a:spcAft>
                <a:spcPct val="0"/>
              </a:spcAft>
              <a:buClr>
                <a:srgbClr val="C00000"/>
              </a:buClr>
              <a:buSzPct val="80000"/>
              <a:buFont typeface="Wingdings 3" pitchFamily="18" charset="2"/>
              <a:buNone/>
              <a:tabLst/>
              <a:defRPr sz="4400">
                <a:solidFill>
                  <a:schemeClr val="bg1"/>
                </a:solidFill>
                <a:latin typeface="+mn-lt"/>
              </a:defRPr>
            </a:lvl1pPr>
          </a:lstStyle>
          <a:p>
            <a:r>
              <a:rPr lang="en-US" smtClean="0"/>
              <a:t>Click to edit Master subtitle style</a:t>
            </a:r>
            <a:endParaRPr lang="en-US" dirty="0" smtClean="0"/>
          </a:p>
        </p:txBody>
      </p:sp>
      <p:sp>
        <p:nvSpPr>
          <p:cNvPr id="20" name="Text Placeholder 19"/>
          <p:cNvSpPr>
            <a:spLocks noGrp="1"/>
          </p:cNvSpPr>
          <p:nvPr>
            <p:ph type="body" sz="quarter" idx="11" hasCustomPrompt="1"/>
          </p:nvPr>
        </p:nvSpPr>
        <p:spPr>
          <a:xfrm>
            <a:off x="467544" y="5229200"/>
            <a:ext cx="8496944" cy="914400"/>
          </a:xfrm>
        </p:spPr>
        <p:txBody>
          <a:bodyPr/>
          <a:lstStyle>
            <a:lvl1pPr>
              <a:spcBef>
                <a:spcPct val="20000"/>
              </a:spcBef>
              <a:buNone/>
              <a:defRPr baseline="0">
                <a:solidFill>
                  <a:schemeClr val="bg1"/>
                </a:solidFill>
              </a:defRPr>
            </a:lvl1pPr>
          </a:lstStyle>
          <a:p>
            <a:r>
              <a:rPr lang="en-GB" dirty="0" smtClean="0"/>
              <a:t>Name: XXXXXXXX &gt; Arial &gt; Bold &gt; size 20</a:t>
            </a:r>
            <a:endParaRPr lang="en-US" dirty="0" smtClean="0"/>
          </a:p>
          <a:p>
            <a:r>
              <a:rPr lang="en-US" dirty="0" smtClean="0"/>
              <a:t>Date: XX Month 2015</a:t>
            </a:r>
            <a:r>
              <a:rPr lang="en-GB" dirty="0" smtClean="0"/>
              <a:t> &gt; Arial &gt; Bold &gt; size 20</a:t>
            </a:r>
            <a:endParaRPr lang="en-US" dirty="0" smtClean="0"/>
          </a:p>
        </p:txBody>
      </p:sp>
      <p:sp>
        <p:nvSpPr>
          <p:cNvPr id="6" name="Slide Number Placeholder 22"/>
          <p:cNvSpPr>
            <a:spLocks noGrp="1"/>
          </p:cNvSpPr>
          <p:nvPr>
            <p:ph type="sldNum" sz="quarter" idx="12"/>
          </p:nvPr>
        </p:nvSpPr>
        <p:spPr>
          <a:xfrm>
            <a:off x="0" y="6669088"/>
            <a:ext cx="2700338" cy="228600"/>
          </a:xfrm>
        </p:spPr>
        <p:txBody>
          <a:bodyPr/>
          <a:lstStyle>
            <a:lvl1pPr>
              <a:defRPr>
                <a:solidFill>
                  <a:schemeClr val="bg1"/>
                </a:solidFill>
              </a:defRPr>
            </a:lvl1pPr>
          </a:lstStyle>
          <a:p>
            <a:pPr>
              <a:defRPr/>
            </a:pPr>
            <a:endParaRPr lang="en-US"/>
          </a:p>
        </p:txBody>
      </p:sp>
      <p:sp>
        <p:nvSpPr>
          <p:cNvPr id="7" name="Footer Placeholder 23"/>
          <p:cNvSpPr>
            <a:spLocks noGrp="1"/>
          </p:cNvSpPr>
          <p:nvPr>
            <p:ph type="ftr" sz="quarter" idx="13"/>
          </p:nvPr>
        </p:nvSpPr>
        <p:spPr>
          <a:xfrm>
            <a:off x="4540250" y="6669088"/>
            <a:ext cx="4495800" cy="228600"/>
          </a:xfrm>
        </p:spPr>
        <p:txBody>
          <a:bodyPr/>
          <a:lstStyle>
            <a:lvl1pPr>
              <a:defRPr>
                <a:solidFill>
                  <a:schemeClr val="bg1"/>
                </a:solidFill>
              </a:defRPr>
            </a:lvl1pPr>
          </a:lstStyle>
          <a:p>
            <a:pPr>
              <a:defRPr/>
            </a:pPr>
            <a:r>
              <a:rPr lang="en-US" smtClean="0"/>
              <a:t>© 2015 IBFD </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eader and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379363"/>
            <a:ext cx="7704856" cy="4857949"/>
          </a:xfrm>
        </p:spPr>
        <p:txBody>
          <a:bodyPr anchor="t" anchorCtr="0"/>
          <a:lstStyle>
            <a:lvl1pPr>
              <a:lnSpc>
                <a:spcPts val="2600"/>
              </a:lnSpc>
              <a:buFont typeface="Wingdings 3" pitchFamily="18" charset="2"/>
              <a:buChar char="u"/>
              <a:defRPr lang="en-US" dirty="0" smtClean="0"/>
            </a:lvl1pPr>
            <a:lvl2pPr>
              <a:lnSpc>
                <a:spcPts val="2600"/>
              </a:lnSpc>
              <a:buFont typeface="Wingdings 3" pitchFamily="18" charset="2"/>
              <a:buChar char="u"/>
              <a:defRPr lang="en-US" sz="2000" dirty="0" smtClean="0"/>
            </a:lvl2pPr>
            <a:lvl3pPr marL="11430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3pPr>
            <a:lvl4pPr marL="16002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13"/>
          <p:cNvSpPr>
            <a:spLocks noGrp="1" noChangeArrowheads="1"/>
          </p:cNvSpPr>
          <p:nvPr>
            <p:ph type="title"/>
          </p:nvPr>
        </p:nvSpPr>
        <p:spPr bwMode="auto">
          <a:xfrm>
            <a:off x="827584" y="375320"/>
            <a:ext cx="7776864" cy="533400"/>
          </a:xfrm>
          <a:prstGeom prst="rect">
            <a:avLst/>
          </a:prstGeom>
          <a:noFill/>
          <a:ln w="9525">
            <a:noFill/>
            <a:miter lim="800000"/>
            <a:headEnd/>
            <a:tailEnd/>
          </a:ln>
        </p:spPr>
        <p:txBody>
          <a:bodyPr/>
          <a:lstStyle/>
          <a:p>
            <a:pPr lvl="0"/>
            <a:r>
              <a:rPr lang="en-US" smtClean="0"/>
              <a:t>Click to edit Master title style</a:t>
            </a:r>
            <a:endParaRPr lang="en-US" dirty="0" smtClean="0"/>
          </a:p>
        </p:txBody>
      </p:sp>
      <p:sp>
        <p:nvSpPr>
          <p:cNvPr id="4" name="Rectangle 10"/>
          <p:cNvSpPr>
            <a:spLocks noGrp="1" noChangeArrowheads="1"/>
          </p:cNvSpPr>
          <p:nvPr>
            <p:ph type="ftr" sz="quarter" idx="10"/>
          </p:nvPr>
        </p:nvSpPr>
        <p:spPr>
          <a:ln/>
        </p:spPr>
        <p:txBody>
          <a:bodyPr/>
          <a:lstStyle>
            <a:lvl1pPr>
              <a:defRPr/>
            </a:lvl1pPr>
          </a:lstStyle>
          <a:p>
            <a:pPr>
              <a:defRPr/>
            </a:pPr>
            <a:r>
              <a:rPr lang="en-US" smtClean="0"/>
              <a:t>© 2015 IBFD </a:t>
            </a:r>
            <a:endParaRPr lang="en-US"/>
          </a:p>
        </p:txBody>
      </p:sp>
      <p:sp>
        <p:nvSpPr>
          <p:cNvPr id="5" name="Rectangle 11"/>
          <p:cNvSpPr>
            <a:spLocks noGrp="1" noChangeArrowheads="1"/>
          </p:cNvSpPr>
          <p:nvPr>
            <p:ph type="sldNum" sz="quarter" idx="11"/>
          </p:nvPr>
        </p:nvSpPr>
        <p:spPr>
          <a:ln/>
        </p:spPr>
        <p:txBody>
          <a:bodyPr/>
          <a:lstStyle>
            <a:lvl1pPr>
              <a:defRPr/>
            </a:lvl1pPr>
          </a:lstStyle>
          <a:p>
            <a:pPr>
              <a:defRPr/>
            </a:pPr>
            <a:fld id="{198BFAC7-8ECF-4F12-A8E6-D49A0E855F2D}" type="slidenum">
              <a:rPr lang="en-US" smtClean="0"/>
              <a:pPr>
                <a:defRPr/>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27584" y="1379363"/>
            <a:ext cx="7704856" cy="4857949"/>
          </a:xfrm>
        </p:spPr>
        <p:txBody>
          <a:bodyPr/>
          <a:lstStyle>
            <a:lvl1pPr>
              <a:lnSpc>
                <a:spcPts val="5400"/>
              </a:lnSpc>
              <a:spcBef>
                <a:spcPts val="0"/>
              </a:spcBef>
              <a:buFont typeface="Wingdings 3" pitchFamily="18" charset="2"/>
              <a:buChar char="u"/>
              <a:defRPr lang="en-US" baseline="0" dirty="0" smtClean="0"/>
            </a:lvl1pPr>
            <a:lvl2pPr>
              <a:lnSpc>
                <a:spcPts val="2600"/>
              </a:lnSpc>
              <a:buFont typeface="Wingdings 3" pitchFamily="18" charset="2"/>
              <a:buChar char="u"/>
              <a:defRPr lang="en-US" sz="2000" dirty="0" smtClean="0"/>
            </a:lvl2pPr>
            <a:lvl3pPr marL="11430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3pPr>
            <a:lvl4pPr marL="16002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4pPr>
          </a:lstStyle>
          <a:p>
            <a:pPr lvl="0"/>
            <a:r>
              <a:rPr lang="en-US" dirty="0" smtClean="0"/>
              <a:t>Topic 1:</a:t>
            </a:r>
          </a:p>
          <a:p>
            <a:pPr lvl="0"/>
            <a:r>
              <a:rPr lang="en-US" dirty="0" smtClean="0"/>
              <a:t>Topic 2:</a:t>
            </a:r>
          </a:p>
          <a:p>
            <a:pPr lvl="0"/>
            <a:r>
              <a:rPr lang="en-US" dirty="0" smtClean="0"/>
              <a:t>Topic 3:</a:t>
            </a:r>
          </a:p>
          <a:p>
            <a:pPr lvl="0"/>
            <a:r>
              <a:rPr lang="en-US" dirty="0" smtClean="0"/>
              <a:t>Topic 4:</a:t>
            </a:r>
          </a:p>
        </p:txBody>
      </p:sp>
      <p:sp>
        <p:nvSpPr>
          <p:cNvPr id="6" name="Rectangle 13"/>
          <p:cNvSpPr>
            <a:spLocks noGrp="1" noChangeArrowheads="1"/>
          </p:cNvSpPr>
          <p:nvPr>
            <p:ph type="title" hasCustomPrompt="1"/>
          </p:nvPr>
        </p:nvSpPr>
        <p:spPr bwMode="auto">
          <a:xfrm>
            <a:off x="827584" y="375320"/>
            <a:ext cx="7776864" cy="533400"/>
          </a:xfrm>
          <a:prstGeom prst="rect">
            <a:avLst/>
          </a:prstGeom>
          <a:noFill/>
          <a:ln w="9525">
            <a:noFill/>
            <a:miter lim="800000"/>
            <a:headEnd/>
            <a:tailEnd/>
          </a:ln>
        </p:spPr>
        <p:txBody>
          <a:bodyPr/>
          <a:lstStyle>
            <a:lvl1pPr>
              <a:defRPr/>
            </a:lvl1pPr>
          </a:lstStyle>
          <a:p>
            <a:pPr lvl="0"/>
            <a:r>
              <a:rPr lang="en-US" dirty="0" smtClean="0"/>
              <a:t>Agenda</a:t>
            </a:r>
          </a:p>
        </p:txBody>
      </p:sp>
      <p:sp>
        <p:nvSpPr>
          <p:cNvPr id="4" name="Rectangle 10"/>
          <p:cNvSpPr>
            <a:spLocks noGrp="1" noChangeArrowheads="1"/>
          </p:cNvSpPr>
          <p:nvPr>
            <p:ph type="ftr" sz="quarter" idx="10"/>
          </p:nvPr>
        </p:nvSpPr>
        <p:spPr>
          <a:ln/>
        </p:spPr>
        <p:txBody>
          <a:bodyPr/>
          <a:lstStyle>
            <a:lvl1pPr>
              <a:defRPr/>
            </a:lvl1pPr>
          </a:lstStyle>
          <a:p>
            <a:pPr>
              <a:defRPr/>
            </a:pPr>
            <a:r>
              <a:rPr lang="en-US" smtClean="0"/>
              <a:t>© 2015 IBFD </a:t>
            </a:r>
            <a:endParaRPr lang="en-US"/>
          </a:p>
        </p:txBody>
      </p:sp>
      <p:sp>
        <p:nvSpPr>
          <p:cNvPr id="5" name="Rectangle 11"/>
          <p:cNvSpPr>
            <a:spLocks noGrp="1" noChangeArrowheads="1"/>
          </p:cNvSpPr>
          <p:nvPr>
            <p:ph type="sldNum" sz="quarter" idx="11"/>
          </p:nvPr>
        </p:nvSpPr>
        <p:spPr>
          <a:ln/>
        </p:spPr>
        <p:txBody>
          <a:bodyPr/>
          <a:lstStyle>
            <a:lvl1pPr>
              <a:defRPr/>
            </a:lvl1pPr>
          </a:lstStyle>
          <a:p>
            <a:pPr>
              <a:defRPr/>
            </a:pPr>
            <a:fld id="{198BFAC7-8ECF-4F12-A8E6-D49A0E855F2D}" type="slidenum">
              <a:rPr lang="en-US" smtClean="0"/>
              <a:pPr>
                <a:defRPr/>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opic slide">
    <p:spTree>
      <p:nvGrpSpPr>
        <p:cNvPr id="1" name=""/>
        <p:cNvGrpSpPr/>
        <p:nvPr/>
      </p:nvGrpSpPr>
      <p:grpSpPr>
        <a:xfrm>
          <a:off x="0" y="0"/>
          <a:ext cx="0" cy="0"/>
          <a:chOff x="0" y="0"/>
          <a:chExt cx="0" cy="0"/>
        </a:xfrm>
      </p:grpSpPr>
      <p:sp>
        <p:nvSpPr>
          <p:cNvPr id="6" name="Rectangle 13"/>
          <p:cNvSpPr>
            <a:spLocks noGrp="1" noChangeArrowheads="1"/>
          </p:cNvSpPr>
          <p:nvPr>
            <p:ph type="title"/>
          </p:nvPr>
        </p:nvSpPr>
        <p:spPr bwMode="auto">
          <a:xfrm>
            <a:off x="827584" y="375320"/>
            <a:ext cx="7776864" cy="533400"/>
          </a:xfrm>
          <a:prstGeom prst="rect">
            <a:avLst/>
          </a:prstGeom>
          <a:noFill/>
          <a:ln w="9525">
            <a:noFill/>
            <a:miter lim="800000"/>
            <a:headEnd/>
            <a:tailEnd/>
          </a:ln>
        </p:spPr>
        <p:txBody>
          <a:bodyPr/>
          <a:lstStyle/>
          <a:p>
            <a:pPr lvl="0"/>
            <a:r>
              <a:rPr lang="en-US" smtClean="0"/>
              <a:t>Click to edit Master title style</a:t>
            </a:r>
            <a:endParaRPr lang="en-US" dirty="0" smtClean="0"/>
          </a:p>
        </p:txBody>
      </p:sp>
      <p:sp>
        <p:nvSpPr>
          <p:cNvPr id="8" name="Text Placeholder 7"/>
          <p:cNvSpPr>
            <a:spLocks noGrp="1"/>
          </p:cNvSpPr>
          <p:nvPr>
            <p:ph type="body" sz="quarter" idx="12"/>
          </p:nvPr>
        </p:nvSpPr>
        <p:spPr>
          <a:xfrm>
            <a:off x="827584" y="2420888"/>
            <a:ext cx="7704856" cy="1130350"/>
          </a:xfrm>
          <a:solidFill>
            <a:srgbClr val="005695"/>
          </a:solidFill>
        </p:spPr>
        <p:txBody>
          <a:bodyPr lIns="108000" tIns="108000" anchor="t"/>
          <a:lstStyle>
            <a:lvl1pPr marL="0" indent="0">
              <a:buNone/>
              <a:defRPr>
                <a:solidFill>
                  <a:schemeClr val="bg1"/>
                </a:solidFill>
              </a:defRPr>
            </a:lvl1pPr>
          </a:lstStyle>
          <a:p>
            <a:pPr lvl="0"/>
            <a:r>
              <a:rPr lang="en-US" smtClean="0"/>
              <a:t>Click to edit Master text styles</a:t>
            </a:r>
          </a:p>
        </p:txBody>
      </p:sp>
      <p:sp useBgFill="1">
        <p:nvSpPr>
          <p:cNvPr id="10" name="Text Placeholder 9"/>
          <p:cNvSpPr>
            <a:spLocks noGrp="1"/>
          </p:cNvSpPr>
          <p:nvPr>
            <p:ph type="body" sz="quarter" idx="13"/>
          </p:nvPr>
        </p:nvSpPr>
        <p:spPr>
          <a:xfrm>
            <a:off x="827088" y="3716338"/>
            <a:ext cx="7705352" cy="2449512"/>
          </a:xfrm>
        </p:spPr>
        <p:txBody>
          <a:bodyPr anchor="t"/>
          <a:lstStyle>
            <a:lvl1pPr marL="0" indent="0">
              <a:lnSpc>
                <a:spcPts val="2900"/>
              </a:lnSpc>
              <a:buNone/>
              <a:defRPr b="0">
                <a:latin typeface="+mn-lt"/>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5" name="Rectangle 10"/>
          <p:cNvSpPr>
            <a:spLocks noGrp="1" noChangeArrowheads="1"/>
          </p:cNvSpPr>
          <p:nvPr>
            <p:ph type="ftr" sz="quarter" idx="14"/>
          </p:nvPr>
        </p:nvSpPr>
        <p:spPr>
          <a:ln/>
        </p:spPr>
        <p:txBody>
          <a:bodyPr/>
          <a:lstStyle>
            <a:lvl1pPr>
              <a:defRPr/>
            </a:lvl1pPr>
          </a:lstStyle>
          <a:p>
            <a:pPr>
              <a:defRPr/>
            </a:pPr>
            <a:r>
              <a:rPr lang="en-US" smtClean="0"/>
              <a:t>© 2015 IBFD </a:t>
            </a:r>
            <a:endParaRPr lang="en-US"/>
          </a:p>
        </p:txBody>
      </p:sp>
      <p:sp>
        <p:nvSpPr>
          <p:cNvPr id="7" name="Rectangle 11"/>
          <p:cNvSpPr>
            <a:spLocks noGrp="1" noChangeArrowheads="1"/>
          </p:cNvSpPr>
          <p:nvPr>
            <p:ph type="sldNum" sz="quarter" idx="15"/>
          </p:nvPr>
        </p:nvSpPr>
        <p:spPr>
          <a:ln/>
        </p:spPr>
        <p:txBody>
          <a:bodyPr/>
          <a:lstStyle>
            <a:lvl1pPr>
              <a:defRPr/>
            </a:lvl1pPr>
          </a:lstStyle>
          <a:p>
            <a:pPr>
              <a:defRPr/>
            </a:pPr>
            <a:fld id="{36174E79-122D-41B1-8074-DAF0A08E53AF}" type="slidenum">
              <a:rPr lang="en-US" smtClean="0"/>
              <a:pPr>
                <a:defRPr/>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columns with image">
    <p:spTree>
      <p:nvGrpSpPr>
        <p:cNvPr id="1" name=""/>
        <p:cNvGrpSpPr/>
        <p:nvPr/>
      </p:nvGrpSpPr>
      <p:grpSpPr>
        <a:xfrm>
          <a:off x="0" y="0"/>
          <a:ext cx="0" cy="0"/>
          <a:chOff x="0" y="0"/>
          <a:chExt cx="0" cy="0"/>
        </a:xfrm>
      </p:grpSpPr>
      <p:sp>
        <p:nvSpPr>
          <p:cNvPr id="6" name="Rectangle 13"/>
          <p:cNvSpPr>
            <a:spLocks noGrp="1" noChangeArrowheads="1"/>
          </p:cNvSpPr>
          <p:nvPr>
            <p:ph type="title"/>
          </p:nvPr>
        </p:nvSpPr>
        <p:spPr bwMode="auto">
          <a:xfrm>
            <a:off x="827584" y="375320"/>
            <a:ext cx="7776864" cy="533400"/>
          </a:xfrm>
          <a:prstGeom prst="rect">
            <a:avLst/>
          </a:prstGeom>
          <a:noFill/>
          <a:ln w="9525">
            <a:noFill/>
            <a:miter lim="800000"/>
            <a:headEnd/>
            <a:tailEnd/>
          </a:ln>
        </p:spPr>
        <p:txBody>
          <a:bodyPr/>
          <a:lstStyle/>
          <a:p>
            <a:pPr lvl="0"/>
            <a:r>
              <a:rPr lang="en-US" smtClean="0"/>
              <a:t>Click to edit Master title style</a:t>
            </a:r>
            <a:endParaRPr lang="en-US" dirty="0" smtClean="0"/>
          </a:p>
        </p:txBody>
      </p:sp>
      <p:sp useBgFill="1">
        <p:nvSpPr>
          <p:cNvPr id="10" name="Text Placeholder 9"/>
          <p:cNvSpPr>
            <a:spLocks noGrp="1"/>
          </p:cNvSpPr>
          <p:nvPr>
            <p:ph type="body" sz="quarter" idx="13"/>
          </p:nvPr>
        </p:nvSpPr>
        <p:spPr>
          <a:xfrm>
            <a:off x="4572000" y="1340768"/>
            <a:ext cx="3960440" cy="4896544"/>
          </a:xfrm>
        </p:spPr>
        <p:txBody>
          <a:bodyPr anchor="t"/>
          <a:lstStyle>
            <a:lvl1pPr marL="0" indent="0">
              <a:lnSpc>
                <a:spcPts val="2700"/>
              </a:lnSpc>
              <a:buNone/>
              <a:defRPr b="0">
                <a:latin typeface="+mn-lt"/>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9" name="Picture Placeholder 8"/>
          <p:cNvSpPr>
            <a:spLocks noGrp="1"/>
          </p:cNvSpPr>
          <p:nvPr>
            <p:ph type="pic" sz="quarter" idx="14"/>
          </p:nvPr>
        </p:nvSpPr>
        <p:spPr>
          <a:xfrm>
            <a:off x="827584" y="1412776"/>
            <a:ext cx="3456384" cy="4824536"/>
          </a:xfrm>
          <a:solidFill>
            <a:schemeClr val="bg1">
              <a:lumMod val="85000"/>
            </a:schemeClr>
          </a:solidFill>
        </p:spPr>
        <p:txBody>
          <a:bodyPr anchor="t"/>
          <a:lstStyle>
            <a:lvl1pPr>
              <a:buNone/>
              <a:defRPr b="0">
                <a:latin typeface="+mn-lt"/>
              </a:defRPr>
            </a:lvl1pPr>
          </a:lstStyle>
          <a:p>
            <a:pPr lvl="0"/>
            <a:r>
              <a:rPr lang="en-US" noProof="0" smtClean="0"/>
              <a:t>Click icon to add picture</a:t>
            </a:r>
            <a:endParaRPr lang="en-GB" noProof="0" dirty="0"/>
          </a:p>
        </p:txBody>
      </p:sp>
      <p:sp>
        <p:nvSpPr>
          <p:cNvPr id="5" name="Rectangle 10"/>
          <p:cNvSpPr>
            <a:spLocks noGrp="1" noChangeArrowheads="1"/>
          </p:cNvSpPr>
          <p:nvPr>
            <p:ph type="ftr" sz="quarter" idx="15"/>
          </p:nvPr>
        </p:nvSpPr>
        <p:spPr>
          <a:ln/>
        </p:spPr>
        <p:txBody>
          <a:bodyPr/>
          <a:lstStyle>
            <a:lvl1pPr>
              <a:defRPr/>
            </a:lvl1pPr>
          </a:lstStyle>
          <a:p>
            <a:pPr>
              <a:defRPr/>
            </a:pPr>
            <a:r>
              <a:rPr lang="en-US" smtClean="0"/>
              <a:t>© 2015 IBFD </a:t>
            </a:r>
            <a:endParaRPr lang="en-US"/>
          </a:p>
        </p:txBody>
      </p:sp>
      <p:sp>
        <p:nvSpPr>
          <p:cNvPr id="7" name="Rectangle 11"/>
          <p:cNvSpPr>
            <a:spLocks noGrp="1" noChangeArrowheads="1"/>
          </p:cNvSpPr>
          <p:nvPr>
            <p:ph type="sldNum" sz="quarter" idx="16"/>
          </p:nvPr>
        </p:nvSpPr>
        <p:spPr>
          <a:ln/>
        </p:spPr>
        <p:txBody>
          <a:bodyPr/>
          <a:lstStyle>
            <a:lvl1pPr>
              <a:defRPr/>
            </a:lvl1pPr>
          </a:lstStyle>
          <a:p>
            <a:pPr>
              <a:defRPr/>
            </a:pPr>
            <a:fld id="{A5E50939-7218-41A7-BA9E-3004430DA9F9}" type="slidenum">
              <a:rPr lang="en-US" smtClean="0"/>
              <a:pPr>
                <a:defRPr/>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7" name="Table Placeholder 6"/>
          <p:cNvSpPr>
            <a:spLocks noGrp="1"/>
          </p:cNvSpPr>
          <p:nvPr>
            <p:ph type="tbl" sz="quarter" idx="12"/>
          </p:nvPr>
        </p:nvSpPr>
        <p:spPr>
          <a:xfrm>
            <a:off x="827584" y="1556792"/>
            <a:ext cx="7632848" cy="4752528"/>
          </a:xfrm>
          <a:solidFill>
            <a:schemeClr val="bg2">
              <a:lumMod val="40000"/>
              <a:lumOff val="60000"/>
            </a:schemeClr>
          </a:solidFill>
        </p:spPr>
        <p:txBody>
          <a:bodyPr anchor="t"/>
          <a:lstStyle>
            <a:lvl1pPr>
              <a:buNone/>
              <a:defRPr sz="2000" b="0"/>
            </a:lvl1pPr>
          </a:lstStyle>
          <a:p>
            <a:pPr lvl="0"/>
            <a:r>
              <a:rPr lang="en-US" noProof="0" smtClean="0"/>
              <a:t>Click icon to add table</a:t>
            </a:r>
            <a:endParaRPr lang="en-GB" noProof="0"/>
          </a:p>
        </p:txBody>
      </p:sp>
      <p:sp>
        <p:nvSpPr>
          <p:cNvPr id="8" name="Rectangle 13"/>
          <p:cNvSpPr>
            <a:spLocks noGrp="1" noChangeArrowheads="1"/>
          </p:cNvSpPr>
          <p:nvPr>
            <p:ph type="title"/>
          </p:nvPr>
        </p:nvSpPr>
        <p:spPr bwMode="auto">
          <a:xfrm>
            <a:off x="827584" y="375320"/>
            <a:ext cx="7776864" cy="533400"/>
          </a:xfrm>
          <a:prstGeom prst="rect">
            <a:avLst/>
          </a:prstGeom>
          <a:noFill/>
          <a:ln w="9525">
            <a:noFill/>
            <a:miter lim="800000"/>
            <a:headEnd/>
            <a:tailEnd/>
          </a:ln>
        </p:spPr>
        <p:txBody>
          <a:bodyPr/>
          <a:lstStyle/>
          <a:p>
            <a:pPr lvl="0"/>
            <a:r>
              <a:rPr lang="en-US" smtClean="0"/>
              <a:t>Click to edit Master title style</a:t>
            </a:r>
            <a:endParaRPr lang="en-US" dirty="0" smtClean="0"/>
          </a:p>
        </p:txBody>
      </p:sp>
      <p:sp>
        <p:nvSpPr>
          <p:cNvPr id="4" name="Rectangle 10"/>
          <p:cNvSpPr>
            <a:spLocks noGrp="1" noChangeArrowheads="1"/>
          </p:cNvSpPr>
          <p:nvPr>
            <p:ph type="ftr" sz="quarter" idx="13"/>
          </p:nvPr>
        </p:nvSpPr>
        <p:spPr>
          <a:ln/>
        </p:spPr>
        <p:txBody>
          <a:bodyPr/>
          <a:lstStyle>
            <a:lvl1pPr>
              <a:defRPr/>
            </a:lvl1pPr>
          </a:lstStyle>
          <a:p>
            <a:pPr>
              <a:defRPr/>
            </a:pPr>
            <a:r>
              <a:rPr lang="en-US" smtClean="0"/>
              <a:t>© 2015 IBFD </a:t>
            </a:r>
            <a:endParaRPr lang="en-US"/>
          </a:p>
        </p:txBody>
      </p:sp>
      <p:sp>
        <p:nvSpPr>
          <p:cNvPr id="5" name="Rectangle 11"/>
          <p:cNvSpPr>
            <a:spLocks noGrp="1" noChangeArrowheads="1"/>
          </p:cNvSpPr>
          <p:nvPr>
            <p:ph type="sldNum" sz="quarter" idx="14"/>
          </p:nvPr>
        </p:nvSpPr>
        <p:spPr>
          <a:ln/>
        </p:spPr>
        <p:txBody>
          <a:bodyPr/>
          <a:lstStyle>
            <a:lvl1pPr>
              <a:defRPr/>
            </a:lvl1pPr>
          </a:lstStyle>
          <a:p>
            <a:pPr>
              <a:defRPr/>
            </a:pPr>
            <a:fld id="{B1A81C14-65FB-413B-ACC9-5D2581561BE1}" type="slidenum">
              <a:rPr lang="en-US" smtClean="0"/>
              <a:pPr>
                <a:defRPr/>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746125" y="547688"/>
            <a:ext cx="7864475" cy="366712"/>
          </a:xfrm>
          <a:prstGeom prst="rect">
            <a:avLst/>
          </a:prstGeom>
          <a:noFill/>
          <a:ln w="9525">
            <a:noFill/>
            <a:miter lim="800000"/>
            <a:headEnd/>
            <a:tailEnd/>
          </a:ln>
          <a:effectLst/>
        </p:spPr>
        <p:txBody>
          <a:bodyPr>
            <a:spAutoFit/>
          </a:bodyPr>
          <a:lstStyle/>
          <a:p>
            <a:pPr>
              <a:defRPr/>
            </a:pPr>
            <a:endParaRPr lang="nl-NL"/>
          </a:p>
        </p:txBody>
      </p:sp>
      <p:sp>
        <p:nvSpPr>
          <p:cNvPr id="477195" name="Rectangle 1035"/>
          <p:cNvSpPr>
            <a:spLocks noGrp="1" noChangeArrowheads="1"/>
          </p:cNvSpPr>
          <p:nvPr>
            <p:ph type="subTitle" sz="quarter" idx="1"/>
          </p:nvPr>
        </p:nvSpPr>
        <p:spPr>
          <a:xfrm>
            <a:off x="467544" y="2708920"/>
            <a:ext cx="8424936" cy="2040632"/>
          </a:xfrm>
        </p:spPr>
        <p:txBody>
          <a:bodyPr anchor="t"/>
          <a:lstStyle>
            <a:lvl1pPr marL="0" marR="0" indent="0" algn="l" defTabSz="914400" rtl="0" eaLnBrk="0" fontAlgn="base" latinLnBrk="0" hangingPunct="0">
              <a:lnSpc>
                <a:spcPct val="100000"/>
              </a:lnSpc>
              <a:spcBef>
                <a:spcPts val="0"/>
              </a:spcBef>
              <a:spcAft>
                <a:spcPct val="0"/>
              </a:spcAft>
              <a:buClr>
                <a:srgbClr val="C00000"/>
              </a:buClr>
              <a:buSzPct val="80000"/>
              <a:buFont typeface="Wingdings 3" pitchFamily="18" charset="2"/>
              <a:buNone/>
              <a:tabLst/>
              <a:defRPr sz="4400">
                <a:solidFill>
                  <a:schemeClr val="bg1"/>
                </a:solidFill>
                <a:latin typeface="+mn-lt"/>
              </a:defRPr>
            </a:lvl1pPr>
          </a:lstStyle>
          <a:p>
            <a:r>
              <a:rPr lang="en-US" smtClean="0"/>
              <a:t>Click to edit Master subtitle style</a:t>
            </a:r>
            <a:endParaRPr lang="en-US" dirty="0" smtClean="0"/>
          </a:p>
        </p:txBody>
      </p:sp>
      <p:sp>
        <p:nvSpPr>
          <p:cNvPr id="20" name="Text Placeholder 19"/>
          <p:cNvSpPr>
            <a:spLocks noGrp="1"/>
          </p:cNvSpPr>
          <p:nvPr>
            <p:ph type="body" sz="quarter" idx="11" hasCustomPrompt="1"/>
          </p:nvPr>
        </p:nvSpPr>
        <p:spPr>
          <a:xfrm>
            <a:off x="467544" y="5229200"/>
            <a:ext cx="8496944" cy="914400"/>
          </a:xfrm>
        </p:spPr>
        <p:txBody>
          <a:bodyPr/>
          <a:lstStyle>
            <a:lvl1pPr>
              <a:spcBef>
                <a:spcPct val="20000"/>
              </a:spcBef>
              <a:buNone/>
              <a:defRPr baseline="0">
                <a:solidFill>
                  <a:schemeClr val="bg1"/>
                </a:solidFill>
              </a:defRPr>
            </a:lvl1pPr>
          </a:lstStyle>
          <a:p>
            <a:r>
              <a:rPr lang="en-GB" dirty="0" smtClean="0"/>
              <a:t>Name: XXXXXXXX &gt; Arial &gt; Bold &gt; size 20</a:t>
            </a:r>
            <a:endParaRPr lang="en-US" dirty="0" smtClean="0"/>
          </a:p>
          <a:p>
            <a:r>
              <a:rPr lang="en-US" dirty="0" smtClean="0"/>
              <a:t>Date: XX Month 2015</a:t>
            </a:r>
            <a:r>
              <a:rPr lang="en-GB" dirty="0" smtClean="0"/>
              <a:t> &gt; Arial &gt; Bold &gt; size 20</a:t>
            </a:r>
            <a:endParaRPr lang="en-US" dirty="0" smtClean="0"/>
          </a:p>
        </p:txBody>
      </p:sp>
      <p:sp>
        <p:nvSpPr>
          <p:cNvPr id="6" name="Slide Number Placeholder 22"/>
          <p:cNvSpPr>
            <a:spLocks noGrp="1"/>
          </p:cNvSpPr>
          <p:nvPr>
            <p:ph type="sldNum" sz="quarter" idx="12"/>
          </p:nvPr>
        </p:nvSpPr>
        <p:spPr>
          <a:xfrm>
            <a:off x="0" y="6669088"/>
            <a:ext cx="2700338" cy="228600"/>
          </a:xfrm>
        </p:spPr>
        <p:txBody>
          <a:bodyPr/>
          <a:lstStyle>
            <a:lvl1pPr>
              <a:defRPr>
                <a:solidFill>
                  <a:schemeClr val="bg1"/>
                </a:solidFill>
              </a:defRPr>
            </a:lvl1pPr>
          </a:lstStyle>
          <a:p>
            <a:pPr>
              <a:defRPr/>
            </a:pPr>
            <a:endParaRPr lang="en-US"/>
          </a:p>
        </p:txBody>
      </p:sp>
      <p:sp>
        <p:nvSpPr>
          <p:cNvPr id="7" name="Footer Placeholder 23"/>
          <p:cNvSpPr>
            <a:spLocks noGrp="1"/>
          </p:cNvSpPr>
          <p:nvPr>
            <p:ph type="ftr" sz="quarter" idx="13"/>
          </p:nvPr>
        </p:nvSpPr>
        <p:spPr>
          <a:xfrm>
            <a:off x="4540250" y="6669088"/>
            <a:ext cx="4495800" cy="228600"/>
          </a:xfrm>
        </p:spPr>
        <p:txBody>
          <a:bodyPr/>
          <a:lstStyle>
            <a:lvl1pPr>
              <a:defRPr>
                <a:solidFill>
                  <a:schemeClr val="bg1"/>
                </a:solidFill>
              </a:defRPr>
            </a:lvl1pPr>
          </a:lstStyle>
          <a:p>
            <a:pPr>
              <a:defRPr/>
            </a:pPr>
            <a:r>
              <a:rPr lang="en-US" smtClean="0"/>
              <a:t>© 2015 IBFD </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body" idx="1"/>
          </p:nvPr>
        </p:nvSpPr>
        <p:spPr bwMode="auto">
          <a:xfrm>
            <a:off x="827088" y="1379538"/>
            <a:ext cx="7705725" cy="47132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Level 2</a:t>
            </a:r>
          </a:p>
          <a:p>
            <a:pPr lvl="2"/>
            <a:r>
              <a:rPr lang="en-US" dirty="0" smtClean="0"/>
              <a:t>Level 3</a:t>
            </a:r>
          </a:p>
          <a:p>
            <a:pPr lvl="3"/>
            <a:r>
              <a:rPr lang="en-US" dirty="0" smtClean="0"/>
              <a:t>Level 4</a:t>
            </a:r>
          </a:p>
          <a:p>
            <a:pPr lvl="0"/>
            <a:endParaRPr lang="en-US" dirty="0" smtClean="0"/>
          </a:p>
        </p:txBody>
      </p:sp>
      <p:sp>
        <p:nvSpPr>
          <p:cNvPr id="476170" name="Rectangle 10"/>
          <p:cNvSpPr>
            <a:spLocks noGrp="1" noChangeArrowheads="1"/>
          </p:cNvSpPr>
          <p:nvPr>
            <p:ph type="ftr" sz="quarter" idx="3"/>
          </p:nvPr>
        </p:nvSpPr>
        <p:spPr bwMode="auto">
          <a:xfrm>
            <a:off x="4540250" y="6453188"/>
            <a:ext cx="449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800">
                <a:latin typeface="Arial" charset="0"/>
                <a:cs typeface="Arial" charset="0"/>
              </a:defRPr>
            </a:lvl1pPr>
          </a:lstStyle>
          <a:p>
            <a:pPr>
              <a:defRPr/>
            </a:pPr>
            <a:r>
              <a:rPr lang="en-US" smtClean="0"/>
              <a:t>© 2015 IBFD </a:t>
            </a:r>
            <a:endParaRPr lang="en-US"/>
          </a:p>
        </p:txBody>
      </p:sp>
      <p:sp>
        <p:nvSpPr>
          <p:cNvPr id="476171" name="Rectangle 11"/>
          <p:cNvSpPr>
            <a:spLocks noGrp="1" noChangeArrowheads="1"/>
          </p:cNvSpPr>
          <p:nvPr>
            <p:ph type="sldNum" sz="quarter" idx="4"/>
          </p:nvPr>
        </p:nvSpPr>
        <p:spPr bwMode="auto">
          <a:xfrm>
            <a:off x="0" y="6453188"/>
            <a:ext cx="381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800">
                <a:latin typeface="Arial" charset="0"/>
              </a:defRPr>
            </a:lvl1pPr>
          </a:lstStyle>
          <a:p>
            <a:pPr>
              <a:defRPr/>
            </a:pPr>
            <a:fld id="{1D90A42A-957D-4373-B64D-32C62CFCF322}" type="slidenum">
              <a:rPr lang="en-US" smtClean="0"/>
              <a:pPr>
                <a:defRPr/>
              </a:pPr>
              <a:t>‹Nº›</a:t>
            </a:fld>
            <a:endParaRPr lang="en-US" dirty="0"/>
          </a:p>
        </p:txBody>
      </p:sp>
      <p:sp>
        <p:nvSpPr>
          <p:cNvPr id="1029" name="Rectangle 13"/>
          <p:cNvSpPr>
            <a:spLocks noGrp="1" noChangeArrowheads="1"/>
          </p:cNvSpPr>
          <p:nvPr>
            <p:ph type="title"/>
          </p:nvPr>
        </p:nvSpPr>
        <p:spPr bwMode="auto">
          <a:xfrm>
            <a:off x="827088" y="374650"/>
            <a:ext cx="7777162"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Tree>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68" r:id="rId7"/>
  </p:sldLayoutIdLst>
  <p:hf hdr="0" dt="0"/>
  <p:txStyles>
    <p:titleStyle>
      <a:lvl1pPr algn="l" rtl="0" eaLnBrk="1" fontAlgn="base" hangingPunct="1">
        <a:spcBef>
          <a:spcPct val="0"/>
        </a:spcBef>
        <a:spcAft>
          <a:spcPct val="0"/>
        </a:spcAft>
        <a:defRPr sz="2200" b="1">
          <a:solidFill>
            <a:schemeClr val="bg1"/>
          </a:solidFill>
          <a:latin typeface="+mj-lt"/>
          <a:ea typeface="+mj-ea"/>
          <a:cs typeface="+mj-cs"/>
        </a:defRPr>
      </a:lvl1pPr>
      <a:lvl2pPr algn="l" rtl="0" eaLnBrk="1" fontAlgn="base" hangingPunct="1">
        <a:spcBef>
          <a:spcPct val="0"/>
        </a:spcBef>
        <a:spcAft>
          <a:spcPct val="0"/>
        </a:spcAft>
        <a:defRPr sz="2200" b="1">
          <a:solidFill>
            <a:schemeClr val="bg1"/>
          </a:solidFill>
          <a:latin typeface="Arial" charset="0"/>
        </a:defRPr>
      </a:lvl2pPr>
      <a:lvl3pPr algn="l" rtl="0" eaLnBrk="1" fontAlgn="base" hangingPunct="1">
        <a:spcBef>
          <a:spcPct val="0"/>
        </a:spcBef>
        <a:spcAft>
          <a:spcPct val="0"/>
        </a:spcAft>
        <a:defRPr sz="2200" b="1">
          <a:solidFill>
            <a:schemeClr val="bg1"/>
          </a:solidFill>
          <a:latin typeface="Arial" charset="0"/>
        </a:defRPr>
      </a:lvl3pPr>
      <a:lvl4pPr algn="l" rtl="0" eaLnBrk="1" fontAlgn="base" hangingPunct="1">
        <a:spcBef>
          <a:spcPct val="0"/>
        </a:spcBef>
        <a:spcAft>
          <a:spcPct val="0"/>
        </a:spcAft>
        <a:defRPr sz="2200" b="1">
          <a:solidFill>
            <a:schemeClr val="bg1"/>
          </a:solidFill>
          <a:latin typeface="Arial" charset="0"/>
        </a:defRPr>
      </a:lvl4pPr>
      <a:lvl5pPr algn="l" rtl="0" eaLnBrk="1" fontAlgn="base" hangingPunct="1">
        <a:spcBef>
          <a:spcPct val="0"/>
        </a:spcBef>
        <a:spcAft>
          <a:spcPct val="0"/>
        </a:spcAft>
        <a:defRPr sz="2200" b="1">
          <a:solidFill>
            <a:schemeClr val="bg1"/>
          </a:solidFill>
          <a:latin typeface="Arial" charset="0"/>
        </a:defRPr>
      </a:lvl5pPr>
      <a:lvl6pPr marL="457200" algn="l" rtl="0" eaLnBrk="1" fontAlgn="base" hangingPunct="1">
        <a:spcBef>
          <a:spcPct val="0"/>
        </a:spcBef>
        <a:spcAft>
          <a:spcPct val="0"/>
        </a:spcAft>
        <a:defRPr sz="3200" b="1">
          <a:solidFill>
            <a:schemeClr val="bg1"/>
          </a:solidFill>
          <a:latin typeface="Arial" charset="0"/>
        </a:defRPr>
      </a:lvl6pPr>
      <a:lvl7pPr marL="914400" algn="l" rtl="0" eaLnBrk="1" fontAlgn="base" hangingPunct="1">
        <a:spcBef>
          <a:spcPct val="0"/>
        </a:spcBef>
        <a:spcAft>
          <a:spcPct val="0"/>
        </a:spcAft>
        <a:defRPr sz="3200" b="1">
          <a:solidFill>
            <a:schemeClr val="bg1"/>
          </a:solidFill>
          <a:latin typeface="Arial" charset="0"/>
        </a:defRPr>
      </a:lvl7pPr>
      <a:lvl8pPr marL="1371600" algn="l" rtl="0" eaLnBrk="1" fontAlgn="base" hangingPunct="1">
        <a:spcBef>
          <a:spcPct val="0"/>
        </a:spcBef>
        <a:spcAft>
          <a:spcPct val="0"/>
        </a:spcAft>
        <a:defRPr sz="3200" b="1">
          <a:solidFill>
            <a:schemeClr val="bg1"/>
          </a:solidFill>
          <a:latin typeface="Arial" charset="0"/>
        </a:defRPr>
      </a:lvl8pPr>
      <a:lvl9pPr marL="1828800" algn="l" rtl="0" eaLnBrk="1" fontAlgn="base" hangingPunct="1">
        <a:spcBef>
          <a:spcPct val="0"/>
        </a:spcBef>
        <a:spcAft>
          <a:spcPct val="0"/>
        </a:spcAft>
        <a:defRPr sz="3200" b="1">
          <a:solidFill>
            <a:schemeClr val="bg1"/>
          </a:solidFill>
          <a:latin typeface="Arial" charset="0"/>
        </a:defRPr>
      </a:lvl9pPr>
    </p:titleStyle>
    <p:bodyStyle>
      <a:lvl1pPr marL="342900" indent="-342900" algn="l" rtl="0" eaLnBrk="1" fontAlgn="base" hangingPunct="1">
        <a:lnSpc>
          <a:spcPts val="2600"/>
        </a:lnSpc>
        <a:spcBef>
          <a:spcPct val="20000"/>
        </a:spcBef>
        <a:spcAft>
          <a:spcPct val="0"/>
        </a:spcAft>
        <a:buClr>
          <a:srgbClr val="C00000"/>
        </a:buClr>
        <a:buSzPct val="80000"/>
        <a:buFont typeface="Wingdings 3" pitchFamily="18" charset="2"/>
        <a:buChar char="u"/>
        <a:defRPr sz="2000" b="1">
          <a:solidFill>
            <a:schemeClr val="tx1"/>
          </a:solidFill>
          <a:latin typeface="+mn-lt"/>
          <a:ea typeface="+mn-ea"/>
          <a:cs typeface="+mn-cs"/>
        </a:defRPr>
      </a:lvl1pPr>
      <a:lvl2pPr marL="742950" indent="-285750" algn="l" rtl="0" eaLnBrk="1" fontAlgn="base" hangingPunct="1">
        <a:lnSpc>
          <a:spcPts val="2600"/>
        </a:lnSpc>
        <a:spcBef>
          <a:spcPct val="20000"/>
        </a:spcBef>
        <a:spcAft>
          <a:spcPct val="0"/>
        </a:spcAft>
        <a:buClr>
          <a:srgbClr val="005695"/>
        </a:buClr>
        <a:buSzPct val="80000"/>
        <a:buFont typeface="Wingdings 3" pitchFamily="18" charset="2"/>
        <a:buChar char="u"/>
        <a:defRPr sz="2000">
          <a:solidFill>
            <a:schemeClr val="tx1"/>
          </a:solidFill>
          <a:latin typeface="+mn-lt"/>
        </a:defRPr>
      </a:lvl2pPr>
      <a:lvl3pPr marL="1143000" indent="-285750" algn="l" rtl="0" eaLnBrk="1" fontAlgn="base" hangingPunct="1">
        <a:lnSpc>
          <a:spcPts val="2600"/>
        </a:lnSpc>
        <a:spcBef>
          <a:spcPct val="20000"/>
        </a:spcBef>
        <a:spcAft>
          <a:spcPct val="0"/>
        </a:spcAft>
        <a:buClr>
          <a:srgbClr val="005695"/>
        </a:buClr>
        <a:buSzPct val="80000"/>
        <a:buFont typeface="Wingdings 3" pitchFamily="18" charset="2"/>
        <a:buChar char="u"/>
        <a:defRPr sz="2000">
          <a:solidFill>
            <a:schemeClr val="tx1"/>
          </a:solidFill>
          <a:latin typeface="+mn-lt"/>
        </a:defRPr>
      </a:lvl3pPr>
      <a:lvl4pPr marL="1600200" indent="-228600" algn="l" rtl="0" eaLnBrk="1" fontAlgn="base" hangingPunct="1">
        <a:lnSpc>
          <a:spcPts val="2600"/>
        </a:lnSpc>
        <a:spcBef>
          <a:spcPct val="20000"/>
        </a:spcBef>
        <a:spcAft>
          <a:spcPct val="0"/>
        </a:spcAft>
        <a:buClr>
          <a:schemeClr val="accent2"/>
        </a:buClr>
        <a:buSzPct val="80000"/>
        <a:buFont typeface="Wingdings 3" pitchFamily="18" charset="2"/>
        <a:buChar char="u"/>
        <a:defRPr sz="2000">
          <a:solidFill>
            <a:schemeClr val="tx1"/>
          </a:solidFill>
          <a:latin typeface="+mn-lt"/>
        </a:defRPr>
      </a:lvl4pPr>
      <a:lvl5pPr marL="2057400" indent="-228600" algn="l" rtl="0" eaLnBrk="1" fontAlgn="base" hangingPunct="1">
        <a:spcBef>
          <a:spcPct val="20000"/>
        </a:spcBef>
        <a:spcAft>
          <a:spcPct val="0"/>
        </a:spcAft>
        <a:buSzPct val="80000"/>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sz="quarter" idx="1"/>
          </p:nvPr>
        </p:nvSpPr>
        <p:spPr/>
        <p:txBody>
          <a:bodyPr/>
          <a:lstStyle/>
          <a:p>
            <a:r>
              <a:rPr lang="en-US" sz="3100" dirty="0" smtClean="0"/>
              <a:t>Taxpayer Rights in </a:t>
            </a:r>
          </a:p>
          <a:p>
            <a:r>
              <a:rPr lang="en-US" sz="3100" dirty="0" smtClean="0"/>
              <a:t>Central and Eastern Europe:</a:t>
            </a:r>
          </a:p>
          <a:p>
            <a:r>
              <a:rPr lang="en-US" sz="3100" dirty="0" smtClean="0"/>
              <a:t>Findings of the Observatory </a:t>
            </a:r>
            <a:r>
              <a:rPr lang="en-US" sz="3100" dirty="0" smtClean="0"/>
              <a:t>on the Protection of Taxpayers’ </a:t>
            </a:r>
            <a:r>
              <a:rPr lang="en-US" sz="3100" dirty="0" smtClean="0"/>
              <a:t>Rights (2015-2017)</a:t>
            </a:r>
            <a:endParaRPr lang="en-US" sz="3100" dirty="0" smtClean="0"/>
          </a:p>
        </p:txBody>
      </p:sp>
      <p:sp>
        <p:nvSpPr>
          <p:cNvPr id="7" name="Text Placeholder 6"/>
          <p:cNvSpPr>
            <a:spLocks noGrp="1"/>
          </p:cNvSpPr>
          <p:nvPr>
            <p:ph type="body" sz="quarter" idx="11"/>
          </p:nvPr>
        </p:nvSpPr>
        <p:spPr>
          <a:xfrm>
            <a:off x="467544" y="4941168"/>
            <a:ext cx="8496944" cy="1202432"/>
          </a:xfrm>
        </p:spPr>
        <p:txBody>
          <a:bodyPr/>
          <a:lstStyle/>
          <a:p>
            <a:endParaRPr lang="en-US" dirty="0" smtClean="0"/>
          </a:p>
          <a:p>
            <a:r>
              <a:rPr lang="en-US" dirty="0" smtClean="0"/>
              <a:t>Prof. Dr. Carlos E. Weffe</a:t>
            </a:r>
          </a:p>
          <a:p>
            <a:r>
              <a:rPr lang="en-US" dirty="0" smtClean="0"/>
              <a:t>Belgrade, Serbia, 27 September 2018</a:t>
            </a:r>
            <a:endParaRPr lang="en-US" dirty="0" smtClean="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325521456"/>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Agenda</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2</a:t>
            </a:fld>
            <a:endParaRPr lang="en-US" dirty="0"/>
          </a:p>
        </p:txBody>
      </p:sp>
    </p:spTree>
    <p:extLst>
      <p:ext uri="{BB962C8B-B14F-4D97-AF65-F5344CB8AC3E}">
        <p14:creationId xmlns:p14="http://schemas.microsoft.com/office/powerpoint/2010/main" val="1278568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197F9CF1-1618-47B6-AC2A-8A485B3F395D}"/>
                                            </p:graphicEl>
                                          </p:spTgt>
                                        </p:tgtEl>
                                        <p:attrNameLst>
                                          <p:attrName>style.visibility</p:attrName>
                                        </p:attrNameLst>
                                      </p:cBhvr>
                                      <p:to>
                                        <p:strVal val="visible"/>
                                      </p:to>
                                    </p:set>
                                    <p:animEffect transition="in" filter="fade">
                                      <p:cBhvr>
                                        <p:cTn id="7" dur="500"/>
                                        <p:tgtEl>
                                          <p:spTgt spid="6">
                                            <p:graphicEl>
                                              <a:dgm id="{197F9CF1-1618-47B6-AC2A-8A485B3F395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62A13EFE-8707-41FB-994A-7A66D817CAD0}"/>
                                            </p:graphicEl>
                                          </p:spTgt>
                                        </p:tgtEl>
                                        <p:attrNameLst>
                                          <p:attrName>style.visibility</p:attrName>
                                        </p:attrNameLst>
                                      </p:cBhvr>
                                      <p:to>
                                        <p:strVal val="visible"/>
                                      </p:to>
                                    </p:set>
                                    <p:animEffect transition="in" filter="fade">
                                      <p:cBhvr>
                                        <p:cTn id="10" dur="500"/>
                                        <p:tgtEl>
                                          <p:spTgt spid="6">
                                            <p:graphicEl>
                                              <a:dgm id="{62A13EFE-8707-41FB-994A-7A66D817CAD0}"/>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graphicEl>
                                              <a:dgm id="{27A4AF83-65F1-440F-87A9-DDD0CAF72402}"/>
                                            </p:graphicEl>
                                          </p:spTgt>
                                        </p:tgtEl>
                                        <p:attrNameLst>
                                          <p:attrName>style.visibility</p:attrName>
                                        </p:attrNameLst>
                                      </p:cBhvr>
                                      <p:to>
                                        <p:strVal val="visible"/>
                                      </p:to>
                                    </p:set>
                                    <p:animEffect transition="in" filter="fade">
                                      <p:cBhvr>
                                        <p:cTn id="13" dur="500"/>
                                        <p:tgtEl>
                                          <p:spTgt spid="6">
                                            <p:graphicEl>
                                              <a:dgm id="{27A4AF83-65F1-440F-87A9-DDD0CAF72402}"/>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graphicEl>
                                              <a:dgm id="{7F86997D-A9AC-4E62-A939-2CEA00F275B5}"/>
                                            </p:graphicEl>
                                          </p:spTgt>
                                        </p:tgtEl>
                                        <p:attrNameLst>
                                          <p:attrName>style.visibility</p:attrName>
                                        </p:attrNameLst>
                                      </p:cBhvr>
                                      <p:to>
                                        <p:strVal val="visible"/>
                                      </p:to>
                                    </p:set>
                                    <p:animEffect transition="in" filter="fade">
                                      <p:cBhvr>
                                        <p:cTn id="16" dur="500"/>
                                        <p:tgtEl>
                                          <p:spTgt spid="6">
                                            <p:graphicEl>
                                              <a:dgm id="{7F86997D-A9AC-4E62-A939-2CEA00F275B5}"/>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graphicEl>
                                              <a:dgm id="{1945DCA9-5A55-4A4F-A0AE-EE518C117DB7}"/>
                                            </p:graphicEl>
                                          </p:spTgt>
                                        </p:tgtEl>
                                        <p:attrNameLst>
                                          <p:attrName>style.visibility</p:attrName>
                                        </p:attrNameLst>
                                      </p:cBhvr>
                                      <p:to>
                                        <p:strVal val="visible"/>
                                      </p:to>
                                    </p:set>
                                    <p:animEffect transition="in" filter="fade">
                                      <p:cBhvr>
                                        <p:cTn id="21" dur="500"/>
                                        <p:tgtEl>
                                          <p:spTgt spid="6">
                                            <p:graphicEl>
                                              <a:dgm id="{1945DCA9-5A55-4A4F-A0AE-EE518C117DB7}"/>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graphicEl>
                                              <a:dgm id="{57F5F8F5-9571-4AFF-B8C1-5FCDAF3CF66E}"/>
                                            </p:graphicEl>
                                          </p:spTgt>
                                        </p:tgtEl>
                                        <p:attrNameLst>
                                          <p:attrName>style.visibility</p:attrName>
                                        </p:attrNameLst>
                                      </p:cBhvr>
                                      <p:to>
                                        <p:strVal val="visible"/>
                                      </p:to>
                                    </p:set>
                                    <p:animEffect transition="in" filter="fade">
                                      <p:cBhvr>
                                        <p:cTn id="24" dur="500"/>
                                        <p:tgtEl>
                                          <p:spTgt spid="6">
                                            <p:graphicEl>
                                              <a:dgm id="{57F5F8F5-9571-4AFF-B8C1-5FCDAF3CF66E}"/>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graphicEl>
                                              <a:dgm id="{393473E0-16AD-4E36-B4B7-7763A2DF317F}"/>
                                            </p:graphicEl>
                                          </p:spTgt>
                                        </p:tgtEl>
                                        <p:attrNameLst>
                                          <p:attrName>style.visibility</p:attrName>
                                        </p:attrNameLst>
                                      </p:cBhvr>
                                      <p:to>
                                        <p:strVal val="visible"/>
                                      </p:to>
                                    </p:set>
                                    <p:animEffect transition="in" filter="fade">
                                      <p:cBhvr>
                                        <p:cTn id="27" dur="500"/>
                                        <p:tgtEl>
                                          <p:spTgt spid="6">
                                            <p:graphicEl>
                                              <a:dgm id="{393473E0-16AD-4E36-B4B7-7763A2DF317F}"/>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graphicEl>
                                              <a:dgm id="{AF131D03-4200-448F-8062-E00AF3B32E7B}"/>
                                            </p:graphicEl>
                                          </p:spTgt>
                                        </p:tgtEl>
                                        <p:attrNameLst>
                                          <p:attrName>style.visibility</p:attrName>
                                        </p:attrNameLst>
                                      </p:cBhvr>
                                      <p:to>
                                        <p:strVal val="visible"/>
                                      </p:to>
                                    </p:set>
                                    <p:animEffect transition="in" filter="fade">
                                      <p:cBhvr>
                                        <p:cTn id="30" dur="500"/>
                                        <p:tgtEl>
                                          <p:spTgt spid="6">
                                            <p:graphicEl>
                                              <a:dgm id="{AF131D03-4200-448F-8062-E00AF3B32E7B}"/>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graphicEl>
                                              <a:dgm id="{754889E2-EA4F-4087-A2A7-D32A1DCEFAE4}"/>
                                            </p:graphicEl>
                                          </p:spTgt>
                                        </p:tgtEl>
                                        <p:attrNameLst>
                                          <p:attrName>style.visibility</p:attrName>
                                        </p:attrNameLst>
                                      </p:cBhvr>
                                      <p:to>
                                        <p:strVal val="visible"/>
                                      </p:to>
                                    </p:set>
                                    <p:animEffect transition="in" filter="fade">
                                      <p:cBhvr>
                                        <p:cTn id="35" dur="500"/>
                                        <p:tgtEl>
                                          <p:spTgt spid="6">
                                            <p:graphicEl>
                                              <a:dgm id="{754889E2-EA4F-4087-A2A7-D32A1DCEFAE4}"/>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graphicEl>
                                              <a:dgm id="{F2709B0C-52B6-476F-A4A1-64087D6503F0}"/>
                                            </p:graphicEl>
                                          </p:spTgt>
                                        </p:tgtEl>
                                        <p:attrNameLst>
                                          <p:attrName>style.visibility</p:attrName>
                                        </p:attrNameLst>
                                      </p:cBhvr>
                                      <p:to>
                                        <p:strVal val="visible"/>
                                      </p:to>
                                    </p:set>
                                    <p:animEffect transition="in" filter="fade">
                                      <p:cBhvr>
                                        <p:cTn id="38" dur="500"/>
                                        <p:tgtEl>
                                          <p:spTgt spid="6">
                                            <p:graphicEl>
                                              <a:dgm id="{F2709B0C-52B6-476F-A4A1-64087D6503F0}"/>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graphicEl>
                                              <a:dgm id="{073333D9-3C74-4FD1-A35A-CC212D9C7964}"/>
                                            </p:graphicEl>
                                          </p:spTgt>
                                        </p:tgtEl>
                                        <p:attrNameLst>
                                          <p:attrName>style.visibility</p:attrName>
                                        </p:attrNameLst>
                                      </p:cBhvr>
                                      <p:to>
                                        <p:strVal val="visible"/>
                                      </p:to>
                                    </p:set>
                                    <p:animEffect transition="in" filter="fade">
                                      <p:cBhvr>
                                        <p:cTn id="41" dur="500"/>
                                        <p:tgtEl>
                                          <p:spTgt spid="6">
                                            <p:graphicEl>
                                              <a:dgm id="{073333D9-3C74-4FD1-A35A-CC212D9C7964}"/>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grpId="1" nodeType="clickEffect">
                                  <p:stCondLst>
                                    <p:cond delay="0"/>
                                  </p:stCondLst>
                                  <p:childTnLst>
                                    <p:animEffect transition="out" filter="fade">
                                      <p:cBhvr>
                                        <p:cTn id="45" dur="2000" tmFilter="0, 0; .2, .5; .8, .5; 1, 0"/>
                                        <p:tgtEl>
                                          <p:spTgt spid="6">
                                            <p:graphicEl>
                                              <a:dgm id="{197F9CF1-1618-47B6-AC2A-8A485B3F395D}"/>
                                            </p:graphicEl>
                                          </p:spTgt>
                                        </p:tgtEl>
                                      </p:cBhvr>
                                    </p:animEffect>
                                    <p:animScale>
                                      <p:cBhvr>
                                        <p:cTn id="46" dur="1000" autoRev="1" fill="hold"/>
                                        <p:tgtEl>
                                          <p:spTgt spid="6">
                                            <p:graphicEl>
                                              <a:dgm id="{197F9CF1-1618-47B6-AC2A-8A485B3F395D}"/>
                                            </p:graphicEl>
                                          </p:spTgt>
                                        </p:tgtEl>
                                      </p:cBhvr>
                                      <p:by x="105000" y="105000"/>
                                    </p:animScale>
                                  </p:childTnLst>
                                </p:cTn>
                              </p:par>
                              <p:par>
                                <p:cTn id="47" presetID="26" presetClass="emph" presetSubtype="0" fill="hold" grpId="1" nodeType="withEffect">
                                  <p:stCondLst>
                                    <p:cond delay="0"/>
                                  </p:stCondLst>
                                  <p:childTnLst>
                                    <p:animEffect transition="out" filter="fade">
                                      <p:cBhvr>
                                        <p:cTn id="48" dur="2000" tmFilter="0, 0; .2, .5; .8, .5; 1, 0"/>
                                        <p:tgtEl>
                                          <p:spTgt spid="6">
                                            <p:graphicEl>
                                              <a:dgm id="{62A13EFE-8707-41FB-994A-7A66D817CAD0}"/>
                                            </p:graphicEl>
                                          </p:spTgt>
                                        </p:tgtEl>
                                      </p:cBhvr>
                                    </p:animEffect>
                                    <p:animScale>
                                      <p:cBhvr>
                                        <p:cTn id="49" dur="1000" autoRev="1" fill="hold"/>
                                        <p:tgtEl>
                                          <p:spTgt spid="6">
                                            <p:graphicEl>
                                              <a:dgm id="{62A13EFE-8707-41FB-994A-7A66D817CAD0}"/>
                                            </p:graphicEl>
                                          </p:spTgt>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graphicEl>
                                              <a:dgm id="{27A4AF83-65F1-440F-87A9-DDD0CAF72402}"/>
                                            </p:graphicEl>
                                          </p:spTgt>
                                        </p:tgtEl>
                                      </p:cBhvr>
                                    </p:animEffect>
                                    <p:animScale>
                                      <p:cBhvr>
                                        <p:cTn id="52" dur="1000" autoRev="1" fill="hold"/>
                                        <p:tgtEl>
                                          <p:spTgt spid="6">
                                            <p:graphicEl>
                                              <a:dgm id="{27A4AF83-65F1-440F-87A9-DDD0CAF72402}"/>
                                            </p:graphicEl>
                                          </p:spTgt>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6">
                                            <p:graphicEl>
                                              <a:dgm id="{7F86997D-A9AC-4E62-A939-2CEA00F275B5}"/>
                                            </p:graphicEl>
                                          </p:spTgt>
                                        </p:tgtEl>
                                      </p:cBhvr>
                                    </p:animEffect>
                                    <p:animScale>
                                      <p:cBhvr>
                                        <p:cTn id="55" dur="1000" autoRev="1" fill="hold"/>
                                        <p:tgtEl>
                                          <p:spTgt spid="6">
                                            <p:graphicEl>
                                              <a:dgm id="{7F86997D-A9AC-4E62-A939-2CEA00F275B5}"/>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Graphic spid="6" grpId="1"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2752204825"/>
              </p:ext>
            </p:extLst>
          </p:nvPr>
        </p:nvGraphicFramePr>
        <p:xfrm>
          <a:off x="827584" y="1196753"/>
          <a:ext cx="799288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IBFD Observatory </a:t>
            </a:r>
            <a:r>
              <a:rPr lang="es-VE" dirty="0" err="1" smtClean="0"/>
              <a:t>on</a:t>
            </a:r>
            <a:r>
              <a:rPr lang="es-VE" dirty="0" smtClean="0"/>
              <a:t> </a:t>
            </a:r>
            <a:r>
              <a:rPr lang="es-VE" dirty="0" err="1" smtClean="0"/>
              <a:t>the</a:t>
            </a:r>
            <a:r>
              <a:rPr lang="es-VE" dirty="0" smtClean="0"/>
              <a:t> Protection of Taxpayers’ Rights</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3</a:t>
            </a:fld>
            <a:endParaRPr lang="en-US" dirty="0"/>
          </a:p>
        </p:txBody>
      </p:sp>
    </p:spTree>
    <p:extLst>
      <p:ext uri="{BB962C8B-B14F-4D97-AF65-F5344CB8AC3E}">
        <p14:creationId xmlns:p14="http://schemas.microsoft.com/office/powerpoint/2010/main" val="3153131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graphicEl>
                                              <a:dgm id="{47255541-E5CE-4D85-9B1C-3B4EDFE81596}"/>
                                            </p:graphicEl>
                                          </p:spTgt>
                                        </p:tgtEl>
                                        <p:attrNameLst>
                                          <p:attrName>style.visibility</p:attrName>
                                        </p:attrNameLst>
                                      </p:cBhvr>
                                      <p:to>
                                        <p:strVal val="visible"/>
                                      </p:to>
                                    </p:set>
                                    <p:animEffect transition="in" filter="fade">
                                      <p:cBhvr>
                                        <p:cTn id="7" dur="500"/>
                                        <p:tgtEl>
                                          <p:spTgt spid="6">
                                            <p:graphicEl>
                                              <a:dgm id="{47255541-E5CE-4D85-9B1C-3B4EDFE8159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DFB00A06-7E4C-4FB6-98E4-0E6394D6D3BC}"/>
                                            </p:graphicEl>
                                          </p:spTgt>
                                        </p:tgtEl>
                                        <p:attrNameLst>
                                          <p:attrName>style.visibility</p:attrName>
                                        </p:attrNameLst>
                                      </p:cBhvr>
                                      <p:to>
                                        <p:strVal val="visible"/>
                                      </p:to>
                                    </p:set>
                                    <p:animEffect transition="in" filter="fade">
                                      <p:cBhvr>
                                        <p:cTn id="12" dur="1000"/>
                                        <p:tgtEl>
                                          <p:spTgt spid="6">
                                            <p:graphicEl>
                                              <a:dgm id="{DFB00A06-7E4C-4FB6-98E4-0E6394D6D3B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dgm id="{03E8B57A-0CA2-4BF1-80F9-72CAB03245FC}"/>
                                            </p:graphicEl>
                                          </p:spTgt>
                                        </p:tgtEl>
                                        <p:attrNameLst>
                                          <p:attrName>style.visibility</p:attrName>
                                        </p:attrNameLst>
                                      </p:cBhvr>
                                      <p:to>
                                        <p:strVal val="visible"/>
                                      </p:to>
                                    </p:set>
                                    <p:animEffect transition="in" filter="fade">
                                      <p:cBhvr>
                                        <p:cTn id="17" dur="1000"/>
                                        <p:tgtEl>
                                          <p:spTgt spid="6">
                                            <p:graphicEl>
                                              <a:dgm id="{03E8B57A-0CA2-4BF1-80F9-72CAB03245F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graphicEl>
                                              <a:dgm id="{923716CF-F8DE-433F-AAAC-E9602DEC4A13}"/>
                                            </p:graphicEl>
                                          </p:spTgt>
                                        </p:tgtEl>
                                        <p:attrNameLst>
                                          <p:attrName>style.visibility</p:attrName>
                                        </p:attrNameLst>
                                      </p:cBhvr>
                                      <p:to>
                                        <p:strVal val="visible"/>
                                      </p:to>
                                    </p:set>
                                    <p:animEffect transition="in" filter="fade">
                                      <p:cBhvr>
                                        <p:cTn id="22" dur="1000"/>
                                        <p:tgtEl>
                                          <p:spTgt spid="6">
                                            <p:graphicEl>
                                              <a:dgm id="{923716CF-F8DE-433F-AAAC-E9602DEC4A1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graphicEl>
                                              <a:dgm id="{E1514831-F554-47E2-AC43-362674F58214}"/>
                                            </p:graphicEl>
                                          </p:spTgt>
                                        </p:tgtEl>
                                        <p:attrNameLst>
                                          <p:attrName>style.visibility</p:attrName>
                                        </p:attrNameLst>
                                      </p:cBhvr>
                                      <p:to>
                                        <p:strVal val="visible"/>
                                      </p:to>
                                    </p:set>
                                    <p:animEffect transition="in" filter="fade">
                                      <p:cBhvr>
                                        <p:cTn id="27" dur="1000"/>
                                        <p:tgtEl>
                                          <p:spTgt spid="6">
                                            <p:graphicEl>
                                              <a:dgm id="{E1514831-F554-47E2-AC43-362674F5821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VE" dirty="0" err="1" smtClean="0"/>
              <a:t>The</a:t>
            </a:r>
            <a:r>
              <a:rPr lang="es-VE" dirty="0" smtClean="0"/>
              <a:t> </a:t>
            </a:r>
            <a:r>
              <a:rPr lang="es-VE" dirty="0" err="1" smtClean="0"/>
              <a:t>National</a:t>
            </a:r>
            <a:r>
              <a:rPr lang="es-VE" dirty="0" smtClean="0"/>
              <a:t> </a:t>
            </a:r>
            <a:r>
              <a:rPr lang="es-VE" dirty="0" err="1" smtClean="0"/>
              <a:t>Groups</a:t>
            </a:r>
            <a:r>
              <a:rPr lang="es-VE" dirty="0" smtClean="0"/>
              <a:t> of </a:t>
            </a:r>
            <a:r>
              <a:rPr lang="es-VE" dirty="0" err="1" smtClean="0"/>
              <a:t>Experts</a:t>
            </a:r>
            <a:endParaRPr lang="en-GB" dirty="0"/>
          </a:p>
        </p:txBody>
      </p:sp>
      <p:sp>
        <p:nvSpPr>
          <p:cNvPr id="3" name="Text Placeholder 2"/>
          <p:cNvSpPr>
            <a:spLocks noGrp="1"/>
          </p:cNvSpPr>
          <p:nvPr>
            <p:ph type="body" sz="quarter" idx="13"/>
          </p:nvPr>
        </p:nvSpPr>
        <p:spPr>
          <a:xfrm>
            <a:off x="4572000" y="1340768"/>
            <a:ext cx="3960440" cy="5112568"/>
          </a:xfrm>
          <a:ln>
            <a:noFill/>
          </a:ln>
        </p:spPr>
        <p:txBody>
          <a:bodyPr/>
          <a:lstStyle/>
          <a:p>
            <a:pPr marL="342900" lvl="0" indent="-342900">
              <a:lnSpc>
                <a:spcPts val="2600"/>
              </a:lnSpc>
              <a:buFont typeface="Wingdings 3" pitchFamily="18" charset="2"/>
              <a:buChar char="u"/>
            </a:pPr>
            <a:r>
              <a:rPr lang="es-VE" b="1" dirty="0" smtClean="0">
                <a:solidFill>
                  <a:schemeClr val="tx2"/>
                </a:solidFill>
              </a:rPr>
              <a:t>25</a:t>
            </a:r>
            <a:r>
              <a:rPr lang="es-VE" b="1" dirty="0" smtClean="0">
                <a:solidFill>
                  <a:srgbClr val="151515"/>
                </a:solidFill>
              </a:rPr>
              <a:t> </a:t>
            </a:r>
            <a:r>
              <a:rPr lang="es-VE" b="1" dirty="0" err="1" smtClean="0">
                <a:solidFill>
                  <a:srgbClr val="151515"/>
                </a:solidFill>
              </a:rPr>
              <a:t>Countries</a:t>
            </a:r>
            <a:r>
              <a:rPr lang="es-VE" b="1" dirty="0" smtClean="0">
                <a:solidFill>
                  <a:srgbClr val="151515"/>
                </a:solidFill>
              </a:rPr>
              <a:t> </a:t>
            </a:r>
            <a:r>
              <a:rPr lang="es-VE" b="1" dirty="0" err="1" smtClean="0">
                <a:solidFill>
                  <a:srgbClr val="151515"/>
                </a:solidFill>
              </a:rPr>
              <a:t>surveyed</a:t>
            </a:r>
            <a:r>
              <a:rPr lang="es-VE" b="1" dirty="0" smtClean="0">
                <a:solidFill>
                  <a:srgbClr val="151515"/>
                </a:solidFill>
              </a:rPr>
              <a:t>:</a:t>
            </a:r>
          </a:p>
          <a:p>
            <a:pPr lvl="1">
              <a:buFont typeface="Wingdings 3" pitchFamily="18" charset="2"/>
              <a:buChar char="u"/>
            </a:pPr>
            <a:r>
              <a:rPr lang="es-VE" b="1" dirty="0" err="1" smtClean="0">
                <a:solidFill>
                  <a:srgbClr val="151515"/>
                </a:solidFill>
              </a:rPr>
              <a:t>Europe</a:t>
            </a:r>
            <a:r>
              <a:rPr lang="es-VE" b="1" dirty="0" smtClean="0">
                <a:solidFill>
                  <a:srgbClr val="151515"/>
                </a:solidFill>
              </a:rPr>
              <a:t>: </a:t>
            </a:r>
            <a:r>
              <a:rPr lang="es-VE" dirty="0" err="1" smtClean="0">
                <a:solidFill>
                  <a:srgbClr val="151515"/>
                </a:solidFill>
              </a:rPr>
              <a:t>Denmark</a:t>
            </a:r>
            <a:r>
              <a:rPr lang="es-VE" dirty="0" smtClean="0">
                <a:solidFill>
                  <a:srgbClr val="151515"/>
                </a:solidFill>
              </a:rPr>
              <a:t>, </a:t>
            </a:r>
            <a:r>
              <a:rPr lang="es-VE" dirty="0" err="1" smtClean="0">
                <a:solidFill>
                  <a:srgbClr val="151515"/>
                </a:solidFill>
              </a:rPr>
              <a:t>Finland</a:t>
            </a:r>
            <a:r>
              <a:rPr lang="es-VE" dirty="0" smtClean="0">
                <a:solidFill>
                  <a:srgbClr val="151515"/>
                </a:solidFill>
              </a:rPr>
              <a:t>, </a:t>
            </a:r>
            <a:r>
              <a:rPr lang="es-VE" dirty="0" err="1" smtClean="0">
                <a:solidFill>
                  <a:srgbClr val="151515"/>
                </a:solidFill>
              </a:rPr>
              <a:t>Germany</a:t>
            </a:r>
            <a:r>
              <a:rPr lang="es-VE" dirty="0" smtClean="0">
                <a:solidFill>
                  <a:srgbClr val="151515"/>
                </a:solidFill>
              </a:rPr>
              <a:t>, </a:t>
            </a:r>
            <a:r>
              <a:rPr lang="es-VE" dirty="0" err="1" smtClean="0">
                <a:solidFill>
                  <a:srgbClr val="151515"/>
                </a:solidFill>
              </a:rPr>
              <a:t>Greece</a:t>
            </a:r>
            <a:r>
              <a:rPr lang="es-VE" dirty="0" smtClean="0">
                <a:solidFill>
                  <a:srgbClr val="151515"/>
                </a:solidFill>
              </a:rPr>
              <a:t>, </a:t>
            </a:r>
            <a:r>
              <a:rPr lang="es-VE" dirty="0" err="1" smtClean="0">
                <a:solidFill>
                  <a:srgbClr val="151515"/>
                </a:solidFill>
              </a:rPr>
              <a:t>Italy</a:t>
            </a:r>
            <a:r>
              <a:rPr lang="es-VE" dirty="0" smtClean="0">
                <a:solidFill>
                  <a:srgbClr val="151515"/>
                </a:solidFill>
              </a:rPr>
              <a:t>, </a:t>
            </a:r>
            <a:r>
              <a:rPr lang="es-VE" dirty="0" err="1" smtClean="0">
                <a:solidFill>
                  <a:srgbClr val="151515"/>
                </a:solidFill>
              </a:rPr>
              <a:t>Luxembourg</a:t>
            </a:r>
            <a:r>
              <a:rPr lang="es-VE" dirty="0" smtClean="0">
                <a:solidFill>
                  <a:srgbClr val="151515"/>
                </a:solidFill>
              </a:rPr>
              <a:t>, </a:t>
            </a:r>
            <a:r>
              <a:rPr lang="es-VE" b="1" dirty="0" err="1" smtClean="0">
                <a:solidFill>
                  <a:schemeClr val="accent2"/>
                </a:solidFill>
                <a:effectLst>
                  <a:outerShdw blurRad="38100" dist="38100" dir="2700000" algn="tl">
                    <a:srgbClr val="000000">
                      <a:alpha val="43137"/>
                    </a:srgbClr>
                  </a:outerShdw>
                </a:effectLst>
              </a:rPr>
              <a:t>Poland</a:t>
            </a:r>
            <a:r>
              <a:rPr lang="es-VE" dirty="0" smtClean="0">
                <a:solidFill>
                  <a:srgbClr val="151515"/>
                </a:solidFill>
              </a:rPr>
              <a:t>, Portugal, </a:t>
            </a:r>
            <a:r>
              <a:rPr lang="es-VE" b="1" dirty="0" smtClean="0">
                <a:solidFill>
                  <a:schemeClr val="accent2"/>
                </a:solidFill>
                <a:effectLst>
                  <a:outerShdw blurRad="38100" dist="38100" dir="2700000" algn="tl">
                    <a:srgbClr val="000000">
                      <a:alpha val="43137"/>
                    </a:srgbClr>
                  </a:outerShdw>
                </a:effectLst>
              </a:rPr>
              <a:t>Serbia</a:t>
            </a:r>
            <a:r>
              <a:rPr lang="es-VE" dirty="0" smtClean="0">
                <a:solidFill>
                  <a:srgbClr val="151515"/>
                </a:solidFill>
              </a:rPr>
              <a:t>, </a:t>
            </a:r>
            <a:r>
              <a:rPr lang="es-VE" dirty="0" err="1" smtClean="0">
                <a:solidFill>
                  <a:srgbClr val="151515"/>
                </a:solidFill>
              </a:rPr>
              <a:t>Spain</a:t>
            </a:r>
            <a:r>
              <a:rPr lang="es-VE" dirty="0" smtClean="0">
                <a:solidFill>
                  <a:srgbClr val="151515"/>
                </a:solidFill>
              </a:rPr>
              <a:t>, </a:t>
            </a:r>
            <a:r>
              <a:rPr lang="es-VE" dirty="0" err="1" smtClean="0">
                <a:solidFill>
                  <a:srgbClr val="151515"/>
                </a:solidFill>
              </a:rPr>
              <a:t>Sweden</a:t>
            </a:r>
            <a:r>
              <a:rPr lang="es-VE" dirty="0" smtClean="0">
                <a:solidFill>
                  <a:srgbClr val="151515"/>
                </a:solidFill>
              </a:rPr>
              <a:t>, </a:t>
            </a:r>
            <a:r>
              <a:rPr lang="es-VE" dirty="0" err="1" smtClean="0">
                <a:solidFill>
                  <a:srgbClr val="151515"/>
                </a:solidFill>
              </a:rPr>
              <a:t>Switzerland</a:t>
            </a:r>
            <a:r>
              <a:rPr lang="es-VE" dirty="0" smtClean="0">
                <a:solidFill>
                  <a:srgbClr val="151515"/>
                </a:solidFill>
              </a:rPr>
              <a:t>, </a:t>
            </a:r>
            <a:r>
              <a:rPr lang="es-VE" dirty="0" err="1" smtClean="0">
                <a:solidFill>
                  <a:srgbClr val="151515"/>
                </a:solidFill>
              </a:rPr>
              <a:t>Turkey</a:t>
            </a:r>
            <a:r>
              <a:rPr lang="es-VE" dirty="0" smtClean="0">
                <a:solidFill>
                  <a:srgbClr val="151515"/>
                </a:solidFill>
              </a:rPr>
              <a:t>.</a:t>
            </a:r>
          </a:p>
          <a:p>
            <a:pPr lvl="1">
              <a:buFont typeface="Wingdings 3" pitchFamily="18" charset="2"/>
              <a:buChar char="u"/>
            </a:pPr>
            <a:r>
              <a:rPr lang="es-VE" b="1" dirty="0" smtClean="0">
                <a:solidFill>
                  <a:srgbClr val="151515"/>
                </a:solidFill>
              </a:rPr>
              <a:t>Asia / </a:t>
            </a:r>
            <a:r>
              <a:rPr lang="es-VE" b="1" dirty="0" err="1" smtClean="0">
                <a:solidFill>
                  <a:srgbClr val="151515"/>
                </a:solidFill>
              </a:rPr>
              <a:t>Pacific</a:t>
            </a:r>
            <a:r>
              <a:rPr lang="es-VE" b="1" dirty="0" smtClean="0">
                <a:solidFill>
                  <a:srgbClr val="151515"/>
                </a:solidFill>
              </a:rPr>
              <a:t>: </a:t>
            </a:r>
            <a:r>
              <a:rPr lang="es-VE" dirty="0" smtClean="0">
                <a:solidFill>
                  <a:srgbClr val="151515"/>
                </a:solidFill>
              </a:rPr>
              <a:t>Australia, China, </a:t>
            </a:r>
            <a:r>
              <a:rPr lang="es-VE" dirty="0" err="1" smtClean="0">
                <a:solidFill>
                  <a:srgbClr val="151515"/>
                </a:solidFill>
              </a:rPr>
              <a:t>Japan</a:t>
            </a:r>
            <a:r>
              <a:rPr lang="es-VE" dirty="0" smtClean="0">
                <a:solidFill>
                  <a:srgbClr val="151515"/>
                </a:solidFill>
              </a:rPr>
              <a:t>, India, New </a:t>
            </a:r>
            <a:r>
              <a:rPr lang="es-VE" dirty="0" err="1" smtClean="0">
                <a:solidFill>
                  <a:srgbClr val="151515"/>
                </a:solidFill>
              </a:rPr>
              <a:t>Zealand</a:t>
            </a:r>
            <a:r>
              <a:rPr lang="es-VE" dirty="0" smtClean="0">
                <a:solidFill>
                  <a:srgbClr val="151515"/>
                </a:solidFill>
              </a:rPr>
              <a:t>.</a:t>
            </a:r>
          </a:p>
          <a:p>
            <a:pPr lvl="1">
              <a:buFont typeface="Wingdings 3" pitchFamily="18" charset="2"/>
              <a:buChar char="u"/>
            </a:pPr>
            <a:r>
              <a:rPr lang="es-VE" b="1" dirty="0" err="1" smtClean="0">
                <a:solidFill>
                  <a:srgbClr val="151515"/>
                </a:solidFill>
              </a:rPr>
              <a:t>Americas</a:t>
            </a:r>
            <a:r>
              <a:rPr lang="es-VE" b="1" dirty="0" smtClean="0">
                <a:solidFill>
                  <a:srgbClr val="151515"/>
                </a:solidFill>
              </a:rPr>
              <a:t>: </a:t>
            </a:r>
            <a:r>
              <a:rPr lang="es-VE" dirty="0" smtClean="0">
                <a:solidFill>
                  <a:srgbClr val="151515"/>
                </a:solidFill>
              </a:rPr>
              <a:t>Argentina, </a:t>
            </a:r>
            <a:r>
              <a:rPr lang="es-VE" dirty="0" err="1" smtClean="0">
                <a:solidFill>
                  <a:srgbClr val="151515"/>
                </a:solidFill>
              </a:rPr>
              <a:t>Brazil</a:t>
            </a:r>
            <a:r>
              <a:rPr lang="es-VE" dirty="0" smtClean="0">
                <a:solidFill>
                  <a:srgbClr val="151515"/>
                </a:solidFill>
              </a:rPr>
              <a:t>, </a:t>
            </a:r>
            <a:r>
              <a:rPr lang="es-VE" dirty="0" err="1" smtClean="0">
                <a:solidFill>
                  <a:srgbClr val="151515"/>
                </a:solidFill>
              </a:rPr>
              <a:t>Canada</a:t>
            </a:r>
            <a:r>
              <a:rPr lang="es-VE" dirty="0" smtClean="0">
                <a:solidFill>
                  <a:srgbClr val="151515"/>
                </a:solidFill>
              </a:rPr>
              <a:t>, Colombia, </a:t>
            </a:r>
            <a:r>
              <a:rPr lang="es-VE" dirty="0" err="1" smtClean="0">
                <a:solidFill>
                  <a:srgbClr val="151515"/>
                </a:solidFill>
              </a:rPr>
              <a:t>Mexico</a:t>
            </a:r>
            <a:r>
              <a:rPr lang="es-VE" dirty="0" smtClean="0">
                <a:solidFill>
                  <a:srgbClr val="151515"/>
                </a:solidFill>
              </a:rPr>
              <a:t>, Venezuela.</a:t>
            </a:r>
          </a:p>
          <a:p>
            <a:pPr lvl="1">
              <a:buFont typeface="Wingdings 3" pitchFamily="18" charset="2"/>
              <a:buChar char="u"/>
            </a:pPr>
            <a:r>
              <a:rPr lang="es-VE" b="1" dirty="0" err="1" smtClean="0">
                <a:solidFill>
                  <a:srgbClr val="151515"/>
                </a:solidFill>
              </a:rPr>
              <a:t>Africa</a:t>
            </a:r>
            <a:r>
              <a:rPr lang="es-VE" b="1" dirty="0" smtClean="0">
                <a:solidFill>
                  <a:srgbClr val="151515"/>
                </a:solidFill>
              </a:rPr>
              <a:t>: </a:t>
            </a:r>
            <a:r>
              <a:rPr lang="es-VE" dirty="0" smtClean="0">
                <a:solidFill>
                  <a:srgbClr val="151515"/>
                </a:solidFill>
              </a:rPr>
              <a:t>South </a:t>
            </a:r>
            <a:r>
              <a:rPr lang="es-VE" dirty="0" err="1" smtClean="0">
                <a:solidFill>
                  <a:srgbClr val="151515"/>
                </a:solidFill>
              </a:rPr>
              <a:t>Africa</a:t>
            </a:r>
            <a:r>
              <a:rPr lang="es-VE" dirty="0" smtClean="0">
                <a:solidFill>
                  <a:srgbClr val="151515"/>
                </a:solidFill>
              </a:rPr>
              <a:t>.</a:t>
            </a:r>
          </a:p>
        </p:txBody>
      </p:sp>
      <p:sp>
        <p:nvSpPr>
          <p:cNvPr id="5" name="Footer Placeholder 4"/>
          <p:cNvSpPr>
            <a:spLocks noGrp="1"/>
          </p:cNvSpPr>
          <p:nvPr>
            <p:ph type="ftr" sz="quarter" idx="15"/>
          </p:nvPr>
        </p:nvSpPr>
        <p:spPr/>
        <p:txBody>
          <a:bodyPr/>
          <a:lstStyle/>
          <a:p>
            <a:pPr>
              <a:defRPr/>
            </a:pPr>
            <a:r>
              <a:rPr lang="en-US" dirty="0" smtClean="0"/>
              <a:t>© 2018 IBFD </a:t>
            </a:r>
            <a:endParaRPr lang="en-US" dirty="0"/>
          </a:p>
        </p:txBody>
      </p:sp>
      <p:sp>
        <p:nvSpPr>
          <p:cNvPr id="6" name="Slide Number Placeholder 5"/>
          <p:cNvSpPr>
            <a:spLocks noGrp="1"/>
          </p:cNvSpPr>
          <p:nvPr>
            <p:ph type="sldNum" sz="quarter" idx="16"/>
          </p:nvPr>
        </p:nvSpPr>
        <p:spPr/>
        <p:txBody>
          <a:bodyPr/>
          <a:lstStyle/>
          <a:p>
            <a:pPr>
              <a:defRPr/>
            </a:pPr>
            <a:fld id="{A5E50939-7218-41A7-BA9E-3004430DA9F9}" type="slidenum">
              <a:rPr lang="en-US" smtClean="0"/>
              <a:pPr>
                <a:defRPr/>
              </a:pPr>
              <a:t>4</a:t>
            </a:fld>
            <a:endParaRPr lang="en-US" dirty="0"/>
          </a:p>
        </p:txBody>
      </p:sp>
      <p:sp>
        <p:nvSpPr>
          <p:cNvPr id="7" name="Text Placeholder 2"/>
          <p:cNvSpPr txBox="1">
            <a:spLocks/>
          </p:cNvSpPr>
          <p:nvPr/>
        </p:nvSpPr>
        <p:spPr bwMode="auto">
          <a:xfrm>
            <a:off x="539552" y="1340768"/>
            <a:ext cx="3960440" cy="51125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lvl="0" indent="-342900">
              <a:lnSpc>
                <a:spcPts val="2600"/>
              </a:lnSpc>
              <a:spcBef>
                <a:spcPct val="20000"/>
              </a:spcBef>
              <a:buClr>
                <a:srgbClr val="C00000"/>
              </a:buClr>
              <a:buSzPct val="80000"/>
              <a:buFont typeface="Wingdings 3" pitchFamily="18" charset="2"/>
              <a:buChar char="u"/>
            </a:pPr>
            <a:r>
              <a:rPr lang="es-VE" sz="2000" b="1" kern="0" dirty="0" err="1" smtClean="0">
                <a:solidFill>
                  <a:srgbClr val="151515"/>
                </a:solidFill>
                <a:latin typeface="Arial"/>
              </a:rPr>
              <a:t>Structure</a:t>
            </a:r>
            <a:r>
              <a:rPr lang="es-VE" sz="2000" b="1" kern="0" dirty="0" smtClean="0">
                <a:solidFill>
                  <a:srgbClr val="151515"/>
                </a:solidFill>
                <a:latin typeface="Arial"/>
              </a:rPr>
              <a:t> </a:t>
            </a:r>
            <a:r>
              <a:rPr lang="es-VE" sz="2000" b="1" kern="0" dirty="0" err="1" smtClean="0">
                <a:solidFill>
                  <a:srgbClr val="151515"/>
                </a:solidFill>
                <a:latin typeface="Arial"/>
              </a:rPr>
              <a:t>balanced</a:t>
            </a:r>
            <a:r>
              <a:rPr lang="es-VE" sz="2000" b="1" kern="0" dirty="0" smtClean="0">
                <a:solidFill>
                  <a:srgbClr val="151515"/>
                </a:solidFill>
                <a:latin typeface="Arial"/>
              </a:rPr>
              <a:t> </a:t>
            </a:r>
            <a:r>
              <a:rPr lang="es-VE" sz="2000" b="1" i="1" kern="0" dirty="0" err="1" smtClean="0">
                <a:solidFill>
                  <a:srgbClr val="151515"/>
                </a:solidFill>
                <a:latin typeface="Arial"/>
              </a:rPr>
              <a:t>to</a:t>
            </a:r>
            <a:r>
              <a:rPr lang="es-VE" sz="2000" b="1" i="1" kern="0" dirty="0" smtClean="0">
                <a:solidFill>
                  <a:srgbClr val="151515"/>
                </a:solidFill>
                <a:latin typeface="Arial"/>
              </a:rPr>
              <a:t> </a:t>
            </a:r>
            <a:r>
              <a:rPr lang="es-VE" sz="2000" b="1" i="1" kern="0" dirty="0" err="1" smtClean="0">
                <a:solidFill>
                  <a:srgbClr val="151515"/>
                </a:solidFill>
                <a:latin typeface="Arial"/>
              </a:rPr>
              <a:t>the</a:t>
            </a:r>
            <a:r>
              <a:rPr lang="es-VE" sz="2000" b="1" i="1" kern="0" dirty="0" smtClean="0">
                <a:solidFill>
                  <a:srgbClr val="151515"/>
                </a:solidFill>
                <a:latin typeface="Arial"/>
              </a:rPr>
              <a:t> </a:t>
            </a:r>
            <a:r>
              <a:rPr lang="es-VE" sz="2000" b="1" i="1" kern="0" dirty="0" err="1" smtClean="0">
                <a:solidFill>
                  <a:srgbClr val="151515"/>
                </a:solidFill>
                <a:latin typeface="Arial"/>
              </a:rPr>
              <a:t>fullest</a:t>
            </a:r>
            <a:r>
              <a:rPr lang="es-VE" sz="2000" b="1" i="1" kern="0" dirty="0" smtClean="0">
                <a:solidFill>
                  <a:srgbClr val="151515"/>
                </a:solidFill>
                <a:latin typeface="Arial"/>
              </a:rPr>
              <a:t> </a:t>
            </a:r>
            <a:r>
              <a:rPr lang="es-VE" sz="2000" b="1" i="1" kern="0" dirty="0" err="1" smtClean="0">
                <a:solidFill>
                  <a:srgbClr val="151515"/>
                </a:solidFill>
                <a:latin typeface="Arial"/>
              </a:rPr>
              <a:t>possible</a:t>
            </a:r>
            <a:r>
              <a:rPr lang="es-VE" sz="2000" b="1" i="1" kern="0" dirty="0" smtClean="0">
                <a:solidFill>
                  <a:srgbClr val="151515"/>
                </a:solidFill>
                <a:latin typeface="Arial"/>
              </a:rPr>
              <a:t> </a:t>
            </a:r>
            <a:r>
              <a:rPr lang="es-VE" sz="2000" b="1" i="1" kern="0" dirty="0" err="1" smtClean="0">
                <a:solidFill>
                  <a:srgbClr val="151515"/>
                </a:solidFill>
                <a:latin typeface="Arial"/>
              </a:rPr>
              <a:t>extent</a:t>
            </a:r>
            <a:endParaRPr lang="es-VE" sz="2000" b="1" i="1" kern="0" dirty="0" smtClean="0">
              <a:solidFill>
                <a:srgbClr val="151515"/>
              </a:solidFill>
              <a:latin typeface="Arial"/>
            </a:endParaRPr>
          </a:p>
          <a:p>
            <a:pPr marL="342900" lvl="0" indent="-342900">
              <a:lnSpc>
                <a:spcPts val="2600"/>
              </a:lnSpc>
              <a:spcBef>
                <a:spcPct val="20000"/>
              </a:spcBef>
              <a:buClr>
                <a:srgbClr val="C00000"/>
              </a:buClr>
              <a:buSzPct val="80000"/>
              <a:buFont typeface="Wingdings 3" pitchFamily="18" charset="2"/>
              <a:buChar char="u"/>
            </a:pPr>
            <a:endParaRPr lang="es-VE" sz="2000" b="1" i="1" kern="0" dirty="0" smtClean="0">
              <a:solidFill>
                <a:srgbClr val="151515"/>
              </a:solidFill>
              <a:latin typeface="Arial"/>
            </a:endParaRPr>
          </a:p>
          <a:p>
            <a:pPr>
              <a:lnSpc>
                <a:spcPts val="2700"/>
              </a:lnSpc>
              <a:spcBef>
                <a:spcPct val="20000"/>
              </a:spcBef>
              <a:buClr>
                <a:srgbClr val="C00000"/>
              </a:buClr>
              <a:buSzPct val="80000"/>
            </a:pPr>
            <a:endParaRPr kumimoji="0" lang="en-GB" sz="2000" b="0" i="0" u="none" strike="noStrike" kern="0" cap="none" spc="0" normalizeH="0" baseline="0" noProof="0" dirty="0">
              <a:ln>
                <a:noFill/>
              </a:ln>
              <a:solidFill>
                <a:schemeClr val="tx1"/>
              </a:solidFill>
              <a:effectLst/>
              <a:uLnTx/>
              <a:uFillTx/>
              <a:latin typeface="+mn-lt"/>
              <a:ea typeface="+mn-ea"/>
              <a:cs typeface="+mn-cs"/>
            </a:endParaRPr>
          </a:p>
        </p:txBody>
      </p:sp>
      <p:graphicFrame>
        <p:nvGraphicFramePr>
          <p:cNvPr id="8" name="Diagram 7"/>
          <p:cNvGraphicFramePr/>
          <p:nvPr/>
        </p:nvGraphicFramePr>
        <p:xfrm>
          <a:off x="251520" y="2204864"/>
          <a:ext cx="3816424"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graphicEl>
                                              <a:dgm id="{AD8D1893-74C4-49A5-B3D7-52EA07F59FCA}"/>
                                            </p:graphicEl>
                                          </p:spTgt>
                                        </p:tgtEl>
                                        <p:attrNameLst>
                                          <p:attrName>style.visibility</p:attrName>
                                        </p:attrNameLst>
                                      </p:cBhvr>
                                      <p:to>
                                        <p:strVal val="visible"/>
                                      </p:to>
                                    </p:set>
                                    <p:animEffect transition="in" filter="fade">
                                      <p:cBhvr>
                                        <p:cTn id="11" dur="500"/>
                                        <p:tgtEl>
                                          <p:spTgt spid="8">
                                            <p:graphicEl>
                                              <a:dgm id="{AD8D1893-74C4-49A5-B3D7-52EA07F59FCA}"/>
                                            </p:graphic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graphicEl>
                                              <a:dgm id="{5464E6AE-1434-41E7-9511-2683A9FF42FB}"/>
                                            </p:graphicEl>
                                          </p:spTgt>
                                        </p:tgtEl>
                                        <p:attrNameLst>
                                          <p:attrName>style.visibility</p:attrName>
                                        </p:attrNameLst>
                                      </p:cBhvr>
                                      <p:to>
                                        <p:strVal val="visible"/>
                                      </p:to>
                                    </p:set>
                                    <p:animEffect transition="in" filter="fade">
                                      <p:cBhvr>
                                        <p:cTn id="14" dur="500"/>
                                        <p:tgtEl>
                                          <p:spTgt spid="8">
                                            <p:graphicEl>
                                              <a:dgm id="{5464E6AE-1434-41E7-9511-2683A9FF42FB}"/>
                                            </p:graphicEl>
                                          </p:spTgt>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8">
                                            <p:graphicEl>
                                              <a:dgm id="{1108732A-3D9F-4C6D-98BD-DE63149BEE47}"/>
                                            </p:graphicEl>
                                          </p:spTgt>
                                        </p:tgtEl>
                                        <p:attrNameLst>
                                          <p:attrName>style.visibility</p:attrName>
                                        </p:attrNameLst>
                                      </p:cBhvr>
                                      <p:to>
                                        <p:strVal val="visible"/>
                                      </p:to>
                                    </p:set>
                                    <p:animEffect transition="in" filter="fade">
                                      <p:cBhvr>
                                        <p:cTn id="18" dur="500"/>
                                        <p:tgtEl>
                                          <p:spTgt spid="8">
                                            <p:graphicEl>
                                              <a:dgm id="{1108732A-3D9F-4C6D-98BD-DE63149BEE47}"/>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graphicEl>
                                              <a:dgm id="{ACF4F1A1-AB56-4AA6-8946-F5D7891C389B}"/>
                                            </p:graphicEl>
                                          </p:spTgt>
                                        </p:tgtEl>
                                        <p:attrNameLst>
                                          <p:attrName>style.visibility</p:attrName>
                                        </p:attrNameLst>
                                      </p:cBhvr>
                                      <p:to>
                                        <p:strVal val="visible"/>
                                      </p:to>
                                    </p:set>
                                    <p:animEffect transition="in" filter="fade">
                                      <p:cBhvr>
                                        <p:cTn id="21" dur="500"/>
                                        <p:tgtEl>
                                          <p:spTgt spid="8">
                                            <p:graphicEl>
                                              <a:dgm id="{ACF4F1A1-AB56-4AA6-8946-F5D7891C389B}"/>
                                            </p:graphicEl>
                                          </p:spTgt>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8">
                                            <p:graphicEl>
                                              <a:dgm id="{9DFAAD6A-A487-4030-8317-AEA8F1630B61}"/>
                                            </p:graphicEl>
                                          </p:spTgt>
                                        </p:tgtEl>
                                        <p:attrNameLst>
                                          <p:attrName>style.visibility</p:attrName>
                                        </p:attrNameLst>
                                      </p:cBhvr>
                                      <p:to>
                                        <p:strVal val="visible"/>
                                      </p:to>
                                    </p:set>
                                    <p:animEffect transition="in" filter="fade">
                                      <p:cBhvr>
                                        <p:cTn id="25" dur="500"/>
                                        <p:tgtEl>
                                          <p:spTgt spid="8">
                                            <p:graphicEl>
                                              <a:dgm id="{9DFAAD6A-A487-4030-8317-AEA8F1630B61}"/>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graphicEl>
                                              <a:dgm id="{F6C9E18E-DE96-44B7-BB9F-6CF83EAE24AC}"/>
                                            </p:graphicEl>
                                          </p:spTgt>
                                        </p:tgtEl>
                                        <p:attrNameLst>
                                          <p:attrName>style.visibility</p:attrName>
                                        </p:attrNameLst>
                                      </p:cBhvr>
                                      <p:to>
                                        <p:strVal val="visible"/>
                                      </p:to>
                                    </p:set>
                                    <p:animEffect transition="in" filter="fade">
                                      <p:cBhvr>
                                        <p:cTn id="28" dur="500"/>
                                        <p:tgtEl>
                                          <p:spTgt spid="8">
                                            <p:graphicEl>
                                              <a:dgm id="{F6C9E18E-DE96-44B7-BB9F-6CF83EAE24AC}"/>
                                            </p:graphic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8">
                                            <p:graphicEl>
                                              <a:dgm id="{C48ADBFE-518A-4014-B59C-70389E23873C}"/>
                                            </p:graphicEl>
                                          </p:spTgt>
                                        </p:tgtEl>
                                        <p:attrNameLst>
                                          <p:attrName>style.visibility</p:attrName>
                                        </p:attrNameLst>
                                      </p:cBhvr>
                                      <p:to>
                                        <p:strVal val="visible"/>
                                      </p:to>
                                    </p:set>
                                    <p:animEffect transition="in" filter="fade">
                                      <p:cBhvr>
                                        <p:cTn id="32" dur="500"/>
                                        <p:tgtEl>
                                          <p:spTgt spid="8">
                                            <p:graphicEl>
                                              <a:dgm id="{C48ADBFE-518A-4014-B59C-70389E23873C}"/>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graphicEl>
                                              <a:dgm id="{4E9AB43C-3394-457D-AB83-75CAC05FDC2B}"/>
                                            </p:graphicEl>
                                          </p:spTgt>
                                        </p:tgtEl>
                                        <p:attrNameLst>
                                          <p:attrName>style.visibility</p:attrName>
                                        </p:attrNameLst>
                                      </p:cBhvr>
                                      <p:to>
                                        <p:strVal val="visible"/>
                                      </p:to>
                                    </p:set>
                                    <p:animEffect transition="in" filter="fade">
                                      <p:cBhvr>
                                        <p:cTn id="35" dur="500"/>
                                        <p:tgtEl>
                                          <p:spTgt spid="8">
                                            <p:graphicEl>
                                              <a:dgm id="{4E9AB43C-3394-457D-AB83-75CAC05FDC2B}"/>
                                            </p:graphicEl>
                                          </p:spTgt>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8">
                                            <p:graphicEl>
                                              <a:dgm id="{A97E43D2-41BE-446C-BF16-923B3AFF5DF0}"/>
                                            </p:graphicEl>
                                          </p:spTgt>
                                        </p:tgtEl>
                                        <p:attrNameLst>
                                          <p:attrName>style.visibility</p:attrName>
                                        </p:attrNameLst>
                                      </p:cBhvr>
                                      <p:to>
                                        <p:strVal val="visible"/>
                                      </p:to>
                                    </p:set>
                                    <p:animEffect transition="in" filter="fade">
                                      <p:cBhvr>
                                        <p:cTn id="39" dur="500"/>
                                        <p:tgtEl>
                                          <p:spTgt spid="8">
                                            <p:graphicEl>
                                              <a:dgm id="{A97E43D2-41BE-446C-BF16-923B3AFF5DF0}"/>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graphicEl>
                                              <a:dgm id="{9D0D846C-DD50-4A13-966B-625585394D6A}"/>
                                            </p:graphicEl>
                                          </p:spTgt>
                                        </p:tgtEl>
                                        <p:attrNameLst>
                                          <p:attrName>style.visibility</p:attrName>
                                        </p:attrNameLst>
                                      </p:cBhvr>
                                      <p:to>
                                        <p:strVal val="visible"/>
                                      </p:to>
                                    </p:set>
                                    <p:animEffect transition="in" filter="fade">
                                      <p:cBhvr>
                                        <p:cTn id="42" dur="500"/>
                                        <p:tgtEl>
                                          <p:spTgt spid="8">
                                            <p:graphicEl>
                                              <a:dgm id="{9D0D846C-DD50-4A13-966B-625585394D6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fade">
                                      <p:cBhvr>
                                        <p:cTn id="47" dur="1000"/>
                                        <p:tgtEl>
                                          <p:spTgt spid="3">
                                            <p:txEl>
                                              <p:pRg st="0" end="0"/>
                                            </p:txEl>
                                          </p:spTgt>
                                        </p:tgtEl>
                                      </p:cBhvr>
                                    </p:animEffect>
                                    <p:anim calcmode="lin" valueType="num">
                                      <p:cBhvr>
                                        <p:cTn id="4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nodeType="after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42" presetClass="entr" presetSubtype="0" fill="hold" nodeType="after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animEffect transition="in" filter="fade">
                                      <p:cBhvr>
                                        <p:cTn id="59" dur="1000"/>
                                        <p:tgtEl>
                                          <p:spTgt spid="3">
                                            <p:txEl>
                                              <p:pRg st="2" end="2"/>
                                            </p:txEl>
                                          </p:spTgt>
                                        </p:tgtEl>
                                      </p:cBhvr>
                                    </p:animEffect>
                                    <p:anim calcmode="lin" valueType="num">
                                      <p:cBhvr>
                                        <p:cTn id="6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nodeType="afterEffect">
                                  <p:stCondLst>
                                    <p:cond delay="0"/>
                                  </p:stCondLst>
                                  <p:childTnLst>
                                    <p:set>
                                      <p:cBhvr>
                                        <p:cTn id="64" dur="1" fill="hold">
                                          <p:stCondLst>
                                            <p:cond delay="0"/>
                                          </p:stCondLst>
                                        </p:cTn>
                                        <p:tgtEl>
                                          <p:spTgt spid="3">
                                            <p:txEl>
                                              <p:pRg st="3" end="3"/>
                                            </p:txEl>
                                          </p:spTgt>
                                        </p:tgtEl>
                                        <p:attrNameLst>
                                          <p:attrName>style.visibility</p:attrName>
                                        </p:attrNameLst>
                                      </p:cBhvr>
                                      <p:to>
                                        <p:strVal val="visible"/>
                                      </p:to>
                                    </p:set>
                                    <p:animEffect transition="in" filter="fade">
                                      <p:cBhvr>
                                        <p:cTn id="65" dur="1000"/>
                                        <p:tgtEl>
                                          <p:spTgt spid="3">
                                            <p:txEl>
                                              <p:pRg st="3" end="3"/>
                                            </p:txEl>
                                          </p:spTgt>
                                        </p:tgtEl>
                                      </p:cBhvr>
                                    </p:animEffect>
                                    <p:anim calcmode="lin" valueType="num">
                                      <p:cBhvr>
                                        <p:cTn id="6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fade">
                                      <p:cBhvr>
                                        <p:cTn id="71" dur="1000"/>
                                        <p:tgtEl>
                                          <p:spTgt spid="3">
                                            <p:txEl>
                                              <p:pRg st="4" end="4"/>
                                            </p:txEl>
                                          </p:spTgt>
                                        </p:tgtEl>
                                      </p:cBhvr>
                                    </p:animEffect>
                                    <p:anim calcmode="lin" valueType="num">
                                      <p:cBhvr>
                                        <p:cTn id="7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1913285814"/>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Agenda</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5</a:t>
            </a:fld>
            <a:endParaRPr lang="en-US" dirty="0"/>
          </a:p>
        </p:txBody>
      </p:sp>
    </p:spTree>
    <p:extLst>
      <p:ext uri="{BB962C8B-B14F-4D97-AF65-F5344CB8AC3E}">
        <p14:creationId xmlns:p14="http://schemas.microsoft.com/office/powerpoint/2010/main" val="4082529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graphicEl>
                                              <a:dgm id="{197F9CF1-1618-47B6-AC2A-8A485B3F395D}"/>
                                            </p:graphicEl>
                                          </p:spTgt>
                                        </p:tgtEl>
                                        <p:attrNameLst>
                                          <p:attrName>style.visibility</p:attrName>
                                        </p:attrNameLst>
                                      </p:cBhvr>
                                      <p:to>
                                        <p:strVal val="visible"/>
                                      </p:to>
                                    </p:set>
                                    <p:animEffect transition="in" filter="fade">
                                      <p:cBhvr>
                                        <p:cTn id="7" dur="500"/>
                                        <p:tgtEl>
                                          <p:spTgt spid="6">
                                            <p:graphicEl>
                                              <a:dgm id="{197F9CF1-1618-47B6-AC2A-8A485B3F395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62A13EFE-8707-41FB-994A-7A66D817CAD0}"/>
                                            </p:graphicEl>
                                          </p:spTgt>
                                        </p:tgtEl>
                                        <p:attrNameLst>
                                          <p:attrName>style.visibility</p:attrName>
                                        </p:attrNameLst>
                                      </p:cBhvr>
                                      <p:to>
                                        <p:strVal val="visible"/>
                                      </p:to>
                                    </p:set>
                                    <p:animEffect transition="in" filter="fade">
                                      <p:cBhvr>
                                        <p:cTn id="10" dur="500"/>
                                        <p:tgtEl>
                                          <p:spTgt spid="6">
                                            <p:graphicEl>
                                              <a:dgm id="{62A13EFE-8707-41FB-994A-7A66D817CAD0}"/>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graphicEl>
                                              <a:dgm id="{27A4AF83-65F1-440F-87A9-DDD0CAF72402}"/>
                                            </p:graphicEl>
                                          </p:spTgt>
                                        </p:tgtEl>
                                        <p:attrNameLst>
                                          <p:attrName>style.visibility</p:attrName>
                                        </p:attrNameLst>
                                      </p:cBhvr>
                                      <p:to>
                                        <p:strVal val="visible"/>
                                      </p:to>
                                    </p:set>
                                    <p:animEffect transition="in" filter="fade">
                                      <p:cBhvr>
                                        <p:cTn id="13" dur="500"/>
                                        <p:tgtEl>
                                          <p:spTgt spid="6">
                                            <p:graphicEl>
                                              <a:dgm id="{27A4AF83-65F1-440F-87A9-DDD0CAF72402}"/>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graphicEl>
                                              <a:dgm id="{7F86997D-A9AC-4E62-A939-2CEA00F275B5}"/>
                                            </p:graphicEl>
                                          </p:spTgt>
                                        </p:tgtEl>
                                        <p:attrNameLst>
                                          <p:attrName>style.visibility</p:attrName>
                                        </p:attrNameLst>
                                      </p:cBhvr>
                                      <p:to>
                                        <p:strVal val="visible"/>
                                      </p:to>
                                    </p:set>
                                    <p:animEffect transition="in" filter="fade">
                                      <p:cBhvr>
                                        <p:cTn id="16" dur="500"/>
                                        <p:tgtEl>
                                          <p:spTgt spid="6">
                                            <p:graphicEl>
                                              <a:dgm id="{7F86997D-A9AC-4E62-A939-2CEA00F275B5}"/>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graphicEl>
                                              <a:dgm id="{1945DCA9-5A55-4A4F-A0AE-EE518C117DB7}"/>
                                            </p:graphicEl>
                                          </p:spTgt>
                                        </p:tgtEl>
                                        <p:attrNameLst>
                                          <p:attrName>style.visibility</p:attrName>
                                        </p:attrNameLst>
                                      </p:cBhvr>
                                      <p:to>
                                        <p:strVal val="visible"/>
                                      </p:to>
                                    </p:set>
                                    <p:animEffect transition="in" filter="fade">
                                      <p:cBhvr>
                                        <p:cTn id="19" dur="500"/>
                                        <p:tgtEl>
                                          <p:spTgt spid="6">
                                            <p:graphicEl>
                                              <a:dgm id="{1945DCA9-5A55-4A4F-A0AE-EE518C117DB7}"/>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graphicEl>
                                              <a:dgm id="{57F5F8F5-9571-4AFF-B8C1-5FCDAF3CF66E}"/>
                                            </p:graphicEl>
                                          </p:spTgt>
                                        </p:tgtEl>
                                        <p:attrNameLst>
                                          <p:attrName>style.visibility</p:attrName>
                                        </p:attrNameLst>
                                      </p:cBhvr>
                                      <p:to>
                                        <p:strVal val="visible"/>
                                      </p:to>
                                    </p:set>
                                    <p:animEffect transition="in" filter="fade">
                                      <p:cBhvr>
                                        <p:cTn id="22" dur="500"/>
                                        <p:tgtEl>
                                          <p:spTgt spid="6">
                                            <p:graphicEl>
                                              <a:dgm id="{57F5F8F5-9571-4AFF-B8C1-5FCDAF3CF66E}"/>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graphicEl>
                                              <a:dgm id="{393473E0-16AD-4E36-B4B7-7763A2DF317F}"/>
                                            </p:graphicEl>
                                          </p:spTgt>
                                        </p:tgtEl>
                                        <p:attrNameLst>
                                          <p:attrName>style.visibility</p:attrName>
                                        </p:attrNameLst>
                                      </p:cBhvr>
                                      <p:to>
                                        <p:strVal val="visible"/>
                                      </p:to>
                                    </p:set>
                                    <p:animEffect transition="in" filter="fade">
                                      <p:cBhvr>
                                        <p:cTn id="25" dur="500"/>
                                        <p:tgtEl>
                                          <p:spTgt spid="6">
                                            <p:graphicEl>
                                              <a:dgm id="{393473E0-16AD-4E36-B4B7-7763A2DF317F}"/>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graphicEl>
                                              <a:dgm id="{AF131D03-4200-448F-8062-E00AF3B32E7B}"/>
                                            </p:graphicEl>
                                          </p:spTgt>
                                        </p:tgtEl>
                                        <p:attrNameLst>
                                          <p:attrName>style.visibility</p:attrName>
                                        </p:attrNameLst>
                                      </p:cBhvr>
                                      <p:to>
                                        <p:strVal val="visible"/>
                                      </p:to>
                                    </p:set>
                                    <p:animEffect transition="in" filter="fade">
                                      <p:cBhvr>
                                        <p:cTn id="28" dur="500"/>
                                        <p:tgtEl>
                                          <p:spTgt spid="6">
                                            <p:graphicEl>
                                              <a:dgm id="{AF131D03-4200-448F-8062-E00AF3B32E7B}"/>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754889E2-EA4F-4087-A2A7-D32A1DCEFAE4}"/>
                                            </p:graphicEl>
                                          </p:spTgt>
                                        </p:tgtEl>
                                        <p:attrNameLst>
                                          <p:attrName>style.visibility</p:attrName>
                                        </p:attrNameLst>
                                      </p:cBhvr>
                                      <p:to>
                                        <p:strVal val="visible"/>
                                      </p:to>
                                    </p:set>
                                    <p:animEffect transition="in" filter="fade">
                                      <p:cBhvr>
                                        <p:cTn id="31" dur="500"/>
                                        <p:tgtEl>
                                          <p:spTgt spid="6">
                                            <p:graphicEl>
                                              <a:dgm id="{754889E2-EA4F-4087-A2A7-D32A1DCEFAE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F2709B0C-52B6-476F-A4A1-64087D6503F0}"/>
                                            </p:graphicEl>
                                          </p:spTgt>
                                        </p:tgtEl>
                                        <p:attrNameLst>
                                          <p:attrName>style.visibility</p:attrName>
                                        </p:attrNameLst>
                                      </p:cBhvr>
                                      <p:to>
                                        <p:strVal val="visible"/>
                                      </p:to>
                                    </p:set>
                                    <p:animEffect transition="in" filter="fade">
                                      <p:cBhvr>
                                        <p:cTn id="34" dur="500"/>
                                        <p:tgtEl>
                                          <p:spTgt spid="6">
                                            <p:graphicEl>
                                              <a:dgm id="{F2709B0C-52B6-476F-A4A1-64087D6503F0}"/>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graphicEl>
                                              <a:dgm id="{073333D9-3C74-4FD1-A35A-CC212D9C7964}"/>
                                            </p:graphicEl>
                                          </p:spTgt>
                                        </p:tgtEl>
                                        <p:attrNameLst>
                                          <p:attrName>style.visibility</p:attrName>
                                        </p:attrNameLst>
                                      </p:cBhvr>
                                      <p:to>
                                        <p:strVal val="visible"/>
                                      </p:to>
                                    </p:set>
                                    <p:animEffect transition="in" filter="fade">
                                      <p:cBhvr>
                                        <p:cTn id="37" dur="500"/>
                                        <p:tgtEl>
                                          <p:spTgt spid="6">
                                            <p:graphicEl>
                                              <a:dgm id="{073333D9-3C74-4FD1-A35A-CC212D9C796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mph" presetSubtype="0" fill="hold" grpId="1" nodeType="clickEffect">
                                  <p:stCondLst>
                                    <p:cond delay="0"/>
                                  </p:stCondLst>
                                  <p:childTnLst>
                                    <p:animEffect transition="out" filter="fade">
                                      <p:cBhvr>
                                        <p:cTn id="41" dur="2000" tmFilter="0, 0; .2, .5; .8, .5; 1, 0"/>
                                        <p:tgtEl>
                                          <p:spTgt spid="6">
                                            <p:graphicEl>
                                              <a:dgm id="{1945DCA9-5A55-4A4F-A0AE-EE518C117DB7}"/>
                                            </p:graphicEl>
                                          </p:spTgt>
                                        </p:tgtEl>
                                      </p:cBhvr>
                                    </p:animEffect>
                                    <p:animScale>
                                      <p:cBhvr>
                                        <p:cTn id="42" dur="1000" autoRev="1" fill="hold"/>
                                        <p:tgtEl>
                                          <p:spTgt spid="6">
                                            <p:graphicEl>
                                              <a:dgm id="{1945DCA9-5A55-4A4F-A0AE-EE518C117DB7}"/>
                                            </p:graphicEl>
                                          </p:spTgt>
                                        </p:tgtEl>
                                      </p:cBhvr>
                                      <p:by x="105000" y="105000"/>
                                    </p:animScale>
                                  </p:childTnLst>
                                </p:cTn>
                              </p:par>
                              <p:par>
                                <p:cTn id="43" presetID="26" presetClass="emph" presetSubtype="0" fill="hold" grpId="1" nodeType="withEffect">
                                  <p:stCondLst>
                                    <p:cond delay="0"/>
                                  </p:stCondLst>
                                  <p:childTnLst>
                                    <p:animEffect transition="out" filter="fade">
                                      <p:cBhvr>
                                        <p:cTn id="44" dur="2000" tmFilter="0, 0; .2, .5; .8, .5; 1, 0"/>
                                        <p:tgtEl>
                                          <p:spTgt spid="6">
                                            <p:graphicEl>
                                              <a:dgm id="{57F5F8F5-9571-4AFF-B8C1-5FCDAF3CF66E}"/>
                                            </p:graphicEl>
                                          </p:spTgt>
                                        </p:tgtEl>
                                      </p:cBhvr>
                                    </p:animEffect>
                                    <p:animScale>
                                      <p:cBhvr>
                                        <p:cTn id="45" dur="1000" autoRev="1" fill="hold"/>
                                        <p:tgtEl>
                                          <p:spTgt spid="6">
                                            <p:graphicEl>
                                              <a:dgm id="{57F5F8F5-9571-4AFF-B8C1-5FCDAF3CF66E}"/>
                                            </p:graphicEl>
                                          </p:spTgt>
                                        </p:tgtEl>
                                      </p:cBhvr>
                                      <p:by x="105000" y="105000"/>
                                    </p:animScale>
                                  </p:childTnLst>
                                </p:cTn>
                              </p:par>
                              <p:par>
                                <p:cTn id="46" presetID="26" presetClass="emph" presetSubtype="0" fill="hold" grpId="1" nodeType="withEffect">
                                  <p:stCondLst>
                                    <p:cond delay="0"/>
                                  </p:stCondLst>
                                  <p:childTnLst>
                                    <p:animEffect transition="out" filter="fade">
                                      <p:cBhvr>
                                        <p:cTn id="47" dur="2000" tmFilter="0, 0; .2, .5; .8, .5; 1, 0"/>
                                        <p:tgtEl>
                                          <p:spTgt spid="6">
                                            <p:graphicEl>
                                              <a:dgm id="{393473E0-16AD-4E36-B4B7-7763A2DF317F}"/>
                                            </p:graphicEl>
                                          </p:spTgt>
                                        </p:tgtEl>
                                      </p:cBhvr>
                                    </p:animEffect>
                                    <p:animScale>
                                      <p:cBhvr>
                                        <p:cTn id="48" dur="1000" autoRev="1" fill="hold"/>
                                        <p:tgtEl>
                                          <p:spTgt spid="6">
                                            <p:graphicEl>
                                              <a:dgm id="{393473E0-16AD-4E36-B4B7-7763A2DF317F}"/>
                                            </p:graphicEl>
                                          </p:spTgt>
                                        </p:tgtEl>
                                      </p:cBhvr>
                                      <p:by x="105000" y="105000"/>
                                    </p:animScale>
                                  </p:childTnLst>
                                </p:cTn>
                              </p:par>
                              <p:par>
                                <p:cTn id="49" presetID="26" presetClass="emph" presetSubtype="0" fill="hold" grpId="1" nodeType="withEffect">
                                  <p:stCondLst>
                                    <p:cond delay="0"/>
                                  </p:stCondLst>
                                  <p:childTnLst>
                                    <p:animEffect transition="out" filter="fade">
                                      <p:cBhvr>
                                        <p:cTn id="50" dur="2000" tmFilter="0, 0; .2, .5; .8, .5; 1, 0"/>
                                        <p:tgtEl>
                                          <p:spTgt spid="6">
                                            <p:graphicEl>
                                              <a:dgm id="{AF131D03-4200-448F-8062-E00AF3B32E7B}"/>
                                            </p:graphicEl>
                                          </p:spTgt>
                                        </p:tgtEl>
                                      </p:cBhvr>
                                    </p:animEffect>
                                    <p:animScale>
                                      <p:cBhvr>
                                        <p:cTn id="51" dur="1000" autoRev="1" fill="hold"/>
                                        <p:tgtEl>
                                          <p:spTgt spid="6">
                                            <p:graphicEl>
                                              <a:dgm id="{AF131D03-4200-448F-8062-E00AF3B32E7B}"/>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Graphic spid="6" grpId="1"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Marcador de contenido 8"/>
          <p:cNvGraphicFramePr>
            <a:graphicFrameLocks noGrp="1"/>
          </p:cNvGraphicFramePr>
          <p:nvPr>
            <p:ph idx="1"/>
            <p:extLst>
              <p:ext uri="{D42A27DB-BD31-4B8C-83A1-F6EECF244321}">
                <p14:modId xmlns:p14="http://schemas.microsoft.com/office/powerpoint/2010/main" val="2813337248"/>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p:cNvSpPr>
            <a:spLocks noGrp="1"/>
          </p:cNvSpPr>
          <p:nvPr>
            <p:ph type="title"/>
          </p:nvPr>
        </p:nvSpPr>
        <p:spPr/>
        <p:txBody>
          <a:bodyPr/>
          <a:lstStyle/>
          <a:p>
            <a:r>
              <a:rPr lang="es-VE" dirty="0"/>
              <a:t>Taxpayers’ rights in </a:t>
            </a:r>
            <a:r>
              <a:rPr lang="es-VE" dirty="0" smtClean="0"/>
              <a:t>a </a:t>
            </a:r>
            <a:r>
              <a:rPr lang="es-VE" dirty="0" err="1"/>
              <a:t>nutshell</a:t>
            </a:r>
            <a:r>
              <a:rPr lang="es-VE" dirty="0"/>
              <a:t> (2015-2017)</a:t>
            </a:r>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6</a:t>
            </a:fld>
            <a:endParaRPr lang="en-US" dirty="0"/>
          </a:p>
        </p:txBody>
      </p:sp>
    </p:spTree>
    <p:extLst>
      <p:ext uri="{BB962C8B-B14F-4D97-AF65-F5344CB8AC3E}">
        <p14:creationId xmlns:p14="http://schemas.microsoft.com/office/powerpoint/2010/main" val="3110922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FF1462C3-C137-4EB0-8D11-12AFDE7E1895}"/>
                                            </p:graphicEl>
                                          </p:spTgt>
                                        </p:tgtEl>
                                        <p:attrNameLst>
                                          <p:attrName>style.visibility</p:attrName>
                                        </p:attrNameLst>
                                      </p:cBhvr>
                                      <p:to>
                                        <p:strVal val="visible"/>
                                      </p:to>
                                    </p:set>
                                    <p:anim calcmode="lin" valueType="num">
                                      <p:cBhvr additive="base">
                                        <p:cTn id="7" dur="500" fill="hold"/>
                                        <p:tgtEl>
                                          <p:spTgt spid="9">
                                            <p:graphicEl>
                                              <a:dgm id="{FF1462C3-C137-4EB0-8D11-12AFDE7E1895}"/>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FF1462C3-C137-4EB0-8D11-12AFDE7E1895}"/>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DC05A21C-6184-4B27-B2E1-83A0962460C4}"/>
                                            </p:graphicEl>
                                          </p:spTgt>
                                        </p:tgtEl>
                                        <p:attrNameLst>
                                          <p:attrName>style.visibility</p:attrName>
                                        </p:attrNameLst>
                                      </p:cBhvr>
                                      <p:to>
                                        <p:strVal val="visible"/>
                                      </p:to>
                                    </p:set>
                                    <p:anim calcmode="lin" valueType="num">
                                      <p:cBhvr additive="base">
                                        <p:cTn id="13" dur="500" fill="hold"/>
                                        <p:tgtEl>
                                          <p:spTgt spid="9">
                                            <p:graphicEl>
                                              <a:dgm id="{DC05A21C-6184-4B27-B2E1-83A0962460C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DC05A21C-6184-4B27-B2E1-83A0962460C4}"/>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graphicEl>
                                              <a:dgm id="{DF3FB23D-1474-4D7E-8406-69C539D02F37}"/>
                                            </p:graphicEl>
                                          </p:spTgt>
                                        </p:tgtEl>
                                        <p:attrNameLst>
                                          <p:attrName>style.visibility</p:attrName>
                                        </p:attrNameLst>
                                      </p:cBhvr>
                                      <p:to>
                                        <p:strVal val="visible"/>
                                      </p:to>
                                    </p:set>
                                    <p:anim calcmode="lin" valueType="num">
                                      <p:cBhvr additive="base">
                                        <p:cTn id="19" dur="500" fill="hold"/>
                                        <p:tgtEl>
                                          <p:spTgt spid="9">
                                            <p:graphicEl>
                                              <a:dgm id="{DF3FB23D-1474-4D7E-8406-69C539D02F37}"/>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graphicEl>
                                              <a:dgm id="{DF3FB23D-1474-4D7E-8406-69C539D02F37}"/>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graphicEl>
                                              <a:dgm id="{680BD5C1-281B-4F80-8F84-8E78A6BF72ED}"/>
                                            </p:graphicEl>
                                          </p:spTgt>
                                        </p:tgtEl>
                                        <p:attrNameLst>
                                          <p:attrName>style.visibility</p:attrName>
                                        </p:attrNameLst>
                                      </p:cBhvr>
                                      <p:to>
                                        <p:strVal val="visible"/>
                                      </p:to>
                                    </p:set>
                                    <p:anim calcmode="lin" valueType="num">
                                      <p:cBhvr additive="base">
                                        <p:cTn id="25" dur="500" fill="hold"/>
                                        <p:tgtEl>
                                          <p:spTgt spid="9">
                                            <p:graphicEl>
                                              <a:dgm id="{680BD5C1-281B-4F80-8F84-8E78A6BF72ED}"/>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graphicEl>
                                              <a:dgm id="{680BD5C1-281B-4F80-8F84-8E78A6BF72E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2082629708"/>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Taxpayers’ rights in CEE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7</a:t>
            </a:fld>
            <a:endParaRPr lang="en-US" dirty="0"/>
          </a:p>
        </p:txBody>
      </p:sp>
    </p:spTree>
    <p:extLst>
      <p:ext uri="{BB962C8B-B14F-4D97-AF65-F5344CB8AC3E}">
        <p14:creationId xmlns:p14="http://schemas.microsoft.com/office/powerpoint/2010/main" val="1746086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graphicEl>
                                              <a:dgm id="{2BCAFE3E-DF0D-4D55-A624-608821ECB15E}"/>
                                            </p:graphicEl>
                                          </p:spTgt>
                                        </p:tgtEl>
                                        <p:attrNameLst>
                                          <p:attrName>style.visibility</p:attrName>
                                        </p:attrNameLst>
                                      </p:cBhvr>
                                      <p:to>
                                        <p:strVal val="visible"/>
                                      </p:to>
                                    </p:set>
                                    <p:anim calcmode="lin" valueType="num">
                                      <p:cBhvr>
                                        <p:cTn id="7" dur="1000" fill="hold"/>
                                        <p:tgtEl>
                                          <p:spTgt spid="6">
                                            <p:graphicEl>
                                              <a:dgm id="{2BCAFE3E-DF0D-4D55-A624-608821ECB15E}"/>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2BCAFE3E-DF0D-4D55-A624-608821ECB15E}"/>
                                            </p:graphicEl>
                                          </p:spTgt>
                                        </p:tgtEl>
                                        <p:attrNameLst>
                                          <p:attrName>ppt_h</p:attrName>
                                        </p:attrNameLst>
                                      </p:cBhvr>
                                      <p:tavLst>
                                        <p:tav tm="0">
                                          <p:val>
                                            <p:fltVal val="0"/>
                                          </p:val>
                                        </p:tav>
                                        <p:tav tm="100000">
                                          <p:val>
                                            <p:strVal val="#ppt_h"/>
                                          </p:val>
                                        </p:tav>
                                      </p:tavLst>
                                    </p:anim>
                                    <p:anim calcmode="lin" valueType="num">
                                      <p:cBhvr>
                                        <p:cTn id="9" dur="1000" fill="hold"/>
                                        <p:tgtEl>
                                          <p:spTgt spid="6">
                                            <p:graphicEl>
                                              <a:dgm id="{2BCAFE3E-DF0D-4D55-A624-608821ECB15E}"/>
                                            </p:graphicEl>
                                          </p:spTgt>
                                        </p:tgtEl>
                                        <p:attrNameLst>
                                          <p:attrName>style.rotation</p:attrName>
                                        </p:attrNameLst>
                                      </p:cBhvr>
                                      <p:tavLst>
                                        <p:tav tm="0">
                                          <p:val>
                                            <p:fltVal val="90"/>
                                          </p:val>
                                        </p:tav>
                                        <p:tav tm="100000">
                                          <p:val>
                                            <p:fltVal val="0"/>
                                          </p:val>
                                        </p:tav>
                                      </p:tavLst>
                                    </p:anim>
                                    <p:animEffect transition="in" filter="fade">
                                      <p:cBhvr>
                                        <p:cTn id="10" dur="1000"/>
                                        <p:tgtEl>
                                          <p:spTgt spid="6">
                                            <p:graphicEl>
                                              <a:dgm id="{2BCAFE3E-DF0D-4D55-A624-608821ECB15E}"/>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graphicEl>
                                              <a:dgm id="{BFCF4DAA-915F-4E15-883A-50308157ABC9}"/>
                                            </p:graphicEl>
                                          </p:spTgt>
                                        </p:tgtEl>
                                        <p:attrNameLst>
                                          <p:attrName>style.visibility</p:attrName>
                                        </p:attrNameLst>
                                      </p:cBhvr>
                                      <p:to>
                                        <p:strVal val="visible"/>
                                      </p:to>
                                    </p:set>
                                    <p:anim calcmode="lin" valueType="num">
                                      <p:cBhvr>
                                        <p:cTn id="13" dur="1000" fill="hold"/>
                                        <p:tgtEl>
                                          <p:spTgt spid="6">
                                            <p:graphicEl>
                                              <a:dgm id="{BFCF4DAA-915F-4E15-883A-50308157ABC9}"/>
                                            </p:graphicEl>
                                          </p:spTgt>
                                        </p:tgtEl>
                                        <p:attrNameLst>
                                          <p:attrName>ppt_w</p:attrName>
                                        </p:attrNameLst>
                                      </p:cBhvr>
                                      <p:tavLst>
                                        <p:tav tm="0">
                                          <p:val>
                                            <p:fltVal val="0"/>
                                          </p:val>
                                        </p:tav>
                                        <p:tav tm="100000">
                                          <p:val>
                                            <p:strVal val="#ppt_w"/>
                                          </p:val>
                                        </p:tav>
                                      </p:tavLst>
                                    </p:anim>
                                    <p:anim calcmode="lin" valueType="num">
                                      <p:cBhvr>
                                        <p:cTn id="14" dur="1000" fill="hold"/>
                                        <p:tgtEl>
                                          <p:spTgt spid="6">
                                            <p:graphicEl>
                                              <a:dgm id="{BFCF4DAA-915F-4E15-883A-50308157ABC9}"/>
                                            </p:graphicEl>
                                          </p:spTgt>
                                        </p:tgtEl>
                                        <p:attrNameLst>
                                          <p:attrName>ppt_h</p:attrName>
                                        </p:attrNameLst>
                                      </p:cBhvr>
                                      <p:tavLst>
                                        <p:tav tm="0">
                                          <p:val>
                                            <p:fltVal val="0"/>
                                          </p:val>
                                        </p:tav>
                                        <p:tav tm="100000">
                                          <p:val>
                                            <p:strVal val="#ppt_h"/>
                                          </p:val>
                                        </p:tav>
                                      </p:tavLst>
                                    </p:anim>
                                    <p:anim calcmode="lin" valueType="num">
                                      <p:cBhvr>
                                        <p:cTn id="15" dur="1000" fill="hold"/>
                                        <p:tgtEl>
                                          <p:spTgt spid="6">
                                            <p:graphicEl>
                                              <a:dgm id="{BFCF4DAA-915F-4E15-883A-50308157ABC9}"/>
                                            </p:graphicEl>
                                          </p:spTgt>
                                        </p:tgtEl>
                                        <p:attrNameLst>
                                          <p:attrName>style.rotation</p:attrName>
                                        </p:attrNameLst>
                                      </p:cBhvr>
                                      <p:tavLst>
                                        <p:tav tm="0">
                                          <p:val>
                                            <p:fltVal val="90"/>
                                          </p:val>
                                        </p:tav>
                                        <p:tav tm="100000">
                                          <p:val>
                                            <p:fltVal val="0"/>
                                          </p:val>
                                        </p:tav>
                                      </p:tavLst>
                                    </p:anim>
                                    <p:animEffect transition="in" filter="fade">
                                      <p:cBhvr>
                                        <p:cTn id="16" dur="1000"/>
                                        <p:tgtEl>
                                          <p:spTgt spid="6">
                                            <p:graphicEl>
                                              <a:dgm id="{BFCF4DAA-915F-4E15-883A-50308157ABC9}"/>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graphicEl>
                                              <a:dgm id="{993F190A-2C2E-4913-B27D-F5551687CD55}"/>
                                            </p:graphicEl>
                                          </p:spTgt>
                                        </p:tgtEl>
                                        <p:attrNameLst>
                                          <p:attrName>style.visibility</p:attrName>
                                        </p:attrNameLst>
                                      </p:cBhvr>
                                      <p:to>
                                        <p:strVal val="visible"/>
                                      </p:to>
                                    </p:set>
                                    <p:anim calcmode="lin" valueType="num">
                                      <p:cBhvr>
                                        <p:cTn id="21" dur="1000" fill="hold"/>
                                        <p:tgtEl>
                                          <p:spTgt spid="6">
                                            <p:graphicEl>
                                              <a:dgm id="{993F190A-2C2E-4913-B27D-F5551687CD55}"/>
                                            </p:graphicEl>
                                          </p:spTgt>
                                        </p:tgtEl>
                                        <p:attrNameLst>
                                          <p:attrName>ppt_w</p:attrName>
                                        </p:attrNameLst>
                                      </p:cBhvr>
                                      <p:tavLst>
                                        <p:tav tm="0">
                                          <p:val>
                                            <p:fltVal val="0"/>
                                          </p:val>
                                        </p:tav>
                                        <p:tav tm="100000">
                                          <p:val>
                                            <p:strVal val="#ppt_w"/>
                                          </p:val>
                                        </p:tav>
                                      </p:tavLst>
                                    </p:anim>
                                    <p:anim calcmode="lin" valueType="num">
                                      <p:cBhvr>
                                        <p:cTn id="22" dur="1000" fill="hold"/>
                                        <p:tgtEl>
                                          <p:spTgt spid="6">
                                            <p:graphicEl>
                                              <a:dgm id="{993F190A-2C2E-4913-B27D-F5551687CD55}"/>
                                            </p:graphicEl>
                                          </p:spTgt>
                                        </p:tgtEl>
                                        <p:attrNameLst>
                                          <p:attrName>ppt_h</p:attrName>
                                        </p:attrNameLst>
                                      </p:cBhvr>
                                      <p:tavLst>
                                        <p:tav tm="0">
                                          <p:val>
                                            <p:fltVal val="0"/>
                                          </p:val>
                                        </p:tav>
                                        <p:tav tm="100000">
                                          <p:val>
                                            <p:strVal val="#ppt_h"/>
                                          </p:val>
                                        </p:tav>
                                      </p:tavLst>
                                    </p:anim>
                                    <p:anim calcmode="lin" valueType="num">
                                      <p:cBhvr>
                                        <p:cTn id="23" dur="1000" fill="hold"/>
                                        <p:tgtEl>
                                          <p:spTgt spid="6">
                                            <p:graphicEl>
                                              <a:dgm id="{993F190A-2C2E-4913-B27D-F5551687CD55}"/>
                                            </p:graphicEl>
                                          </p:spTgt>
                                        </p:tgtEl>
                                        <p:attrNameLst>
                                          <p:attrName>style.rotation</p:attrName>
                                        </p:attrNameLst>
                                      </p:cBhvr>
                                      <p:tavLst>
                                        <p:tav tm="0">
                                          <p:val>
                                            <p:fltVal val="90"/>
                                          </p:val>
                                        </p:tav>
                                        <p:tav tm="100000">
                                          <p:val>
                                            <p:fltVal val="0"/>
                                          </p:val>
                                        </p:tav>
                                      </p:tavLst>
                                    </p:anim>
                                    <p:animEffect transition="in" filter="fade">
                                      <p:cBhvr>
                                        <p:cTn id="24" dur="1000"/>
                                        <p:tgtEl>
                                          <p:spTgt spid="6">
                                            <p:graphicEl>
                                              <a:dgm id="{993F190A-2C2E-4913-B27D-F5551687CD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2795592080"/>
              </p:ext>
            </p:extLst>
          </p:nvPr>
        </p:nvGraphicFramePr>
        <p:xfrm>
          <a:off x="179512" y="1340769"/>
          <a:ext cx="8640960" cy="4824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p:cNvSpPr>
            <a:spLocks noGrp="1"/>
          </p:cNvSpPr>
          <p:nvPr>
            <p:ph type="title"/>
          </p:nvPr>
        </p:nvSpPr>
        <p:spPr/>
        <p:txBody>
          <a:bodyPr/>
          <a:lstStyle/>
          <a:p>
            <a:r>
              <a:rPr lang="es-VE" dirty="0" smtClean="0"/>
              <a:t>Taxpayers’ Rights in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8</a:t>
            </a:fld>
            <a:endParaRPr lang="en-US" dirty="0"/>
          </a:p>
        </p:txBody>
      </p:sp>
    </p:spTree>
    <p:extLst>
      <p:ext uri="{BB962C8B-B14F-4D97-AF65-F5344CB8AC3E}">
        <p14:creationId xmlns:p14="http://schemas.microsoft.com/office/powerpoint/2010/main" val="33602672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graphicEl>
                                              <a:dgm id="{E30C51C9-042F-4BE7-84F9-7ED1A84F1824}"/>
                                            </p:graphicEl>
                                          </p:spTgt>
                                        </p:tgtEl>
                                        <p:attrNameLst>
                                          <p:attrName>style.visibility</p:attrName>
                                        </p:attrNameLst>
                                      </p:cBhvr>
                                      <p:to>
                                        <p:strVal val="visible"/>
                                      </p:to>
                                    </p:set>
                                    <p:anim calcmode="lin" valueType="num">
                                      <p:cBhvr additive="base">
                                        <p:cTn id="7" dur="500" fill="hold"/>
                                        <p:tgtEl>
                                          <p:spTgt spid="7">
                                            <p:graphicEl>
                                              <a:dgm id="{E30C51C9-042F-4BE7-84F9-7ED1A84F1824}"/>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graphicEl>
                                              <a:dgm id="{E30C51C9-042F-4BE7-84F9-7ED1A84F1824}"/>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graphicEl>
                                              <a:dgm id="{0BF8F612-2289-4515-826C-7CFA24DBA9A4}"/>
                                            </p:graphicEl>
                                          </p:spTgt>
                                        </p:tgtEl>
                                        <p:attrNameLst>
                                          <p:attrName>style.visibility</p:attrName>
                                        </p:attrNameLst>
                                      </p:cBhvr>
                                      <p:to>
                                        <p:strVal val="visible"/>
                                      </p:to>
                                    </p:set>
                                    <p:anim calcmode="lin" valueType="num">
                                      <p:cBhvr additive="base">
                                        <p:cTn id="13" dur="500" fill="hold"/>
                                        <p:tgtEl>
                                          <p:spTgt spid="7">
                                            <p:graphicEl>
                                              <a:dgm id="{0BF8F612-2289-4515-826C-7CFA24DBA9A4}"/>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graphicEl>
                                              <a:dgm id="{0BF8F612-2289-4515-826C-7CFA24DBA9A4}"/>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graphicEl>
                                              <a:dgm id="{C6E9FFCD-B290-4B12-B5E4-A48BCA838DD2}"/>
                                            </p:graphicEl>
                                          </p:spTgt>
                                        </p:tgtEl>
                                        <p:attrNameLst>
                                          <p:attrName>style.visibility</p:attrName>
                                        </p:attrNameLst>
                                      </p:cBhvr>
                                      <p:to>
                                        <p:strVal val="visible"/>
                                      </p:to>
                                    </p:set>
                                    <p:anim calcmode="lin" valueType="num">
                                      <p:cBhvr additive="base">
                                        <p:cTn id="17" dur="500" fill="hold"/>
                                        <p:tgtEl>
                                          <p:spTgt spid="7">
                                            <p:graphicEl>
                                              <a:dgm id="{C6E9FFCD-B290-4B12-B5E4-A48BCA838DD2}"/>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
                                            <p:graphicEl>
                                              <a:dgm id="{C6E9FFCD-B290-4B12-B5E4-A48BCA838DD2}"/>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
                                            <p:graphicEl>
                                              <a:dgm id="{81D7FCE3-5F7A-44AB-AEE2-C7A0E84DB5F9}"/>
                                            </p:graphicEl>
                                          </p:spTgt>
                                        </p:tgtEl>
                                        <p:attrNameLst>
                                          <p:attrName>style.visibility</p:attrName>
                                        </p:attrNameLst>
                                      </p:cBhvr>
                                      <p:to>
                                        <p:strVal val="visible"/>
                                      </p:to>
                                    </p:set>
                                    <p:anim calcmode="lin" valueType="num">
                                      <p:cBhvr additive="base">
                                        <p:cTn id="23" dur="500" fill="hold"/>
                                        <p:tgtEl>
                                          <p:spTgt spid="7">
                                            <p:graphicEl>
                                              <a:dgm id="{81D7FCE3-5F7A-44AB-AEE2-C7A0E84DB5F9}"/>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
                                            <p:graphicEl>
                                              <a:dgm id="{81D7FCE3-5F7A-44AB-AEE2-C7A0E84DB5F9}"/>
                                            </p:graphic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graphicEl>
                                              <a:dgm id="{B873CD07-29B9-4D44-A045-4A45010FF3FB}"/>
                                            </p:graphicEl>
                                          </p:spTgt>
                                        </p:tgtEl>
                                        <p:attrNameLst>
                                          <p:attrName>style.visibility</p:attrName>
                                        </p:attrNameLst>
                                      </p:cBhvr>
                                      <p:to>
                                        <p:strVal val="visible"/>
                                      </p:to>
                                    </p:set>
                                    <p:anim calcmode="lin" valueType="num">
                                      <p:cBhvr additive="base">
                                        <p:cTn id="27" dur="500" fill="hold"/>
                                        <p:tgtEl>
                                          <p:spTgt spid="7">
                                            <p:graphicEl>
                                              <a:dgm id="{B873CD07-29B9-4D44-A045-4A45010FF3FB}"/>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
                                            <p:graphicEl>
                                              <a:dgm id="{B873CD07-29B9-4D44-A045-4A45010FF3FB}"/>
                                            </p:graphic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
                                            <p:graphicEl>
                                              <a:dgm id="{B0AF8833-7ECF-43E8-9D19-264DD96CB332}"/>
                                            </p:graphicEl>
                                          </p:spTgt>
                                        </p:tgtEl>
                                        <p:attrNameLst>
                                          <p:attrName>style.visibility</p:attrName>
                                        </p:attrNameLst>
                                      </p:cBhvr>
                                      <p:to>
                                        <p:strVal val="visible"/>
                                      </p:to>
                                    </p:set>
                                    <p:anim calcmode="lin" valueType="num">
                                      <p:cBhvr additive="base">
                                        <p:cTn id="33" dur="500" fill="hold"/>
                                        <p:tgtEl>
                                          <p:spTgt spid="7">
                                            <p:graphicEl>
                                              <a:dgm id="{B0AF8833-7ECF-43E8-9D19-264DD96CB332}"/>
                                            </p:graphic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
                                            <p:graphicEl>
                                              <a:dgm id="{B0AF8833-7ECF-43E8-9D19-264DD96CB332}"/>
                                            </p:graphic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
                                            <p:graphicEl>
                                              <a:dgm id="{A2FE9FA8-BD8C-4832-95C7-5DA7B3B7AB24}"/>
                                            </p:graphicEl>
                                          </p:spTgt>
                                        </p:tgtEl>
                                        <p:attrNameLst>
                                          <p:attrName>style.visibility</p:attrName>
                                        </p:attrNameLst>
                                      </p:cBhvr>
                                      <p:to>
                                        <p:strVal val="visible"/>
                                      </p:to>
                                    </p:set>
                                    <p:anim calcmode="lin" valueType="num">
                                      <p:cBhvr additive="base">
                                        <p:cTn id="37" dur="500" fill="hold"/>
                                        <p:tgtEl>
                                          <p:spTgt spid="7">
                                            <p:graphicEl>
                                              <a:dgm id="{A2FE9FA8-BD8C-4832-95C7-5DA7B3B7AB24}"/>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graphicEl>
                                              <a:dgm id="{A2FE9FA8-BD8C-4832-95C7-5DA7B3B7AB24}"/>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
                                            <p:graphicEl>
                                              <a:dgm id="{BB0D3418-AB4B-4FA2-8ADC-0E4FA92E391F}"/>
                                            </p:graphicEl>
                                          </p:spTgt>
                                        </p:tgtEl>
                                        <p:attrNameLst>
                                          <p:attrName>style.visibility</p:attrName>
                                        </p:attrNameLst>
                                      </p:cBhvr>
                                      <p:to>
                                        <p:strVal val="visible"/>
                                      </p:to>
                                    </p:set>
                                    <p:anim calcmode="lin" valueType="num">
                                      <p:cBhvr additive="base">
                                        <p:cTn id="43" dur="500" fill="hold"/>
                                        <p:tgtEl>
                                          <p:spTgt spid="7">
                                            <p:graphicEl>
                                              <a:dgm id="{BB0D3418-AB4B-4FA2-8ADC-0E4FA92E391F}"/>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
                                            <p:graphicEl>
                                              <a:dgm id="{BB0D3418-AB4B-4FA2-8ADC-0E4FA92E391F}"/>
                                            </p:graphic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
                                            <p:graphicEl>
                                              <a:dgm id="{D019997C-074E-4C5A-B2D1-9D1158BA7791}"/>
                                            </p:graphicEl>
                                          </p:spTgt>
                                        </p:tgtEl>
                                        <p:attrNameLst>
                                          <p:attrName>style.visibility</p:attrName>
                                        </p:attrNameLst>
                                      </p:cBhvr>
                                      <p:to>
                                        <p:strVal val="visible"/>
                                      </p:to>
                                    </p:set>
                                    <p:anim calcmode="lin" valueType="num">
                                      <p:cBhvr additive="base">
                                        <p:cTn id="47" dur="500" fill="hold"/>
                                        <p:tgtEl>
                                          <p:spTgt spid="7">
                                            <p:graphicEl>
                                              <a:dgm id="{D019997C-074E-4C5A-B2D1-9D1158BA7791}"/>
                                            </p:graphic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
                                            <p:graphicEl>
                                              <a:dgm id="{D019997C-074E-4C5A-B2D1-9D1158BA7791}"/>
                                            </p:graphic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7">
                                            <p:graphicEl>
                                              <a:dgm id="{5697D02A-D18A-4FBD-828D-65E389613EB5}"/>
                                            </p:graphicEl>
                                          </p:spTgt>
                                        </p:tgtEl>
                                        <p:attrNameLst>
                                          <p:attrName>style.visibility</p:attrName>
                                        </p:attrNameLst>
                                      </p:cBhvr>
                                      <p:to>
                                        <p:strVal val="visible"/>
                                      </p:to>
                                    </p:set>
                                    <p:anim calcmode="lin" valueType="num">
                                      <p:cBhvr additive="base">
                                        <p:cTn id="53" dur="500" fill="hold"/>
                                        <p:tgtEl>
                                          <p:spTgt spid="7">
                                            <p:graphicEl>
                                              <a:dgm id="{5697D02A-D18A-4FBD-828D-65E389613EB5}"/>
                                            </p:graphic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7">
                                            <p:graphicEl>
                                              <a:dgm id="{5697D02A-D18A-4FBD-828D-65E389613EB5}"/>
                                            </p:graphic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7">
                                            <p:graphicEl>
                                              <a:dgm id="{9F83B38D-2A4A-4978-A7F3-4DF8D45DF9F7}"/>
                                            </p:graphicEl>
                                          </p:spTgt>
                                        </p:tgtEl>
                                        <p:attrNameLst>
                                          <p:attrName>style.visibility</p:attrName>
                                        </p:attrNameLst>
                                      </p:cBhvr>
                                      <p:to>
                                        <p:strVal val="visible"/>
                                      </p:to>
                                    </p:set>
                                    <p:anim calcmode="lin" valueType="num">
                                      <p:cBhvr additive="base">
                                        <p:cTn id="57" dur="500" fill="hold"/>
                                        <p:tgtEl>
                                          <p:spTgt spid="7">
                                            <p:graphicEl>
                                              <a:dgm id="{9F83B38D-2A4A-4978-A7F3-4DF8D45DF9F7}"/>
                                            </p:graphic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7">
                                            <p:graphicEl>
                                              <a:dgm id="{9F83B38D-2A4A-4978-A7F3-4DF8D45DF9F7}"/>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1668801309"/>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Taxpayers’ rights in CEE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9</a:t>
            </a:fld>
            <a:endParaRPr lang="en-US" dirty="0"/>
          </a:p>
        </p:txBody>
      </p:sp>
    </p:spTree>
    <p:extLst>
      <p:ext uri="{BB962C8B-B14F-4D97-AF65-F5344CB8AC3E}">
        <p14:creationId xmlns:p14="http://schemas.microsoft.com/office/powerpoint/2010/main" val="719245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graphicEl>
                                              <a:dgm id="{2BCAFE3E-DF0D-4D55-A624-608821ECB15E}"/>
                                            </p:graphicEl>
                                          </p:spTgt>
                                        </p:tgtEl>
                                        <p:attrNameLst>
                                          <p:attrName>style.visibility</p:attrName>
                                        </p:attrNameLst>
                                      </p:cBhvr>
                                      <p:to>
                                        <p:strVal val="visible"/>
                                      </p:to>
                                    </p:set>
                                    <p:anim calcmode="lin" valueType="num">
                                      <p:cBhvr>
                                        <p:cTn id="7" dur="1000" fill="hold"/>
                                        <p:tgtEl>
                                          <p:spTgt spid="6">
                                            <p:graphicEl>
                                              <a:dgm id="{2BCAFE3E-DF0D-4D55-A624-608821ECB15E}"/>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2BCAFE3E-DF0D-4D55-A624-608821ECB15E}"/>
                                            </p:graphicEl>
                                          </p:spTgt>
                                        </p:tgtEl>
                                        <p:attrNameLst>
                                          <p:attrName>ppt_h</p:attrName>
                                        </p:attrNameLst>
                                      </p:cBhvr>
                                      <p:tavLst>
                                        <p:tav tm="0">
                                          <p:val>
                                            <p:fltVal val="0"/>
                                          </p:val>
                                        </p:tav>
                                        <p:tav tm="100000">
                                          <p:val>
                                            <p:strVal val="#ppt_h"/>
                                          </p:val>
                                        </p:tav>
                                      </p:tavLst>
                                    </p:anim>
                                    <p:anim calcmode="lin" valueType="num">
                                      <p:cBhvr>
                                        <p:cTn id="9" dur="1000" fill="hold"/>
                                        <p:tgtEl>
                                          <p:spTgt spid="6">
                                            <p:graphicEl>
                                              <a:dgm id="{2BCAFE3E-DF0D-4D55-A624-608821ECB15E}"/>
                                            </p:graphicEl>
                                          </p:spTgt>
                                        </p:tgtEl>
                                        <p:attrNameLst>
                                          <p:attrName>style.rotation</p:attrName>
                                        </p:attrNameLst>
                                      </p:cBhvr>
                                      <p:tavLst>
                                        <p:tav tm="0">
                                          <p:val>
                                            <p:fltVal val="90"/>
                                          </p:val>
                                        </p:tav>
                                        <p:tav tm="100000">
                                          <p:val>
                                            <p:fltVal val="0"/>
                                          </p:val>
                                        </p:tav>
                                      </p:tavLst>
                                    </p:anim>
                                    <p:animEffect transition="in" filter="fade">
                                      <p:cBhvr>
                                        <p:cTn id="10" dur="1000"/>
                                        <p:tgtEl>
                                          <p:spTgt spid="6">
                                            <p:graphicEl>
                                              <a:dgm id="{2BCAFE3E-DF0D-4D55-A624-608821ECB15E}"/>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graphicEl>
                                              <a:dgm id="{BFCF4DAA-915F-4E15-883A-50308157ABC9}"/>
                                            </p:graphicEl>
                                          </p:spTgt>
                                        </p:tgtEl>
                                        <p:attrNameLst>
                                          <p:attrName>style.visibility</p:attrName>
                                        </p:attrNameLst>
                                      </p:cBhvr>
                                      <p:to>
                                        <p:strVal val="visible"/>
                                      </p:to>
                                    </p:set>
                                    <p:anim calcmode="lin" valueType="num">
                                      <p:cBhvr>
                                        <p:cTn id="13" dur="1000" fill="hold"/>
                                        <p:tgtEl>
                                          <p:spTgt spid="6">
                                            <p:graphicEl>
                                              <a:dgm id="{BFCF4DAA-915F-4E15-883A-50308157ABC9}"/>
                                            </p:graphicEl>
                                          </p:spTgt>
                                        </p:tgtEl>
                                        <p:attrNameLst>
                                          <p:attrName>ppt_w</p:attrName>
                                        </p:attrNameLst>
                                      </p:cBhvr>
                                      <p:tavLst>
                                        <p:tav tm="0">
                                          <p:val>
                                            <p:fltVal val="0"/>
                                          </p:val>
                                        </p:tav>
                                        <p:tav tm="100000">
                                          <p:val>
                                            <p:strVal val="#ppt_w"/>
                                          </p:val>
                                        </p:tav>
                                      </p:tavLst>
                                    </p:anim>
                                    <p:anim calcmode="lin" valueType="num">
                                      <p:cBhvr>
                                        <p:cTn id="14" dur="1000" fill="hold"/>
                                        <p:tgtEl>
                                          <p:spTgt spid="6">
                                            <p:graphicEl>
                                              <a:dgm id="{BFCF4DAA-915F-4E15-883A-50308157ABC9}"/>
                                            </p:graphicEl>
                                          </p:spTgt>
                                        </p:tgtEl>
                                        <p:attrNameLst>
                                          <p:attrName>ppt_h</p:attrName>
                                        </p:attrNameLst>
                                      </p:cBhvr>
                                      <p:tavLst>
                                        <p:tav tm="0">
                                          <p:val>
                                            <p:fltVal val="0"/>
                                          </p:val>
                                        </p:tav>
                                        <p:tav tm="100000">
                                          <p:val>
                                            <p:strVal val="#ppt_h"/>
                                          </p:val>
                                        </p:tav>
                                      </p:tavLst>
                                    </p:anim>
                                    <p:anim calcmode="lin" valueType="num">
                                      <p:cBhvr>
                                        <p:cTn id="15" dur="1000" fill="hold"/>
                                        <p:tgtEl>
                                          <p:spTgt spid="6">
                                            <p:graphicEl>
                                              <a:dgm id="{BFCF4DAA-915F-4E15-883A-50308157ABC9}"/>
                                            </p:graphicEl>
                                          </p:spTgt>
                                        </p:tgtEl>
                                        <p:attrNameLst>
                                          <p:attrName>style.rotation</p:attrName>
                                        </p:attrNameLst>
                                      </p:cBhvr>
                                      <p:tavLst>
                                        <p:tav tm="0">
                                          <p:val>
                                            <p:fltVal val="90"/>
                                          </p:val>
                                        </p:tav>
                                        <p:tav tm="100000">
                                          <p:val>
                                            <p:fltVal val="0"/>
                                          </p:val>
                                        </p:tav>
                                      </p:tavLst>
                                    </p:anim>
                                    <p:animEffect transition="in" filter="fade">
                                      <p:cBhvr>
                                        <p:cTn id="16" dur="1000"/>
                                        <p:tgtEl>
                                          <p:spTgt spid="6">
                                            <p:graphicEl>
                                              <a:dgm id="{BFCF4DAA-915F-4E15-883A-50308157ABC9}"/>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graphicEl>
                                              <a:dgm id="{993F190A-2C2E-4913-B27D-F5551687CD55}"/>
                                            </p:graphicEl>
                                          </p:spTgt>
                                        </p:tgtEl>
                                        <p:attrNameLst>
                                          <p:attrName>style.visibility</p:attrName>
                                        </p:attrNameLst>
                                      </p:cBhvr>
                                      <p:to>
                                        <p:strVal val="visible"/>
                                      </p:to>
                                    </p:set>
                                    <p:anim calcmode="lin" valueType="num">
                                      <p:cBhvr>
                                        <p:cTn id="21" dur="1000" fill="hold"/>
                                        <p:tgtEl>
                                          <p:spTgt spid="6">
                                            <p:graphicEl>
                                              <a:dgm id="{993F190A-2C2E-4913-B27D-F5551687CD55}"/>
                                            </p:graphicEl>
                                          </p:spTgt>
                                        </p:tgtEl>
                                        <p:attrNameLst>
                                          <p:attrName>ppt_w</p:attrName>
                                        </p:attrNameLst>
                                      </p:cBhvr>
                                      <p:tavLst>
                                        <p:tav tm="0">
                                          <p:val>
                                            <p:fltVal val="0"/>
                                          </p:val>
                                        </p:tav>
                                        <p:tav tm="100000">
                                          <p:val>
                                            <p:strVal val="#ppt_w"/>
                                          </p:val>
                                        </p:tav>
                                      </p:tavLst>
                                    </p:anim>
                                    <p:anim calcmode="lin" valueType="num">
                                      <p:cBhvr>
                                        <p:cTn id="22" dur="1000" fill="hold"/>
                                        <p:tgtEl>
                                          <p:spTgt spid="6">
                                            <p:graphicEl>
                                              <a:dgm id="{993F190A-2C2E-4913-B27D-F5551687CD55}"/>
                                            </p:graphicEl>
                                          </p:spTgt>
                                        </p:tgtEl>
                                        <p:attrNameLst>
                                          <p:attrName>ppt_h</p:attrName>
                                        </p:attrNameLst>
                                      </p:cBhvr>
                                      <p:tavLst>
                                        <p:tav tm="0">
                                          <p:val>
                                            <p:fltVal val="0"/>
                                          </p:val>
                                        </p:tav>
                                        <p:tav tm="100000">
                                          <p:val>
                                            <p:strVal val="#ppt_h"/>
                                          </p:val>
                                        </p:tav>
                                      </p:tavLst>
                                    </p:anim>
                                    <p:anim calcmode="lin" valueType="num">
                                      <p:cBhvr>
                                        <p:cTn id="23" dur="1000" fill="hold"/>
                                        <p:tgtEl>
                                          <p:spTgt spid="6">
                                            <p:graphicEl>
                                              <a:dgm id="{993F190A-2C2E-4913-B27D-F5551687CD55}"/>
                                            </p:graphicEl>
                                          </p:spTgt>
                                        </p:tgtEl>
                                        <p:attrNameLst>
                                          <p:attrName>style.rotation</p:attrName>
                                        </p:attrNameLst>
                                      </p:cBhvr>
                                      <p:tavLst>
                                        <p:tav tm="0">
                                          <p:val>
                                            <p:fltVal val="90"/>
                                          </p:val>
                                        </p:tav>
                                        <p:tav tm="100000">
                                          <p:val>
                                            <p:fltVal val="0"/>
                                          </p:val>
                                        </p:tav>
                                      </p:tavLst>
                                    </p:anim>
                                    <p:animEffect transition="in" filter="fade">
                                      <p:cBhvr>
                                        <p:cTn id="24" dur="1000"/>
                                        <p:tgtEl>
                                          <p:spTgt spid="6">
                                            <p:graphicEl>
                                              <a:dgm id="{993F190A-2C2E-4913-B27D-F5551687CD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VE" dirty="0" smtClean="0"/>
              <a:t>Taxpayers’ Rights in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10</a:t>
            </a:fld>
            <a:endParaRPr lang="en-US" dirty="0"/>
          </a:p>
        </p:txBody>
      </p:sp>
      <p:graphicFrame>
        <p:nvGraphicFramePr>
          <p:cNvPr id="8" name="Marcador de contenido 7"/>
          <p:cNvGraphicFramePr>
            <a:graphicFrameLocks noGrp="1"/>
          </p:cNvGraphicFramePr>
          <p:nvPr>
            <p:ph idx="1"/>
            <p:extLst>
              <p:ext uri="{D42A27DB-BD31-4B8C-83A1-F6EECF244321}">
                <p14:modId xmlns:p14="http://schemas.microsoft.com/office/powerpoint/2010/main" val="1520062236"/>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08104" y="4724848"/>
            <a:ext cx="3024336" cy="1505103"/>
          </a:xfrm>
          <a:prstGeom prst="rect">
            <a:avLst/>
          </a:prstGeom>
        </p:spPr>
      </p:pic>
    </p:spTree>
    <p:extLst>
      <p:ext uri="{BB962C8B-B14F-4D97-AF65-F5344CB8AC3E}">
        <p14:creationId xmlns:p14="http://schemas.microsoft.com/office/powerpoint/2010/main" val="3536987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graphicEl>
                                              <a:dgm id="{D9DCFA53-862C-4CEA-A137-0D88CEB5DB53}"/>
                                            </p:graphicEl>
                                          </p:spTgt>
                                        </p:tgtEl>
                                        <p:attrNameLst>
                                          <p:attrName>style.visibility</p:attrName>
                                        </p:attrNameLst>
                                      </p:cBhvr>
                                      <p:to>
                                        <p:strVal val="visible"/>
                                      </p:to>
                                    </p:set>
                                    <p:anim calcmode="lin" valueType="num">
                                      <p:cBhvr additive="base">
                                        <p:cTn id="12" dur="500" fill="hold"/>
                                        <p:tgtEl>
                                          <p:spTgt spid="8">
                                            <p:graphicEl>
                                              <a:dgm id="{D9DCFA53-862C-4CEA-A137-0D88CEB5DB53}"/>
                                            </p:graphic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
                                            <p:graphicEl>
                                              <a:dgm id="{D9DCFA53-862C-4CEA-A137-0D88CEB5DB53}"/>
                                            </p:graphic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graphicEl>
                                              <a:dgm id="{768EB2FF-4ABE-4E10-841B-83300B90210B}"/>
                                            </p:graphicEl>
                                          </p:spTgt>
                                        </p:tgtEl>
                                        <p:attrNameLst>
                                          <p:attrName>style.visibility</p:attrName>
                                        </p:attrNameLst>
                                      </p:cBhvr>
                                      <p:to>
                                        <p:strVal val="visible"/>
                                      </p:to>
                                    </p:set>
                                    <p:anim calcmode="lin" valueType="num">
                                      <p:cBhvr additive="base">
                                        <p:cTn id="18" dur="500" fill="hold"/>
                                        <p:tgtEl>
                                          <p:spTgt spid="8">
                                            <p:graphicEl>
                                              <a:dgm id="{768EB2FF-4ABE-4E10-841B-83300B90210B}"/>
                                            </p:graphic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8">
                                            <p:graphicEl>
                                              <a:dgm id="{768EB2FF-4ABE-4E10-841B-83300B90210B}"/>
                                            </p:graphic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
                                            <p:graphicEl>
                                              <a:dgm id="{0C2FA1E9-4601-42A8-B91C-C68AF70CD018}"/>
                                            </p:graphicEl>
                                          </p:spTgt>
                                        </p:tgtEl>
                                        <p:attrNameLst>
                                          <p:attrName>style.visibility</p:attrName>
                                        </p:attrNameLst>
                                      </p:cBhvr>
                                      <p:to>
                                        <p:strVal val="visible"/>
                                      </p:to>
                                    </p:set>
                                    <p:anim calcmode="lin" valueType="num">
                                      <p:cBhvr additive="base">
                                        <p:cTn id="24" dur="500" fill="hold"/>
                                        <p:tgtEl>
                                          <p:spTgt spid="8">
                                            <p:graphicEl>
                                              <a:dgm id="{0C2FA1E9-4601-42A8-B91C-C68AF70CD018}"/>
                                            </p:graphic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8">
                                            <p:graphicEl>
                                              <a:dgm id="{0C2FA1E9-4601-42A8-B91C-C68AF70CD018}"/>
                                            </p:graphic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8">
                                            <p:graphicEl>
                                              <a:dgm id="{52DBFC8A-6F6E-49E7-859B-F3113FE2851E}"/>
                                            </p:graphicEl>
                                          </p:spTgt>
                                        </p:tgtEl>
                                        <p:attrNameLst>
                                          <p:attrName>style.visibility</p:attrName>
                                        </p:attrNameLst>
                                      </p:cBhvr>
                                      <p:to>
                                        <p:strVal val="visible"/>
                                      </p:to>
                                    </p:set>
                                    <p:anim calcmode="lin" valueType="num">
                                      <p:cBhvr additive="base">
                                        <p:cTn id="30" dur="500" fill="hold"/>
                                        <p:tgtEl>
                                          <p:spTgt spid="8">
                                            <p:graphicEl>
                                              <a:dgm id="{52DBFC8A-6F6E-49E7-859B-F3113FE2851E}"/>
                                            </p:graphic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8">
                                            <p:graphicEl>
                                              <a:dgm id="{52DBFC8A-6F6E-49E7-859B-F3113FE2851E}"/>
                                            </p:graphic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
                                            <p:graphicEl>
                                              <a:dgm id="{7A795ADC-375E-41B6-A66A-35DDFAFC3335}"/>
                                            </p:graphicEl>
                                          </p:spTgt>
                                        </p:tgtEl>
                                        <p:attrNameLst>
                                          <p:attrName>style.visibility</p:attrName>
                                        </p:attrNameLst>
                                      </p:cBhvr>
                                      <p:to>
                                        <p:strVal val="visible"/>
                                      </p:to>
                                    </p:set>
                                    <p:anim calcmode="lin" valueType="num">
                                      <p:cBhvr additive="base">
                                        <p:cTn id="36" dur="500" fill="hold"/>
                                        <p:tgtEl>
                                          <p:spTgt spid="8">
                                            <p:graphicEl>
                                              <a:dgm id="{7A795ADC-375E-41B6-A66A-35DDFAFC3335}"/>
                                            </p:graphic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8">
                                            <p:graphicEl>
                                              <a:dgm id="{7A795ADC-375E-41B6-A66A-35DDFAFC3335}"/>
                                            </p:graphic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8">
                                            <p:graphicEl>
                                              <a:dgm id="{3FCCBBFD-37B7-4F81-AB38-D5F3D6367E4F}"/>
                                            </p:graphicEl>
                                          </p:spTgt>
                                        </p:tgtEl>
                                        <p:attrNameLst>
                                          <p:attrName>style.visibility</p:attrName>
                                        </p:attrNameLst>
                                      </p:cBhvr>
                                      <p:to>
                                        <p:strVal val="visible"/>
                                      </p:to>
                                    </p:set>
                                    <p:anim calcmode="lin" valueType="num">
                                      <p:cBhvr additive="base">
                                        <p:cTn id="42" dur="500" fill="hold"/>
                                        <p:tgtEl>
                                          <p:spTgt spid="8">
                                            <p:graphicEl>
                                              <a:dgm id="{3FCCBBFD-37B7-4F81-AB38-D5F3D6367E4F}"/>
                                            </p:graphic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8">
                                            <p:graphicEl>
                                              <a:dgm id="{3FCCBBFD-37B7-4F81-AB38-D5F3D6367E4F}"/>
                                            </p:graphic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8">
                                            <p:graphicEl>
                                              <a:dgm id="{329121B5-1AFD-4047-B195-94963131F5E0}"/>
                                            </p:graphicEl>
                                          </p:spTgt>
                                        </p:tgtEl>
                                        <p:attrNameLst>
                                          <p:attrName>style.visibility</p:attrName>
                                        </p:attrNameLst>
                                      </p:cBhvr>
                                      <p:to>
                                        <p:strVal val="visible"/>
                                      </p:to>
                                    </p:set>
                                    <p:anim calcmode="lin" valueType="num">
                                      <p:cBhvr additive="base">
                                        <p:cTn id="48" dur="500" fill="hold"/>
                                        <p:tgtEl>
                                          <p:spTgt spid="8">
                                            <p:graphicEl>
                                              <a:dgm id="{329121B5-1AFD-4047-B195-94963131F5E0}"/>
                                            </p:graphic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8">
                                            <p:graphicEl>
                                              <a:dgm id="{329121B5-1AFD-4047-B195-94963131F5E0}"/>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1602049254"/>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p:cNvSpPr>
            <a:spLocks noGrp="1"/>
          </p:cNvSpPr>
          <p:nvPr>
            <p:ph type="title"/>
          </p:nvPr>
        </p:nvSpPr>
        <p:spPr/>
        <p:txBody>
          <a:bodyPr/>
          <a:lstStyle/>
          <a:p>
            <a:r>
              <a:rPr lang="es-VE" dirty="0" smtClean="0"/>
              <a:t>Taxpayers’ rights in CEE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11</a:t>
            </a:fld>
            <a:endParaRPr lang="en-US" dirty="0"/>
          </a:p>
        </p:txBody>
      </p:sp>
    </p:spTree>
    <p:extLst>
      <p:ext uri="{BB962C8B-B14F-4D97-AF65-F5344CB8AC3E}">
        <p14:creationId xmlns:p14="http://schemas.microsoft.com/office/powerpoint/2010/main" val="571277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graphicEl>
                                              <a:dgm id="{2BCAFE3E-DF0D-4D55-A624-608821ECB15E}"/>
                                            </p:graphicEl>
                                          </p:spTgt>
                                        </p:tgtEl>
                                        <p:attrNameLst>
                                          <p:attrName>style.visibility</p:attrName>
                                        </p:attrNameLst>
                                      </p:cBhvr>
                                      <p:to>
                                        <p:strVal val="visible"/>
                                      </p:to>
                                    </p:set>
                                    <p:anim calcmode="lin" valueType="num">
                                      <p:cBhvr>
                                        <p:cTn id="7" dur="1000" fill="hold"/>
                                        <p:tgtEl>
                                          <p:spTgt spid="6">
                                            <p:graphicEl>
                                              <a:dgm id="{2BCAFE3E-DF0D-4D55-A624-608821ECB15E}"/>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2BCAFE3E-DF0D-4D55-A624-608821ECB15E}"/>
                                            </p:graphicEl>
                                          </p:spTgt>
                                        </p:tgtEl>
                                        <p:attrNameLst>
                                          <p:attrName>ppt_h</p:attrName>
                                        </p:attrNameLst>
                                      </p:cBhvr>
                                      <p:tavLst>
                                        <p:tav tm="0">
                                          <p:val>
                                            <p:fltVal val="0"/>
                                          </p:val>
                                        </p:tav>
                                        <p:tav tm="100000">
                                          <p:val>
                                            <p:strVal val="#ppt_h"/>
                                          </p:val>
                                        </p:tav>
                                      </p:tavLst>
                                    </p:anim>
                                    <p:anim calcmode="lin" valueType="num">
                                      <p:cBhvr>
                                        <p:cTn id="9" dur="1000" fill="hold"/>
                                        <p:tgtEl>
                                          <p:spTgt spid="6">
                                            <p:graphicEl>
                                              <a:dgm id="{2BCAFE3E-DF0D-4D55-A624-608821ECB15E}"/>
                                            </p:graphicEl>
                                          </p:spTgt>
                                        </p:tgtEl>
                                        <p:attrNameLst>
                                          <p:attrName>style.rotation</p:attrName>
                                        </p:attrNameLst>
                                      </p:cBhvr>
                                      <p:tavLst>
                                        <p:tav tm="0">
                                          <p:val>
                                            <p:fltVal val="90"/>
                                          </p:val>
                                        </p:tav>
                                        <p:tav tm="100000">
                                          <p:val>
                                            <p:fltVal val="0"/>
                                          </p:val>
                                        </p:tav>
                                      </p:tavLst>
                                    </p:anim>
                                    <p:animEffect transition="in" filter="fade">
                                      <p:cBhvr>
                                        <p:cTn id="10" dur="1000"/>
                                        <p:tgtEl>
                                          <p:spTgt spid="6">
                                            <p:graphicEl>
                                              <a:dgm id="{2BCAFE3E-DF0D-4D55-A624-608821ECB15E}"/>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graphicEl>
                                              <a:dgm id="{BFCF4DAA-915F-4E15-883A-50308157ABC9}"/>
                                            </p:graphicEl>
                                          </p:spTgt>
                                        </p:tgtEl>
                                        <p:attrNameLst>
                                          <p:attrName>style.visibility</p:attrName>
                                        </p:attrNameLst>
                                      </p:cBhvr>
                                      <p:to>
                                        <p:strVal val="visible"/>
                                      </p:to>
                                    </p:set>
                                    <p:anim calcmode="lin" valueType="num">
                                      <p:cBhvr>
                                        <p:cTn id="13" dur="1000" fill="hold"/>
                                        <p:tgtEl>
                                          <p:spTgt spid="6">
                                            <p:graphicEl>
                                              <a:dgm id="{BFCF4DAA-915F-4E15-883A-50308157ABC9}"/>
                                            </p:graphicEl>
                                          </p:spTgt>
                                        </p:tgtEl>
                                        <p:attrNameLst>
                                          <p:attrName>ppt_w</p:attrName>
                                        </p:attrNameLst>
                                      </p:cBhvr>
                                      <p:tavLst>
                                        <p:tav tm="0">
                                          <p:val>
                                            <p:fltVal val="0"/>
                                          </p:val>
                                        </p:tav>
                                        <p:tav tm="100000">
                                          <p:val>
                                            <p:strVal val="#ppt_w"/>
                                          </p:val>
                                        </p:tav>
                                      </p:tavLst>
                                    </p:anim>
                                    <p:anim calcmode="lin" valueType="num">
                                      <p:cBhvr>
                                        <p:cTn id="14" dur="1000" fill="hold"/>
                                        <p:tgtEl>
                                          <p:spTgt spid="6">
                                            <p:graphicEl>
                                              <a:dgm id="{BFCF4DAA-915F-4E15-883A-50308157ABC9}"/>
                                            </p:graphicEl>
                                          </p:spTgt>
                                        </p:tgtEl>
                                        <p:attrNameLst>
                                          <p:attrName>ppt_h</p:attrName>
                                        </p:attrNameLst>
                                      </p:cBhvr>
                                      <p:tavLst>
                                        <p:tav tm="0">
                                          <p:val>
                                            <p:fltVal val="0"/>
                                          </p:val>
                                        </p:tav>
                                        <p:tav tm="100000">
                                          <p:val>
                                            <p:strVal val="#ppt_h"/>
                                          </p:val>
                                        </p:tav>
                                      </p:tavLst>
                                    </p:anim>
                                    <p:anim calcmode="lin" valueType="num">
                                      <p:cBhvr>
                                        <p:cTn id="15" dur="1000" fill="hold"/>
                                        <p:tgtEl>
                                          <p:spTgt spid="6">
                                            <p:graphicEl>
                                              <a:dgm id="{BFCF4DAA-915F-4E15-883A-50308157ABC9}"/>
                                            </p:graphicEl>
                                          </p:spTgt>
                                        </p:tgtEl>
                                        <p:attrNameLst>
                                          <p:attrName>style.rotation</p:attrName>
                                        </p:attrNameLst>
                                      </p:cBhvr>
                                      <p:tavLst>
                                        <p:tav tm="0">
                                          <p:val>
                                            <p:fltVal val="90"/>
                                          </p:val>
                                        </p:tav>
                                        <p:tav tm="100000">
                                          <p:val>
                                            <p:fltVal val="0"/>
                                          </p:val>
                                        </p:tav>
                                      </p:tavLst>
                                    </p:anim>
                                    <p:animEffect transition="in" filter="fade">
                                      <p:cBhvr>
                                        <p:cTn id="16" dur="1000"/>
                                        <p:tgtEl>
                                          <p:spTgt spid="6">
                                            <p:graphicEl>
                                              <a:dgm id="{BFCF4DAA-915F-4E15-883A-50308157ABC9}"/>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graphicEl>
                                              <a:dgm id="{993F190A-2C2E-4913-B27D-F5551687CD55}"/>
                                            </p:graphicEl>
                                          </p:spTgt>
                                        </p:tgtEl>
                                        <p:attrNameLst>
                                          <p:attrName>style.visibility</p:attrName>
                                        </p:attrNameLst>
                                      </p:cBhvr>
                                      <p:to>
                                        <p:strVal val="visible"/>
                                      </p:to>
                                    </p:set>
                                    <p:anim calcmode="lin" valueType="num">
                                      <p:cBhvr>
                                        <p:cTn id="21" dur="1000" fill="hold"/>
                                        <p:tgtEl>
                                          <p:spTgt spid="6">
                                            <p:graphicEl>
                                              <a:dgm id="{993F190A-2C2E-4913-B27D-F5551687CD55}"/>
                                            </p:graphicEl>
                                          </p:spTgt>
                                        </p:tgtEl>
                                        <p:attrNameLst>
                                          <p:attrName>ppt_w</p:attrName>
                                        </p:attrNameLst>
                                      </p:cBhvr>
                                      <p:tavLst>
                                        <p:tav tm="0">
                                          <p:val>
                                            <p:fltVal val="0"/>
                                          </p:val>
                                        </p:tav>
                                        <p:tav tm="100000">
                                          <p:val>
                                            <p:strVal val="#ppt_w"/>
                                          </p:val>
                                        </p:tav>
                                      </p:tavLst>
                                    </p:anim>
                                    <p:anim calcmode="lin" valueType="num">
                                      <p:cBhvr>
                                        <p:cTn id="22" dur="1000" fill="hold"/>
                                        <p:tgtEl>
                                          <p:spTgt spid="6">
                                            <p:graphicEl>
                                              <a:dgm id="{993F190A-2C2E-4913-B27D-F5551687CD55}"/>
                                            </p:graphicEl>
                                          </p:spTgt>
                                        </p:tgtEl>
                                        <p:attrNameLst>
                                          <p:attrName>ppt_h</p:attrName>
                                        </p:attrNameLst>
                                      </p:cBhvr>
                                      <p:tavLst>
                                        <p:tav tm="0">
                                          <p:val>
                                            <p:fltVal val="0"/>
                                          </p:val>
                                        </p:tav>
                                        <p:tav tm="100000">
                                          <p:val>
                                            <p:strVal val="#ppt_h"/>
                                          </p:val>
                                        </p:tav>
                                      </p:tavLst>
                                    </p:anim>
                                    <p:anim calcmode="lin" valueType="num">
                                      <p:cBhvr>
                                        <p:cTn id="23" dur="1000" fill="hold"/>
                                        <p:tgtEl>
                                          <p:spTgt spid="6">
                                            <p:graphicEl>
                                              <a:dgm id="{993F190A-2C2E-4913-B27D-F5551687CD55}"/>
                                            </p:graphicEl>
                                          </p:spTgt>
                                        </p:tgtEl>
                                        <p:attrNameLst>
                                          <p:attrName>style.rotation</p:attrName>
                                        </p:attrNameLst>
                                      </p:cBhvr>
                                      <p:tavLst>
                                        <p:tav tm="0">
                                          <p:val>
                                            <p:fltVal val="90"/>
                                          </p:val>
                                        </p:tav>
                                        <p:tav tm="100000">
                                          <p:val>
                                            <p:fltVal val="0"/>
                                          </p:val>
                                        </p:tav>
                                      </p:tavLst>
                                    </p:anim>
                                    <p:animEffect transition="in" filter="fade">
                                      <p:cBhvr>
                                        <p:cTn id="24" dur="1000"/>
                                        <p:tgtEl>
                                          <p:spTgt spid="6">
                                            <p:graphicEl>
                                              <a:dgm id="{993F190A-2C2E-4913-B27D-F5551687CD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4252860874"/>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GB" dirty="0" smtClean="0"/>
              <a:t>Taxpayers</a:t>
            </a:r>
            <a:r>
              <a:rPr lang="en-GB" dirty="0" smtClean="0"/>
              <a:t>’ rights </a:t>
            </a:r>
            <a:r>
              <a:rPr lang="en-GB" dirty="0" smtClean="0"/>
              <a:t>in a nutshell (2015-2017</a:t>
            </a:r>
            <a:r>
              <a:rPr lang="en-GB" dirty="0" smtClean="0"/>
              <a:t>)</a:t>
            </a:r>
            <a:endParaRPr lang="en-GB" dirty="0"/>
          </a:p>
        </p:txBody>
      </p:sp>
      <p:sp>
        <p:nvSpPr>
          <p:cNvPr id="4" name="Footer Placeholder 3"/>
          <p:cNvSpPr>
            <a:spLocks noGrp="1"/>
          </p:cNvSpPr>
          <p:nvPr>
            <p:ph type="ftr" sz="quarter" idx="10"/>
          </p:nvPr>
        </p:nvSpPr>
        <p:spPr/>
        <p:txBody>
          <a:bodyPr/>
          <a:lstStyle/>
          <a:p>
            <a:pPr>
              <a:defRPr/>
            </a:pPr>
            <a:r>
              <a:rPr lang="en-US" dirty="0" smtClean="0"/>
              <a:t>© 2018 IBFD </a:t>
            </a: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12</a:t>
            </a:fld>
            <a:endParaRPr lang="en-US" dirty="0"/>
          </a:p>
        </p:txBody>
      </p:sp>
    </p:spTree>
    <p:extLst>
      <p:ext uri="{BB962C8B-B14F-4D97-AF65-F5344CB8AC3E}">
        <p14:creationId xmlns:p14="http://schemas.microsoft.com/office/powerpoint/2010/main" val="2739305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graphicEl>
                                              <a:dgm id="{1CFCD04F-9B4B-4E17-BBB0-B71B278528E0}"/>
                                            </p:graphicEl>
                                          </p:spTgt>
                                        </p:tgtEl>
                                        <p:attrNameLst>
                                          <p:attrName>style.visibility</p:attrName>
                                        </p:attrNameLst>
                                      </p:cBhvr>
                                      <p:to>
                                        <p:strVal val="visible"/>
                                      </p:to>
                                    </p:set>
                                    <p:anim calcmode="lin" valueType="num">
                                      <p:cBhvr additive="base">
                                        <p:cTn id="7" dur="500" fill="hold"/>
                                        <p:tgtEl>
                                          <p:spTgt spid="6">
                                            <p:graphicEl>
                                              <a:dgm id="{1CFCD04F-9B4B-4E17-BBB0-B71B278528E0}"/>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graphicEl>
                                              <a:dgm id="{1CFCD04F-9B4B-4E17-BBB0-B71B278528E0}"/>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6">
                                            <p:graphicEl>
                                              <a:dgm id="{230F273D-776F-4E26-9172-8E3242E3D554}"/>
                                            </p:graphicEl>
                                          </p:spTgt>
                                        </p:tgtEl>
                                        <p:attrNameLst>
                                          <p:attrName>style.visibility</p:attrName>
                                        </p:attrNameLst>
                                      </p:cBhvr>
                                      <p:to>
                                        <p:strVal val="visible"/>
                                      </p:to>
                                    </p:set>
                                    <p:anim calcmode="lin" valueType="num">
                                      <p:cBhvr additive="base">
                                        <p:cTn id="13" dur="500" fill="hold"/>
                                        <p:tgtEl>
                                          <p:spTgt spid="6">
                                            <p:graphicEl>
                                              <a:dgm id="{230F273D-776F-4E26-9172-8E3242E3D554}"/>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graphicEl>
                                              <a:dgm id="{230F273D-776F-4E26-9172-8E3242E3D55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3263843824"/>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p:cNvSpPr>
            <a:spLocks noGrp="1"/>
          </p:cNvSpPr>
          <p:nvPr>
            <p:ph type="title"/>
          </p:nvPr>
        </p:nvSpPr>
        <p:spPr/>
        <p:txBody>
          <a:bodyPr/>
          <a:lstStyle/>
          <a:p>
            <a:r>
              <a:rPr lang="es-VE" dirty="0" smtClean="0"/>
              <a:t>Taxpayers’ rights in CEE a </a:t>
            </a:r>
            <a:r>
              <a:rPr lang="es-VE" dirty="0" err="1" smtClean="0"/>
              <a:t>nutshell</a:t>
            </a:r>
            <a:r>
              <a:rPr lang="es-VE" dirty="0" smtClean="0"/>
              <a:t> (2015-2017)</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13</a:t>
            </a:fld>
            <a:endParaRPr lang="en-US" dirty="0"/>
          </a:p>
        </p:txBody>
      </p:sp>
    </p:spTree>
    <p:extLst>
      <p:ext uri="{BB962C8B-B14F-4D97-AF65-F5344CB8AC3E}">
        <p14:creationId xmlns:p14="http://schemas.microsoft.com/office/powerpoint/2010/main" val="1506502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graphicEl>
                                              <a:dgm id="{2BCAFE3E-DF0D-4D55-A624-608821ECB15E}"/>
                                            </p:graphicEl>
                                          </p:spTgt>
                                        </p:tgtEl>
                                        <p:attrNameLst>
                                          <p:attrName>style.visibility</p:attrName>
                                        </p:attrNameLst>
                                      </p:cBhvr>
                                      <p:to>
                                        <p:strVal val="visible"/>
                                      </p:to>
                                    </p:set>
                                    <p:anim calcmode="lin" valueType="num">
                                      <p:cBhvr>
                                        <p:cTn id="7" dur="1000" fill="hold"/>
                                        <p:tgtEl>
                                          <p:spTgt spid="6">
                                            <p:graphicEl>
                                              <a:dgm id="{2BCAFE3E-DF0D-4D55-A624-608821ECB15E}"/>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2BCAFE3E-DF0D-4D55-A624-608821ECB15E}"/>
                                            </p:graphicEl>
                                          </p:spTgt>
                                        </p:tgtEl>
                                        <p:attrNameLst>
                                          <p:attrName>ppt_h</p:attrName>
                                        </p:attrNameLst>
                                      </p:cBhvr>
                                      <p:tavLst>
                                        <p:tav tm="0">
                                          <p:val>
                                            <p:fltVal val="0"/>
                                          </p:val>
                                        </p:tav>
                                        <p:tav tm="100000">
                                          <p:val>
                                            <p:strVal val="#ppt_h"/>
                                          </p:val>
                                        </p:tav>
                                      </p:tavLst>
                                    </p:anim>
                                    <p:anim calcmode="lin" valueType="num">
                                      <p:cBhvr>
                                        <p:cTn id="9" dur="1000" fill="hold"/>
                                        <p:tgtEl>
                                          <p:spTgt spid="6">
                                            <p:graphicEl>
                                              <a:dgm id="{2BCAFE3E-DF0D-4D55-A624-608821ECB15E}"/>
                                            </p:graphicEl>
                                          </p:spTgt>
                                        </p:tgtEl>
                                        <p:attrNameLst>
                                          <p:attrName>style.rotation</p:attrName>
                                        </p:attrNameLst>
                                      </p:cBhvr>
                                      <p:tavLst>
                                        <p:tav tm="0">
                                          <p:val>
                                            <p:fltVal val="90"/>
                                          </p:val>
                                        </p:tav>
                                        <p:tav tm="100000">
                                          <p:val>
                                            <p:fltVal val="0"/>
                                          </p:val>
                                        </p:tav>
                                      </p:tavLst>
                                    </p:anim>
                                    <p:animEffect transition="in" filter="fade">
                                      <p:cBhvr>
                                        <p:cTn id="10" dur="1000"/>
                                        <p:tgtEl>
                                          <p:spTgt spid="6">
                                            <p:graphicEl>
                                              <a:dgm id="{2BCAFE3E-DF0D-4D55-A624-608821ECB15E}"/>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graphicEl>
                                              <a:dgm id="{BFCF4DAA-915F-4E15-883A-50308157ABC9}"/>
                                            </p:graphicEl>
                                          </p:spTgt>
                                        </p:tgtEl>
                                        <p:attrNameLst>
                                          <p:attrName>style.visibility</p:attrName>
                                        </p:attrNameLst>
                                      </p:cBhvr>
                                      <p:to>
                                        <p:strVal val="visible"/>
                                      </p:to>
                                    </p:set>
                                    <p:anim calcmode="lin" valueType="num">
                                      <p:cBhvr>
                                        <p:cTn id="13" dur="1000" fill="hold"/>
                                        <p:tgtEl>
                                          <p:spTgt spid="6">
                                            <p:graphicEl>
                                              <a:dgm id="{BFCF4DAA-915F-4E15-883A-50308157ABC9}"/>
                                            </p:graphicEl>
                                          </p:spTgt>
                                        </p:tgtEl>
                                        <p:attrNameLst>
                                          <p:attrName>ppt_w</p:attrName>
                                        </p:attrNameLst>
                                      </p:cBhvr>
                                      <p:tavLst>
                                        <p:tav tm="0">
                                          <p:val>
                                            <p:fltVal val="0"/>
                                          </p:val>
                                        </p:tav>
                                        <p:tav tm="100000">
                                          <p:val>
                                            <p:strVal val="#ppt_w"/>
                                          </p:val>
                                        </p:tav>
                                      </p:tavLst>
                                    </p:anim>
                                    <p:anim calcmode="lin" valueType="num">
                                      <p:cBhvr>
                                        <p:cTn id="14" dur="1000" fill="hold"/>
                                        <p:tgtEl>
                                          <p:spTgt spid="6">
                                            <p:graphicEl>
                                              <a:dgm id="{BFCF4DAA-915F-4E15-883A-50308157ABC9}"/>
                                            </p:graphicEl>
                                          </p:spTgt>
                                        </p:tgtEl>
                                        <p:attrNameLst>
                                          <p:attrName>ppt_h</p:attrName>
                                        </p:attrNameLst>
                                      </p:cBhvr>
                                      <p:tavLst>
                                        <p:tav tm="0">
                                          <p:val>
                                            <p:fltVal val="0"/>
                                          </p:val>
                                        </p:tav>
                                        <p:tav tm="100000">
                                          <p:val>
                                            <p:strVal val="#ppt_h"/>
                                          </p:val>
                                        </p:tav>
                                      </p:tavLst>
                                    </p:anim>
                                    <p:anim calcmode="lin" valueType="num">
                                      <p:cBhvr>
                                        <p:cTn id="15" dur="1000" fill="hold"/>
                                        <p:tgtEl>
                                          <p:spTgt spid="6">
                                            <p:graphicEl>
                                              <a:dgm id="{BFCF4DAA-915F-4E15-883A-50308157ABC9}"/>
                                            </p:graphicEl>
                                          </p:spTgt>
                                        </p:tgtEl>
                                        <p:attrNameLst>
                                          <p:attrName>style.rotation</p:attrName>
                                        </p:attrNameLst>
                                      </p:cBhvr>
                                      <p:tavLst>
                                        <p:tav tm="0">
                                          <p:val>
                                            <p:fltVal val="90"/>
                                          </p:val>
                                        </p:tav>
                                        <p:tav tm="100000">
                                          <p:val>
                                            <p:fltVal val="0"/>
                                          </p:val>
                                        </p:tav>
                                      </p:tavLst>
                                    </p:anim>
                                    <p:animEffect transition="in" filter="fade">
                                      <p:cBhvr>
                                        <p:cTn id="16" dur="1000"/>
                                        <p:tgtEl>
                                          <p:spTgt spid="6">
                                            <p:graphicEl>
                                              <a:dgm id="{BFCF4DAA-915F-4E15-883A-50308157ABC9}"/>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graphicEl>
                                              <a:dgm id="{993F190A-2C2E-4913-B27D-F5551687CD55}"/>
                                            </p:graphicEl>
                                          </p:spTgt>
                                        </p:tgtEl>
                                        <p:attrNameLst>
                                          <p:attrName>style.visibility</p:attrName>
                                        </p:attrNameLst>
                                      </p:cBhvr>
                                      <p:to>
                                        <p:strVal val="visible"/>
                                      </p:to>
                                    </p:set>
                                    <p:anim calcmode="lin" valueType="num">
                                      <p:cBhvr>
                                        <p:cTn id="21" dur="1000" fill="hold"/>
                                        <p:tgtEl>
                                          <p:spTgt spid="6">
                                            <p:graphicEl>
                                              <a:dgm id="{993F190A-2C2E-4913-B27D-F5551687CD55}"/>
                                            </p:graphicEl>
                                          </p:spTgt>
                                        </p:tgtEl>
                                        <p:attrNameLst>
                                          <p:attrName>ppt_w</p:attrName>
                                        </p:attrNameLst>
                                      </p:cBhvr>
                                      <p:tavLst>
                                        <p:tav tm="0">
                                          <p:val>
                                            <p:fltVal val="0"/>
                                          </p:val>
                                        </p:tav>
                                        <p:tav tm="100000">
                                          <p:val>
                                            <p:strVal val="#ppt_w"/>
                                          </p:val>
                                        </p:tav>
                                      </p:tavLst>
                                    </p:anim>
                                    <p:anim calcmode="lin" valueType="num">
                                      <p:cBhvr>
                                        <p:cTn id="22" dur="1000" fill="hold"/>
                                        <p:tgtEl>
                                          <p:spTgt spid="6">
                                            <p:graphicEl>
                                              <a:dgm id="{993F190A-2C2E-4913-B27D-F5551687CD55}"/>
                                            </p:graphicEl>
                                          </p:spTgt>
                                        </p:tgtEl>
                                        <p:attrNameLst>
                                          <p:attrName>ppt_h</p:attrName>
                                        </p:attrNameLst>
                                      </p:cBhvr>
                                      <p:tavLst>
                                        <p:tav tm="0">
                                          <p:val>
                                            <p:fltVal val="0"/>
                                          </p:val>
                                        </p:tav>
                                        <p:tav tm="100000">
                                          <p:val>
                                            <p:strVal val="#ppt_h"/>
                                          </p:val>
                                        </p:tav>
                                      </p:tavLst>
                                    </p:anim>
                                    <p:anim calcmode="lin" valueType="num">
                                      <p:cBhvr>
                                        <p:cTn id="23" dur="1000" fill="hold"/>
                                        <p:tgtEl>
                                          <p:spTgt spid="6">
                                            <p:graphicEl>
                                              <a:dgm id="{993F190A-2C2E-4913-B27D-F5551687CD55}"/>
                                            </p:graphicEl>
                                          </p:spTgt>
                                        </p:tgtEl>
                                        <p:attrNameLst>
                                          <p:attrName>style.rotation</p:attrName>
                                        </p:attrNameLst>
                                      </p:cBhvr>
                                      <p:tavLst>
                                        <p:tav tm="0">
                                          <p:val>
                                            <p:fltVal val="90"/>
                                          </p:val>
                                        </p:tav>
                                        <p:tav tm="100000">
                                          <p:val>
                                            <p:fltVal val="0"/>
                                          </p:val>
                                        </p:tav>
                                      </p:tavLst>
                                    </p:anim>
                                    <p:animEffect transition="in" filter="fade">
                                      <p:cBhvr>
                                        <p:cTn id="24" dur="1000"/>
                                        <p:tgtEl>
                                          <p:spTgt spid="6">
                                            <p:graphicEl>
                                              <a:dgm id="{993F190A-2C2E-4913-B27D-F5551687CD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smtClean="0"/>
              <a:t>Agenda</a:t>
            </a:r>
            <a:endParaRPr lang="es-VE" dirty="0"/>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14</a:t>
            </a:fld>
            <a:endParaRPr lang="en-US" dirty="0"/>
          </a:p>
        </p:txBody>
      </p:sp>
    </p:spTree>
    <p:extLst>
      <p:ext uri="{BB962C8B-B14F-4D97-AF65-F5344CB8AC3E}">
        <p14:creationId xmlns:p14="http://schemas.microsoft.com/office/powerpoint/2010/main" val="547817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1" nodeType="clickEffect">
                                  <p:stCondLst>
                                    <p:cond delay="0"/>
                                  </p:stCondLst>
                                  <p:childTnLst>
                                    <p:animEffect transition="out" filter="fade">
                                      <p:cBhvr>
                                        <p:cTn id="6" dur="2000" tmFilter="0, 0; .2, .5; .8, .5; 1, 0"/>
                                        <p:tgtEl>
                                          <p:spTgt spid="6">
                                            <p:graphicEl>
                                              <a:dgm id="{F2709B0C-52B6-476F-A4A1-64087D6503F0}"/>
                                            </p:graphicEl>
                                          </p:spTgt>
                                        </p:tgtEl>
                                      </p:cBhvr>
                                    </p:animEffect>
                                    <p:animScale>
                                      <p:cBhvr>
                                        <p:cTn id="7" dur="1000" autoRev="1" fill="hold"/>
                                        <p:tgtEl>
                                          <p:spTgt spid="6">
                                            <p:graphicEl>
                                              <a:dgm id="{F2709B0C-52B6-476F-A4A1-64087D6503F0}"/>
                                            </p:graphicEl>
                                          </p:spTgt>
                                        </p:tgtEl>
                                      </p:cBhvr>
                                      <p:by x="105000" y="105000"/>
                                    </p:animScale>
                                  </p:childTnLst>
                                </p:cTn>
                              </p:par>
                              <p:par>
                                <p:cTn id="8" presetID="26" presetClass="emph" presetSubtype="0" fill="hold" grpId="1" nodeType="withEffect">
                                  <p:stCondLst>
                                    <p:cond delay="0"/>
                                  </p:stCondLst>
                                  <p:childTnLst>
                                    <p:animEffect transition="out" filter="fade">
                                      <p:cBhvr>
                                        <p:cTn id="9" dur="2000" tmFilter="0, 0; .2, .5; .8, .5; 1, 0"/>
                                        <p:tgtEl>
                                          <p:spTgt spid="6">
                                            <p:graphicEl>
                                              <a:dgm id="{754889E2-EA4F-4087-A2A7-D32A1DCEFAE4}"/>
                                            </p:graphicEl>
                                          </p:spTgt>
                                        </p:tgtEl>
                                      </p:cBhvr>
                                    </p:animEffect>
                                    <p:animScale>
                                      <p:cBhvr>
                                        <p:cTn id="10" dur="1000" autoRev="1" fill="hold"/>
                                        <p:tgtEl>
                                          <p:spTgt spid="6">
                                            <p:graphicEl>
                                              <a:dgm id="{754889E2-EA4F-4087-A2A7-D32A1DCEFAE4}"/>
                                            </p:graphicEl>
                                          </p:spTgt>
                                        </p:tgtEl>
                                      </p:cBhvr>
                                      <p:by x="105000" y="105000"/>
                                    </p:animScale>
                                  </p:childTnLst>
                                </p:cTn>
                              </p:par>
                              <p:par>
                                <p:cTn id="11" presetID="26" presetClass="emph" presetSubtype="0" fill="hold" grpId="1" nodeType="withEffect">
                                  <p:stCondLst>
                                    <p:cond delay="0"/>
                                  </p:stCondLst>
                                  <p:childTnLst>
                                    <p:animEffect transition="out" filter="fade">
                                      <p:cBhvr>
                                        <p:cTn id="12" dur="2000" tmFilter="0, 0; .2, .5; .8, .5; 1, 0"/>
                                        <p:tgtEl>
                                          <p:spTgt spid="6">
                                            <p:graphicEl>
                                              <a:dgm id="{073333D9-3C74-4FD1-A35A-CC212D9C7964}"/>
                                            </p:graphicEl>
                                          </p:spTgt>
                                        </p:tgtEl>
                                      </p:cBhvr>
                                    </p:animEffect>
                                    <p:animScale>
                                      <p:cBhvr>
                                        <p:cTn id="13" dur="1000" autoRev="1" fill="hold"/>
                                        <p:tgtEl>
                                          <p:spTgt spid="6">
                                            <p:graphicEl>
                                              <a:dgm id="{073333D9-3C74-4FD1-A35A-CC212D9C7964}"/>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1"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4292429773"/>
              </p:ext>
            </p:extLst>
          </p:nvPr>
        </p:nvGraphicFramePr>
        <p:xfrm>
          <a:off x="827584" y="1379363"/>
          <a:ext cx="7704856" cy="485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s-VE" dirty="0" err="1" smtClean="0"/>
              <a:t>What</a:t>
            </a:r>
            <a:r>
              <a:rPr lang="es-VE" dirty="0" smtClean="0"/>
              <a:t> </a:t>
            </a:r>
            <a:r>
              <a:rPr lang="es-VE" dirty="0" err="1" smtClean="0"/>
              <a:t>is</a:t>
            </a:r>
            <a:r>
              <a:rPr lang="es-VE" dirty="0" smtClean="0"/>
              <a:t> </a:t>
            </a:r>
            <a:r>
              <a:rPr lang="es-VE" dirty="0" err="1" smtClean="0"/>
              <a:t>forseeable</a:t>
            </a:r>
            <a:r>
              <a:rPr lang="es-VE" dirty="0" smtClean="0"/>
              <a:t> – A </a:t>
            </a:r>
            <a:r>
              <a:rPr lang="es-VE" dirty="0" err="1" smtClean="0"/>
              <a:t>preview</a:t>
            </a:r>
            <a:r>
              <a:rPr lang="es-VE" dirty="0" smtClean="0"/>
              <a:t> of 2018</a:t>
            </a:r>
            <a:endParaRPr lang="en-GB" dirty="0"/>
          </a:p>
        </p:txBody>
      </p:sp>
      <p:sp>
        <p:nvSpPr>
          <p:cNvPr id="4" name="Footer Placeholder 3"/>
          <p:cNvSpPr>
            <a:spLocks noGrp="1"/>
          </p:cNvSpPr>
          <p:nvPr>
            <p:ph type="ftr" sz="quarter" idx="10"/>
          </p:nvPr>
        </p:nvSpPr>
        <p:spPr/>
        <p:txBody>
          <a:bodyPr/>
          <a:lstStyle/>
          <a:p>
            <a:pPr>
              <a:defRPr/>
            </a:pPr>
            <a:r>
              <a:rPr lang="en-US" dirty="0" smtClean="0"/>
              <a:t>© 2018 IBFD </a:t>
            </a: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15</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graphicEl>
                                              <a:dgm id="{659DF19A-1334-4FE5-B8DA-ACE72E164A59}"/>
                                            </p:graphicEl>
                                          </p:spTgt>
                                        </p:tgtEl>
                                        <p:attrNameLst>
                                          <p:attrName>style.visibility</p:attrName>
                                        </p:attrNameLst>
                                      </p:cBhvr>
                                      <p:to>
                                        <p:strVal val="visible"/>
                                      </p:to>
                                    </p:set>
                                    <p:animEffect transition="in" filter="wipe(right)">
                                      <p:cBhvr>
                                        <p:cTn id="7" dur="500"/>
                                        <p:tgtEl>
                                          <p:spTgt spid="6">
                                            <p:graphicEl>
                                              <a:dgm id="{659DF19A-1334-4FE5-B8DA-ACE72E164A59}"/>
                                            </p:graphicEl>
                                          </p:spTgt>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graphicEl>
                                              <a:dgm id="{28C50BE0-6F46-4FE1-8994-621A7FDFA3B4}"/>
                                            </p:graphicEl>
                                          </p:spTgt>
                                        </p:tgtEl>
                                        <p:attrNameLst>
                                          <p:attrName>style.visibility</p:attrName>
                                        </p:attrNameLst>
                                      </p:cBhvr>
                                      <p:to>
                                        <p:strVal val="visible"/>
                                      </p:to>
                                    </p:set>
                                    <p:animEffect transition="in" filter="wipe(right)">
                                      <p:cBhvr>
                                        <p:cTn id="10" dur="500"/>
                                        <p:tgtEl>
                                          <p:spTgt spid="6">
                                            <p:graphicEl>
                                              <a:dgm id="{28C50BE0-6F46-4FE1-8994-621A7FDFA3B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dgm id="{36A18203-0189-4DDC-AFF8-1F7B0B24E605}"/>
                                            </p:graphicEl>
                                          </p:spTgt>
                                        </p:tgtEl>
                                        <p:attrNameLst>
                                          <p:attrName>style.visibility</p:attrName>
                                        </p:attrNameLst>
                                      </p:cBhvr>
                                      <p:to>
                                        <p:strVal val="visible"/>
                                      </p:to>
                                    </p:set>
                                    <p:animEffect transition="in" filter="wipe(right)">
                                      <p:cBhvr>
                                        <p:cTn id="15" dur="500"/>
                                        <p:tgtEl>
                                          <p:spTgt spid="6">
                                            <p:graphicEl>
                                              <a:dgm id="{36A18203-0189-4DDC-AFF8-1F7B0B24E605}"/>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
                                            <p:graphicEl>
                                              <a:dgm id="{02367F08-7D3A-4DF5-AFDA-795178102355}"/>
                                            </p:graphicEl>
                                          </p:spTgt>
                                        </p:tgtEl>
                                        <p:attrNameLst>
                                          <p:attrName>style.visibility</p:attrName>
                                        </p:attrNameLst>
                                      </p:cBhvr>
                                      <p:to>
                                        <p:strVal val="visible"/>
                                      </p:to>
                                    </p:set>
                                    <p:animEffect transition="in" filter="wipe(right)">
                                      <p:cBhvr>
                                        <p:cTn id="20" dur="500"/>
                                        <p:tgtEl>
                                          <p:spTgt spid="6">
                                            <p:graphicEl>
                                              <a:dgm id="{02367F08-7D3A-4DF5-AFDA-795178102355}"/>
                                            </p:graphicEl>
                                          </p:spTgt>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
                                            <p:graphicEl>
                                              <a:dgm id="{9754DCFA-0942-43B6-96D0-F4E16F9DF48D}"/>
                                            </p:graphicEl>
                                          </p:spTgt>
                                        </p:tgtEl>
                                        <p:attrNameLst>
                                          <p:attrName>style.visibility</p:attrName>
                                        </p:attrNameLst>
                                      </p:cBhvr>
                                      <p:to>
                                        <p:strVal val="visible"/>
                                      </p:to>
                                    </p:set>
                                    <p:animEffect transition="in" filter="wipe(right)">
                                      <p:cBhvr>
                                        <p:cTn id="23" dur="500"/>
                                        <p:tgtEl>
                                          <p:spTgt spid="6">
                                            <p:graphicEl>
                                              <a:dgm id="{9754DCFA-0942-43B6-96D0-F4E16F9DF48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6">
                                            <p:graphicEl>
                                              <a:dgm id="{BAB7EFE8-1A37-462A-A0BA-9E2AD1B975D3}"/>
                                            </p:graphicEl>
                                          </p:spTgt>
                                        </p:tgtEl>
                                        <p:attrNameLst>
                                          <p:attrName>style.visibility</p:attrName>
                                        </p:attrNameLst>
                                      </p:cBhvr>
                                      <p:to>
                                        <p:strVal val="visible"/>
                                      </p:to>
                                    </p:set>
                                    <p:animEffect transition="in" filter="wipe(right)">
                                      <p:cBhvr>
                                        <p:cTn id="28" dur="500"/>
                                        <p:tgtEl>
                                          <p:spTgt spid="6">
                                            <p:graphicEl>
                                              <a:dgm id="{BAB7EFE8-1A37-462A-A0BA-9E2AD1B975D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3104408461"/>
              </p:ext>
            </p:extLst>
          </p:nvPr>
        </p:nvGraphicFramePr>
        <p:xfrm>
          <a:off x="827088" y="1379538"/>
          <a:ext cx="7705725" cy="485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p:cNvSpPr>
            <a:spLocks noGrp="1"/>
          </p:cNvSpPr>
          <p:nvPr>
            <p:ph type="title"/>
          </p:nvPr>
        </p:nvSpPr>
        <p:spPr/>
        <p:txBody>
          <a:bodyPr/>
          <a:lstStyle/>
          <a:p>
            <a:r>
              <a:rPr lang="es-VE" dirty="0" err="1"/>
              <a:t>Want</a:t>
            </a:r>
            <a:r>
              <a:rPr lang="es-VE" dirty="0"/>
              <a:t> to </a:t>
            </a:r>
            <a:r>
              <a:rPr lang="es-VE" dirty="0" err="1"/>
              <a:t>know</a:t>
            </a:r>
            <a:r>
              <a:rPr lang="es-VE" dirty="0"/>
              <a:t> more?</a:t>
            </a:r>
          </a:p>
        </p:txBody>
      </p:sp>
      <p:sp>
        <p:nvSpPr>
          <p:cNvPr id="4" name="Marcador de pie de página 3"/>
          <p:cNvSpPr>
            <a:spLocks noGrp="1"/>
          </p:cNvSpPr>
          <p:nvPr>
            <p:ph type="ftr" sz="quarter" idx="10"/>
          </p:nvPr>
        </p:nvSpPr>
        <p:spPr/>
        <p:txBody>
          <a:bodyPr/>
          <a:lstStyle/>
          <a:p>
            <a:pPr>
              <a:defRPr/>
            </a:pPr>
            <a:r>
              <a:rPr lang="en-US" dirty="0" smtClean="0"/>
              <a:t>© 2018 IBFD </a:t>
            </a:r>
            <a:endParaRPr lang="en-US" dirty="0"/>
          </a:p>
        </p:txBody>
      </p:sp>
      <p:sp>
        <p:nvSpPr>
          <p:cNvPr id="5" name="Marcador de número de diapositiva 4"/>
          <p:cNvSpPr>
            <a:spLocks noGrp="1"/>
          </p:cNvSpPr>
          <p:nvPr>
            <p:ph type="sldNum" sz="quarter" idx="11"/>
          </p:nvPr>
        </p:nvSpPr>
        <p:spPr/>
        <p:txBody>
          <a:bodyPr/>
          <a:lstStyle/>
          <a:p>
            <a:pPr>
              <a:defRPr/>
            </a:pPr>
            <a:fld id="{198BFAC7-8ECF-4F12-A8E6-D49A0E855F2D}" type="slidenum">
              <a:rPr lang="en-US" smtClean="0"/>
              <a:pPr>
                <a:defRPr/>
              </a:pPr>
              <a:t>16</a:t>
            </a:fld>
            <a:endParaRPr lang="en-US" dirty="0"/>
          </a:p>
        </p:txBody>
      </p:sp>
    </p:spTree>
    <p:extLst>
      <p:ext uri="{BB962C8B-B14F-4D97-AF65-F5344CB8AC3E}">
        <p14:creationId xmlns:p14="http://schemas.microsoft.com/office/powerpoint/2010/main" val="41599903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B2716C99-54F8-409E-A18B-0D9F96146805}"/>
                                            </p:graphicEl>
                                          </p:spTgt>
                                        </p:tgtEl>
                                        <p:attrNameLst>
                                          <p:attrName>style.visibility</p:attrName>
                                        </p:attrNameLst>
                                      </p:cBhvr>
                                      <p:to>
                                        <p:strVal val="visible"/>
                                      </p:to>
                                    </p:set>
                                    <p:animEffect transition="in" filter="fade">
                                      <p:cBhvr>
                                        <p:cTn id="7" dur="500"/>
                                        <p:tgtEl>
                                          <p:spTgt spid="6">
                                            <p:graphicEl>
                                              <a:dgm id="{B2716C99-54F8-409E-A18B-0D9F9614680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54ADE97B-9ABE-465F-847C-A7E8B5A75704}"/>
                                            </p:graphicEl>
                                          </p:spTgt>
                                        </p:tgtEl>
                                        <p:attrNameLst>
                                          <p:attrName>style.visibility</p:attrName>
                                        </p:attrNameLst>
                                      </p:cBhvr>
                                      <p:to>
                                        <p:strVal val="visible"/>
                                      </p:to>
                                    </p:set>
                                    <p:animEffect transition="in" filter="fade">
                                      <p:cBhvr>
                                        <p:cTn id="12" dur="500"/>
                                        <p:tgtEl>
                                          <p:spTgt spid="6">
                                            <p:graphicEl>
                                              <a:dgm id="{54ADE97B-9ABE-465F-847C-A7E8B5A7570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67C13C5B-B752-484E-BB01-8DEBE7B0ED6E}"/>
                                            </p:graphicEl>
                                          </p:spTgt>
                                        </p:tgtEl>
                                        <p:attrNameLst>
                                          <p:attrName>style.visibility</p:attrName>
                                        </p:attrNameLst>
                                      </p:cBhvr>
                                      <p:to>
                                        <p:strVal val="visible"/>
                                      </p:to>
                                    </p:set>
                                    <p:animEffect transition="in" filter="fade">
                                      <p:cBhvr>
                                        <p:cTn id="15" dur="500"/>
                                        <p:tgtEl>
                                          <p:spTgt spid="6">
                                            <p:graphicEl>
                                              <a:dgm id="{67C13C5B-B752-484E-BB01-8DEBE7B0ED6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D58D037F-C632-45D3-9C71-833A94B4286A}"/>
                                            </p:graphicEl>
                                          </p:spTgt>
                                        </p:tgtEl>
                                        <p:attrNameLst>
                                          <p:attrName>style.visibility</p:attrName>
                                        </p:attrNameLst>
                                      </p:cBhvr>
                                      <p:to>
                                        <p:strVal val="visible"/>
                                      </p:to>
                                    </p:set>
                                    <p:animEffect transition="in" filter="fade">
                                      <p:cBhvr>
                                        <p:cTn id="18" dur="500"/>
                                        <p:tgtEl>
                                          <p:spTgt spid="6">
                                            <p:graphicEl>
                                              <a:dgm id="{D58D037F-C632-45D3-9C71-833A94B4286A}"/>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B76332B7-5535-4434-9B50-7B561E66E527}"/>
                                            </p:graphicEl>
                                          </p:spTgt>
                                        </p:tgtEl>
                                        <p:attrNameLst>
                                          <p:attrName>style.visibility</p:attrName>
                                        </p:attrNameLst>
                                      </p:cBhvr>
                                      <p:to>
                                        <p:strVal val="visible"/>
                                      </p:to>
                                    </p:set>
                                    <p:animEffect transition="in" filter="fade">
                                      <p:cBhvr>
                                        <p:cTn id="23" dur="500"/>
                                        <p:tgtEl>
                                          <p:spTgt spid="6">
                                            <p:graphicEl>
                                              <a:dgm id="{B76332B7-5535-4434-9B50-7B561E66E527}"/>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E38DF03D-24A4-4066-B6BC-CC92C2D1D011}"/>
                                            </p:graphicEl>
                                          </p:spTgt>
                                        </p:tgtEl>
                                        <p:attrNameLst>
                                          <p:attrName>style.visibility</p:attrName>
                                        </p:attrNameLst>
                                      </p:cBhvr>
                                      <p:to>
                                        <p:strVal val="visible"/>
                                      </p:to>
                                    </p:set>
                                    <p:animEffect transition="in" filter="fade">
                                      <p:cBhvr>
                                        <p:cTn id="26" dur="500"/>
                                        <p:tgtEl>
                                          <p:spTgt spid="6">
                                            <p:graphicEl>
                                              <a:dgm id="{E38DF03D-24A4-4066-B6BC-CC92C2D1D01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IBFD_main_template">
  <a:themeElements>
    <a:clrScheme name="IBFD_colorset_main">
      <a:dk1>
        <a:srgbClr val="151515"/>
      </a:dk1>
      <a:lt1>
        <a:srgbClr val="FFFFFF"/>
      </a:lt1>
      <a:dk2>
        <a:srgbClr val="B30838"/>
      </a:dk2>
      <a:lt2>
        <a:srgbClr val="F2F2F2"/>
      </a:lt2>
      <a:accent1>
        <a:srgbClr val="FFDD00"/>
      </a:accent1>
      <a:accent2>
        <a:srgbClr val="B30838"/>
      </a:accent2>
      <a:accent3>
        <a:srgbClr val="005695"/>
      </a:accent3>
      <a:accent4>
        <a:srgbClr val="D8D8D8"/>
      </a:accent4>
      <a:accent5>
        <a:srgbClr val="BFBFBF"/>
      </a:accent5>
      <a:accent6>
        <a:srgbClr val="7F7F7F"/>
      </a:accent6>
      <a:hlink>
        <a:srgbClr val="005695"/>
      </a:hlink>
      <a:folHlink>
        <a:srgbClr val="B30838"/>
      </a:folHlink>
    </a:clrScheme>
    <a:fontScheme name="2006 ITA House Sty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IBFD_Tax_Courses _Template_v1.pptx [Alleen-lezen]" id="{72D77E24-8460-49B3-B734-FE4F6E345362}" vid="{630AA487-C699-49F9-A4CE-35691245BE5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IBFD_main_template</Template>
  <TotalTime>1912</TotalTime>
  <Words>2746</Words>
  <Application>Microsoft Office PowerPoint</Application>
  <PresentationFormat>Presentación en pantalla (4:3)</PresentationFormat>
  <Paragraphs>279</Paragraphs>
  <Slides>16</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Times New Roman</vt:lpstr>
      <vt:lpstr>Wingdings 3</vt:lpstr>
      <vt:lpstr>IBFD_main_template</vt:lpstr>
      <vt:lpstr>Presentación de PowerPoint</vt:lpstr>
      <vt:lpstr>Agenda</vt:lpstr>
      <vt:lpstr>IBFD Observatory on the Protection of Taxpayers’ Rights</vt:lpstr>
      <vt:lpstr>The National Groups of Experts</vt:lpstr>
      <vt:lpstr>Agenda</vt:lpstr>
      <vt:lpstr>Taxpayers’ rights in a nutshell (2015-2017)</vt:lpstr>
      <vt:lpstr>Taxpayers’ rights in CEE a nutshell (2015-2017)</vt:lpstr>
      <vt:lpstr>Taxpayers’ Rights in a Nutshell (2015-2017)</vt:lpstr>
      <vt:lpstr>Taxpayers’ rights in CEE a nutshell (2015-2017)</vt:lpstr>
      <vt:lpstr>Taxpayers’ Rights in a Nutshell (2015-2017)</vt:lpstr>
      <vt:lpstr>Taxpayers’ rights in CEE a nutshell (2015-2017)</vt:lpstr>
      <vt:lpstr>Taxpayers’ rights in a nutshell (2015-2017)</vt:lpstr>
      <vt:lpstr>Taxpayers’ rights in CEE a nutshell (2015-2017)</vt:lpstr>
      <vt:lpstr>Agenda</vt:lpstr>
      <vt:lpstr>What is forseeable – A preview of 2018</vt:lpstr>
      <vt:lpstr>Want to know more?</vt:lpstr>
    </vt:vector>
  </TitlesOfParts>
  <Company>Hewlett-Packard Company</Company>
  <LinksUpToDate>false</LinksUpToDate>
  <SharedDoc>false</SharedDoc>
  <HyperlinkBase>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Observatory on the Protection of Taxpayers' Rights</dc:title>
  <dc:creator>Philip Baker QC;Pasquale Pistone</dc:creator>
  <cp:lastModifiedBy>Carlos Weffe</cp:lastModifiedBy>
  <cp:revision>200</cp:revision>
  <dcterms:created xsi:type="dcterms:W3CDTF">2015-07-16T08:34:22Z</dcterms:created>
  <dcterms:modified xsi:type="dcterms:W3CDTF">2018-09-21T18:38:58Z</dcterms:modified>
</cp:coreProperties>
</file>