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notesMasterIdLst>
    <p:notesMasterId r:id="rId23"/>
  </p:notesMasterIdLst>
  <p:sldIdLst>
    <p:sldId id="274" r:id="rId2"/>
    <p:sldId id="298" r:id="rId3"/>
    <p:sldId id="305" r:id="rId4"/>
    <p:sldId id="258" r:id="rId5"/>
    <p:sldId id="304" r:id="rId6"/>
    <p:sldId id="262" r:id="rId7"/>
    <p:sldId id="293" r:id="rId8"/>
    <p:sldId id="294" r:id="rId9"/>
    <p:sldId id="297" r:id="rId10"/>
    <p:sldId id="295" r:id="rId11"/>
    <p:sldId id="296" r:id="rId12"/>
    <p:sldId id="303" r:id="rId13"/>
    <p:sldId id="299" r:id="rId14"/>
    <p:sldId id="300" r:id="rId15"/>
    <p:sldId id="284" r:id="rId16"/>
    <p:sldId id="301" r:id="rId17"/>
    <p:sldId id="285" r:id="rId18"/>
    <p:sldId id="256" r:id="rId19"/>
    <p:sldId id="257" r:id="rId20"/>
    <p:sldId id="302" r:id="rId21"/>
    <p:sldId id="270" r:id="rId2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4"/>
      <p:bold r:id="rId25"/>
      <p:italic r:id="rId26"/>
      <p:boldItalic r:id="rId27"/>
    </p:embeddedFont>
    <p:embeddedFont>
      <p:font typeface="KPMG Bold" panose="020B0803030202040204" pitchFamily="34" charset="0"/>
      <p:bold r:id="rId28"/>
      <p:boldItalic r:id="rId29"/>
    </p:embeddedFont>
  </p:embeddedFontLst>
  <p:custDataLst>
    <p:tags r:id="rId3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E91AF26-7BB7-2EAC-3DAE-85F25706AE02}" name="Loncarevic, Igor" initials="LI" userId="S::iloncarevic@kpmg.com::2567714f-53a7-4032-814f-bb63d31a363b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89CD2"/>
    <a:srgbClr val="3D67B1"/>
    <a:srgbClr val="889CC9"/>
    <a:srgbClr val="BC204B"/>
    <a:srgbClr val="F68D2E"/>
    <a:srgbClr val="EAAA00"/>
    <a:srgbClr val="43B02A"/>
    <a:srgbClr val="009A4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5" autoAdjust="0"/>
    <p:restoredTop sz="80639" autoAdjust="0"/>
  </p:normalViewPr>
  <p:slideViewPr>
    <p:cSldViewPr snapToGrid="0" showGuides="1">
      <p:cViewPr varScale="1">
        <p:scale>
          <a:sx n="110" d="100"/>
          <a:sy n="110" d="100"/>
        </p:scale>
        <p:origin x="1428" y="108"/>
      </p:cViewPr>
      <p:guideLst/>
    </p:cSldViewPr>
  </p:slideViewPr>
  <p:outlineViewPr>
    <p:cViewPr>
      <p:scale>
        <a:sx n="33" d="100"/>
        <a:sy n="33" d="100"/>
      </p:scale>
      <p:origin x="0" y="-940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796"/>
    </p:cViewPr>
  </p:sorterViewPr>
  <p:notesViewPr>
    <p:cSldViewPr snapToGrid="0">
      <p:cViewPr varScale="1">
        <p:scale>
          <a:sx n="96" d="100"/>
          <a:sy n="96" d="100"/>
        </p:scale>
        <p:origin x="3558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tags" Target="tags/tag1.xml"/><Relationship Id="rId35" Type="http://schemas.microsoft.com/office/2018/10/relationships/authors" Target="author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EF9859-0960-4183-9EB8-8D746CDC3A19}" type="datetimeFigureOut">
              <a:rPr lang="en-US" smtClean="0"/>
              <a:t>10/27/2023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5026EF-BB05-4CCF-8BA9-0AECCAEA68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67563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r-Cyrl-RS" dirty="0"/>
              <a:t>Навести од кад правило постоји и ЗПДПЛ уз констатацију да: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r-Cyrl-RS" dirty="0"/>
              <a:t>Од кад немамо локалне смернице у вези тумачења норме?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r-Cyrl-RS" dirty="0"/>
              <a:t>Мишљења </a:t>
            </a:r>
            <a:r>
              <a:rPr lang="sr-Cyrl-RS" dirty="0" err="1"/>
              <a:t>Мин.Фин</a:t>
            </a:r>
            <a:r>
              <a:rPr lang="sr-Cyrl-RS" dirty="0"/>
              <a:t>. углавном везана за питања примене УИДО без одговора на претходно питање опорезивања у складу са одредбама ЗПДПЛ.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dirty="0"/>
              <a:t>Порезивање по решењу ПУ: СПЈ нерезидента из јурисдикције са преференцијалним пореским третманом + О</a:t>
            </a:r>
            <a:r>
              <a:rPr lang="ru-RU" dirty="0">
                <a:solidFill>
                  <a:srgbClr val="FF0000"/>
                </a:solidFill>
              </a:rPr>
              <a:t>порезивање нерезидента у складу са чланом 40, став 8. ЗПДПЛ – може бити СПЈ, а и не мора. </a:t>
            </a:r>
            <a:endParaRPr lang="ru-RU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5026EF-BB05-4CCF-8BA9-0AECCAEA68A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72803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r-Cyrl-RS" dirty="0"/>
              <a:t>Поента слајда је: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r-Cyrl-RS" dirty="0"/>
              <a:t>Нема опорезивања уколико ЗПДПЛ не пропише да порез постоји (УИДО и МЛИ су релевантни само у сл. да постоји опорезивање у складу са ЗПДПЛ).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r-Cyrl-RS" dirty="0"/>
              <a:t>Не може интерпретација УИДО и МЛИ (нпр. у форми коментара на чл. 5 УИДО или одредбе МЛИ којим се мења примена чл. 5 УИДО) да се користи као основ за интерпретацију правила које прописује ЗПДПЛ.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r-Cyrl-RS" dirty="0"/>
              <a:t>Да ли ми уопште знамо шта је циљ који се жели постићи чл. 4 ЗПДПЛ у сл. </a:t>
            </a:r>
            <a:r>
              <a:rPr lang="sr-Cyrl-RS" dirty="0" err="1"/>
              <a:t>нерегистроване</a:t>
            </a:r>
            <a:r>
              <a:rPr lang="sr-Cyrl-RS" dirty="0"/>
              <a:t> СПЈ (СПЈ које се не региструје код АПР)?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5026EF-BB05-4CCF-8BA9-0AECCAEA68A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52980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r-Cyrl-RS" dirty="0"/>
              <a:t>Питање: Да ли је ико успео да поднесе ову пореску пријаву и плати порез на добит? Да ли су имали проблема у комуникацији са ПУ. </a:t>
            </a:r>
          </a:p>
          <a:p>
            <a:r>
              <a:rPr lang="sr-Cyrl-RS" dirty="0"/>
              <a:t>Примери из праксе: </a:t>
            </a:r>
          </a:p>
          <a:p>
            <a:pPr marL="228600" indent="-228600">
              <a:buFont typeface="+mj-lt"/>
              <a:buAutoNum type="arabicPeriod"/>
            </a:pPr>
            <a:r>
              <a:rPr lang="sr-Cyrl-RS" dirty="0"/>
              <a:t>Драча – поднео ПБПЈ. Пореска управа тражила БС и БУ. </a:t>
            </a:r>
          </a:p>
          <a:p>
            <a:pPr marL="228600" indent="-228600">
              <a:buFont typeface="+mj-lt"/>
              <a:buAutoNum type="arabicPeriod"/>
            </a:pPr>
            <a:r>
              <a:rPr lang="sr-Cyrl-RS" dirty="0"/>
              <a:t>Пореска управа – Нерезидент регистрован за ПДВ који је тражио 12. повраћај ПДВ кредита. Пореска управа питала да ли је плаћен порез на добит.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5026EF-BB05-4CCF-8BA9-0AECCAEA68A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5482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r-Cyrl-RS" dirty="0"/>
              <a:t>Напоменути посебна правила која се примењују само на регистроване огранке: </a:t>
            </a:r>
          </a:p>
          <a:p>
            <a:pPr marL="228600" indent="-228600">
              <a:buFont typeface="+mj-lt"/>
              <a:buAutoNum type="arabicPeriod"/>
            </a:pPr>
            <a:r>
              <a:rPr lang="sr-Cyrl-RS" dirty="0"/>
              <a:t>Приход изузет од опорезивања у складу са УИДО (нпр. Међународни транспорт),</a:t>
            </a:r>
          </a:p>
          <a:p>
            <a:pPr marL="228600" indent="-228600">
              <a:buFont typeface="+mj-lt"/>
              <a:buAutoNum type="arabicPeriod"/>
            </a:pPr>
            <a:r>
              <a:rPr lang="sr-Cyrl-RS" dirty="0"/>
              <a:t>Приход Огранка нерезидента из јурисдикције са преференцијалним пореским третманом (дивиденда, ауторска накнада, накнада интерпретатора, камата, закуп покретне и непокретне имовине).  </a:t>
            </a:r>
          </a:p>
          <a:p>
            <a:pPr marL="228600" indent="-228600">
              <a:buFont typeface="+mj-lt"/>
              <a:buAutoNum type="arabicPeriod"/>
            </a:pPr>
            <a:r>
              <a:rPr lang="sr-Cyrl-RS" dirty="0"/>
              <a:t>Порески непризнати расходи: </a:t>
            </a:r>
          </a:p>
          <a:p>
            <a:pPr marL="685800" lvl="1" indent="-228600">
              <a:buFont typeface="Arial" panose="020B0604020202020204" pitchFamily="34" charset="0"/>
              <a:buChar char="•"/>
            </a:pPr>
            <a:r>
              <a:rPr lang="sr-Cyrl-RS" dirty="0"/>
              <a:t>Настали у вези са приходом који је изузет од опорезивања, и/или</a:t>
            </a:r>
          </a:p>
          <a:p>
            <a:pPr marL="685800" lvl="1" indent="-228600">
              <a:buFont typeface="Arial" panose="020B0604020202020204" pitchFamily="34" charset="0"/>
              <a:buChar char="•"/>
            </a:pPr>
            <a:r>
              <a:rPr lang="sr-Cyrl-RS" dirty="0"/>
              <a:t>У вези прихода које генерише СПЈ нерезидента из јурисдикције са преференцијалним пореским третманом (дивиденда, ауторска накнада, накнада интерпретатора, камата, закуп покретне и непокретне имовине).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5026EF-BB05-4CCF-8BA9-0AECCAEA68A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0091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Углавном базирана на опорезивању добити регистрованих огранака – нагласити: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dirty="0"/>
              <a:t>Опорезивање огранака је преовлађујућа пракса.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dirty="0"/>
              <a:t>Питање алоцирања добити огранка решено кроз рачуноводство. </a:t>
            </a:r>
            <a:r>
              <a:rPr lang="sr-Latn-RS" dirty="0"/>
              <a:t>„</a:t>
            </a:r>
            <a:r>
              <a:rPr lang="sr-Cyrl-RS" dirty="0"/>
              <a:t>Фактурисање</a:t>
            </a:r>
            <a:r>
              <a:rPr lang="sr-Latn-RS" dirty="0"/>
              <a:t>“</a:t>
            </a:r>
            <a:r>
              <a:rPr lang="sr-Cyrl-RS" dirty="0"/>
              <a:t> ка и од стране нерезидентне централе као прагматичан начин за утврђивање прихода/расхода СПЈ у недостатку локалних смерница за </a:t>
            </a:r>
            <a:r>
              <a:rPr lang="sr-Cyrl-RS" dirty="0" err="1"/>
              <a:t>алоцирање</a:t>
            </a:r>
            <a:r>
              <a:rPr lang="sr-Cyrl-RS" dirty="0"/>
              <a:t> профита СПЈ.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Опорезивање добити сталне пословне јединице које није регистрована код АПР? 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r-Cyrl-RS" dirty="0"/>
              <a:t>Како опорезовати СПЈ која није регистрована код АПР? Које евиденције води оваква СПЈ. Чл. 5. ЗПДПЛ прописује </a:t>
            </a:r>
            <a:r>
              <a:rPr lang="sr-Cyrl-RS" dirty="0" err="1"/>
              <a:t>сл</a:t>
            </a:r>
            <a:r>
              <a:rPr lang="sr-Cyrl-RS" dirty="0"/>
              <a:t>: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r-Cyrl-RS" dirty="0"/>
              <a:t>„</a:t>
            </a:r>
            <a:r>
              <a:rPr lang="ru-RU" dirty="0"/>
              <a:t>Нерезидентни обвезник који обавља делатност на територији Републике пословањем </a:t>
            </a:r>
            <a:r>
              <a:rPr lang="ru-RU" b="0" dirty="0"/>
              <a:t>преко </a:t>
            </a:r>
            <a:r>
              <a:rPr lang="ru-RU" b="1" dirty="0"/>
              <a:t>сталне пословне јединице која води пословне књиге </a:t>
            </a:r>
            <a:r>
              <a:rPr lang="ru-RU" dirty="0"/>
              <a:t>у складу са прописима којима се уређује рачуноводство (огранак и други организациони делови нерезидентног обвезника који обављају делатност), опорезиву добит утврђује у складу са овим законом и подноси за сталну пословну јединицу порески биланс и пореску пријаву.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ru-RU" dirty="0"/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Нерезидентни обвезник који обавља делатност преко </a:t>
            </a:r>
            <a:r>
              <a:rPr lang="ru-RU" b="1" dirty="0"/>
              <a:t>сталне пословне јединице која не води пословне књиге </a:t>
            </a:r>
            <a:r>
              <a:rPr lang="ru-RU" dirty="0"/>
              <a:t>у складу са прописима којима се уређује рачуноводство, дужан је да води у тој сталној пословној јединици евиденцију којом се обухватају сви подаци о приходима и расходима, као и други подаци од значаја за утврђивање добити коју та јединица остварује пословањем на територији Републике, и да подноси порески биланс и пореску пријаву. 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ru-RU" dirty="0"/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Порески биланс и пореску пријаву подноси и нерезидентни обвезник који делатност на територији Републике обавља преко </a:t>
            </a:r>
            <a:r>
              <a:rPr lang="ru-RU" b="1" dirty="0"/>
              <a:t>сталне пословне јединице која се сагласно међународном уговору о избегавању двоструког опорезивања не сматра сталном пословном јединицом</a:t>
            </a:r>
            <a:r>
              <a:rPr lang="ru-RU" dirty="0"/>
              <a:t>.</a:t>
            </a:r>
            <a:r>
              <a:rPr lang="sr-Cyrl-RS" dirty="0"/>
              <a:t>“ </a:t>
            </a:r>
            <a:endParaRPr lang="ru-RU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Поступање Пореске управе? 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r-Cyrl-RS" dirty="0"/>
              <a:t>Огранак – Уобичајено поступање током обављања делатности. Неразумевање разлике између </a:t>
            </a:r>
            <a:r>
              <a:rPr lang="sr-Cyrl-RS" dirty="0" err="1"/>
              <a:t>дерегистрације</a:t>
            </a:r>
            <a:r>
              <a:rPr lang="sr-Cyrl-RS" dirty="0"/>
              <a:t> огранка и ликвидације привредног друштва (често ПУ захтева припрему ванредних финансијских </a:t>
            </a:r>
            <a:r>
              <a:rPr lang="sr-Cyrl-RS" dirty="0" err="1"/>
              <a:t>извештаа</a:t>
            </a:r>
            <a:r>
              <a:rPr lang="sr-Cyrl-RS" dirty="0"/>
              <a:t> на дан који претходи дану </a:t>
            </a:r>
            <a:r>
              <a:rPr lang="sr-Cyrl-RS" dirty="0" err="1"/>
              <a:t>дерегистрацие</a:t>
            </a:r>
            <a:r>
              <a:rPr lang="sr-Cyrl-RS" dirty="0"/>
              <a:t> огранка – основ у ЗПДПЛ?)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r-Cyrl-RS" dirty="0" err="1"/>
              <a:t>Нерегистрована</a:t>
            </a:r>
            <a:r>
              <a:rPr lang="sr-Cyrl-RS" dirty="0"/>
              <a:t> СПЈ - Како ово функционише у пракси ? ПУ тражи да се достави БС и БУ? Постоји ли основ за овај захтев ПУ? </a:t>
            </a:r>
            <a:endParaRPr lang="ru-RU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sr-Latn-R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5026EF-BB05-4CCF-8BA9-0AECCAEA68A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43698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574675" lvl="1" indent="-287338">
              <a:buFont typeface="Wingdings" panose="05000000000000000000" pitchFamily="2" charset="2"/>
              <a:buChar char="ü"/>
            </a:pPr>
            <a:r>
              <a:rPr lang="ru-RU" b="1" dirty="0"/>
              <a:t>Вештачко избегавање статуса сталне пословне јединице кроз комисионе аранжмане и сличне стратегије </a:t>
            </a:r>
            <a:r>
              <a:rPr lang="sr-Latn-RS" b="1" dirty="0"/>
              <a:t> </a:t>
            </a:r>
          </a:p>
          <a:p>
            <a:pPr marL="574675" lvl="3" indent="0">
              <a:spcAft>
                <a:spcPts val="1800"/>
              </a:spcAft>
              <a:buNone/>
            </a:pPr>
            <a:r>
              <a:rPr lang="ru-RU" dirty="0"/>
              <a:t>(…када лице ради у уговорној јурисдикцији Обухваћеног пореског уговора у име предузећа и, уобичајено, закључује уговоре или, </a:t>
            </a:r>
            <a:r>
              <a:rPr lang="ru-RU" dirty="0">
                <a:highlight>
                  <a:srgbClr val="C0C0C0"/>
                </a:highlight>
              </a:rPr>
              <a:t>уобичајено, игра главну улогу, што доводи до закључења уговора које предузеће, без суштинских измена, рутински закључује</a:t>
            </a:r>
            <a:r>
              <a:rPr lang="ru-RU" dirty="0"/>
              <a:t> … сматра се да то предузеће има сталну пословну јединицу у тој уговорној јурисдикцији)</a:t>
            </a:r>
            <a:endParaRPr lang="sr-Latn-RS" dirty="0"/>
          </a:p>
          <a:p>
            <a:pPr marL="574675" lvl="1" indent="-287338">
              <a:spcAft>
                <a:spcPts val="1800"/>
              </a:spcAft>
              <a:buFont typeface="Wingdings" panose="05000000000000000000" pitchFamily="2" charset="2"/>
              <a:buChar char="ü"/>
            </a:pPr>
            <a:r>
              <a:rPr lang="ru-RU" b="1" dirty="0"/>
              <a:t>Вештачко избегавање статуса сталне пословне јединице изузимањем посебних делатности</a:t>
            </a:r>
            <a:r>
              <a:rPr lang="sr-Latn-RS" b="1" dirty="0"/>
              <a:t> </a:t>
            </a:r>
            <a:r>
              <a:rPr lang="ru-RU" dirty="0"/>
              <a:t>(услов: </a:t>
            </a:r>
            <a:r>
              <a:rPr lang="ru-RU" dirty="0">
                <a:highlight>
                  <a:srgbClr val="C0C0C0"/>
                </a:highlight>
              </a:rPr>
              <a:t>делатност припремног или помоћног карактера</a:t>
            </a:r>
            <a:r>
              <a:rPr lang="ru-RU" dirty="0"/>
              <a:t>)</a:t>
            </a:r>
            <a:endParaRPr lang="sr-Latn-RS" dirty="0"/>
          </a:p>
          <a:p>
            <a:pPr marL="574675" lvl="1" indent="-287338">
              <a:buFont typeface="Wingdings" panose="05000000000000000000" pitchFamily="2" charset="2"/>
              <a:buChar char="ü"/>
            </a:pPr>
            <a:r>
              <a:rPr lang="sr-Cyrl-RS" b="1" dirty="0"/>
              <a:t>Подела уговора</a:t>
            </a:r>
            <a:r>
              <a:rPr lang="sr-Latn-RS" b="1" dirty="0"/>
              <a:t> </a:t>
            </a:r>
            <a:r>
              <a:rPr lang="ru-RU" dirty="0"/>
              <a:t>(</a:t>
            </a:r>
            <a:r>
              <a:rPr lang="ru-RU" dirty="0">
                <a:highlight>
                  <a:srgbClr val="C0C0C0"/>
                </a:highlight>
              </a:rPr>
              <a:t>градилиште, грађевински/инсталациони радови </a:t>
            </a:r>
            <a:r>
              <a:rPr lang="ru-RU" dirty="0"/>
              <a:t>или други посебан рад наведен у одредбама Обухваћеног пореског уговора)</a:t>
            </a:r>
            <a:endParaRPr lang="sr-Latn-R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5026EF-BB05-4CCF-8BA9-0AECCAEA68A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235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r-Cyrl-RS" dirty="0"/>
              <a:t>Практична примена? Идеја је да поновимо/констатујемо да измене УИДО које уводи МЛИ а које је СР</a:t>
            </a:r>
            <a:r>
              <a:rPr lang="sr-Cyrl-RS" b="0" dirty="0"/>
              <a:t>Б прихватила имају ограничену практичну примену све док се не измене одредбе чл. 4 ЗПДПЛ (превасходно у делу </a:t>
            </a:r>
            <a:r>
              <a:rPr lang="ru-RU" b="0" dirty="0"/>
              <a:t>Вештачко избегавање статуса сталне пословне јединице кроз комисионе аранжмане и сличне стратегије)</a:t>
            </a:r>
            <a:r>
              <a:rPr lang="sr-Cyrl-RS" dirty="0"/>
              <a:t>.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5026EF-BB05-4CCF-8BA9-0AECCAEA68A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8448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100"/>
              <a:buFont typeface="Wingdings" panose="05000000000000000000" pitchFamily="2" charset="2"/>
              <a:buNone/>
              <a:tabLst>
                <a:tab pos="457200" algn="l"/>
              </a:tabLst>
            </a:pPr>
            <a:r>
              <a:rPr lang="sr-Cyrl-R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Услуге обуке које пружене електронским путем у случају у ком лице које врши обуку није присутно на територији Србије  (графикон „А“) – </a:t>
            </a:r>
            <a:r>
              <a:rPr lang="sr-Cyrl-RS" sz="1200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не постоји СПЈ</a:t>
            </a:r>
            <a:r>
              <a:rPr lang="sr-Cyrl-R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пружаоца услуге на територији Србије;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sr-Cyrl-R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100"/>
              <a:buFont typeface="Wingdings" panose="05000000000000000000" pitchFamily="2" charset="2"/>
              <a:buNone/>
              <a:tabLst>
                <a:tab pos="457200" algn="l"/>
              </a:tabLst>
            </a:pPr>
            <a:r>
              <a:rPr lang="sr-Cyrl-R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Услуге обуке које пружене електронским путем и путем тренинга који захтева да лице које врши обуку буде присутно на територији Србије  (графикон „Б“) – </a:t>
            </a:r>
            <a:r>
              <a:rPr lang="sr-Cyrl-RS" sz="1200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постоји могућност да </a:t>
            </a:r>
            <a:r>
              <a:rPr lang="sr-Cyrl-RS" sz="1200" u="sng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пружалац</a:t>
            </a:r>
            <a:r>
              <a:rPr lang="sr-Cyrl-RS" sz="1200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услуге креира СПЈ</a:t>
            </a:r>
            <a:r>
              <a:rPr lang="sr-Cyrl-R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на територији Србије. Постојање СПЈ зависи од: 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sr-Cyrl-R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</a:pPr>
            <a:r>
              <a:rPr lang="sr-Cyrl-R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Сталности локације на којој се обука врши на територији Србије (уколико се обука врши на више различитих локација вероватноћа креирања СПЈ је мања и обратно), и 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858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sr-Cyrl-R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</a:pPr>
            <a:r>
              <a:rPr lang="sr-Cyrl-R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Временског периода у ко ће лице које врши обуку боравити на територији Србије (генерално, уколико лице које врши обуку борави на територији Србије краће од 183 дана вероватноћа креирања СПЈ је мања и обрнуто);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sr-Cyrl-R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100"/>
              <a:buFont typeface="Wingdings" panose="05000000000000000000" pitchFamily="2" charset="2"/>
              <a:buNone/>
              <a:tabLst>
                <a:tab pos="457200" algn="l"/>
              </a:tabLst>
            </a:pPr>
            <a:r>
              <a:rPr lang="sr-Cyrl-R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Услуге обуке које подразумевају да лице које врши обуку буде присутно на територији Србије  (графикон „В“) – </a:t>
            </a:r>
            <a:r>
              <a:rPr lang="sr-Cyrl-RS" sz="1200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постоји могућност да </a:t>
            </a:r>
            <a:r>
              <a:rPr lang="sr-Cyrl-RS" sz="1200" u="sng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пружалац</a:t>
            </a:r>
            <a:r>
              <a:rPr lang="sr-Cyrl-RS" sz="1200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услуге креира СПЈ</a:t>
            </a:r>
            <a:r>
              <a:rPr lang="sr-Cyrl-R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на територији Србије а у случају да су испуњени сл. услови: 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858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sr-Cyrl-R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</a:pPr>
            <a:r>
              <a:rPr lang="sr-Cyrl-R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Постојање тзв. сталне базе (сталног места на ком лице врши обуку – нпр. учионица или канцеларија), и 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858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sr-Cyrl-R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</a:pPr>
            <a:r>
              <a:rPr lang="sr-Cyrl-R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Уколико боравак лица која врше обуку на наведеној локацији траје довољно дуго (нпр. преко шест месеци у складу са искуствима земаља чланица ОЕЦД). Привремени прекиди боравка и учешће већег броја предавача који се сукцесивно смењују у вршењу обуке немају утицаја на период присуства пружаоца услуге на територији Србије. 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sr-Cyrl-RS" dirty="0"/>
          </a:p>
          <a:p>
            <a:endParaRPr lang="sr-Cyrl-RS" dirty="0"/>
          </a:p>
          <a:p>
            <a:r>
              <a:rPr lang="sr-Cyrl-RS" dirty="0"/>
              <a:t>Одговори на питања: </a:t>
            </a:r>
          </a:p>
          <a:p>
            <a:endParaRPr lang="sr-Cyrl-RS" dirty="0"/>
          </a:p>
          <a:p>
            <a:r>
              <a:rPr lang="sr-Cyrl-RS" dirty="0"/>
              <a:t>„А“ – Не постоји стална база (случај „трговања СА јурисдикцијом“); </a:t>
            </a:r>
          </a:p>
          <a:p>
            <a:endParaRPr lang="sr-Cyrl-RS" dirty="0"/>
          </a:p>
          <a:p>
            <a:r>
              <a:rPr lang="sr-Cyrl-RS" dirty="0"/>
              <a:t>„Б“ – Могуће да постоји СПЈ. Постојање СПЈ превасходно зависи од активности које обављају запослени на територији као и дужине боравка запослених на територији. </a:t>
            </a:r>
          </a:p>
          <a:p>
            <a:endParaRPr lang="sr-Cyrl-R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r-Cyrl-RS" dirty="0"/>
              <a:t>„В“ – Могуће да постоји СПЈ. Постојање СПЈ једино зависи од активности које обављају запослени на територији.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sr-Cyrl-R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r-Cyrl-RS" dirty="0"/>
              <a:t>За сл. „Б“ и „В“ није битно да ли је реч о запосленом или на други начин ангажованом лицу.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sr-Cyrl-R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5026EF-BB05-4CCF-8BA9-0AECCAEA68A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46992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100"/>
              <a:buFont typeface="Wingdings" panose="05000000000000000000" pitchFamily="2" charset="2"/>
              <a:buNone/>
              <a:tabLst>
                <a:tab pos="457200" algn="l"/>
              </a:tabLst>
            </a:pPr>
            <a:r>
              <a:rPr lang="sr-Cyrl-R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Услуге изнајмљивања опреме која се налази на територији Србије (тзв. пасивни приход) (графикон „А“) – </a:t>
            </a:r>
            <a:r>
              <a:rPr lang="sr-Cyrl-RS" sz="1800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не постоји СПЈ</a:t>
            </a:r>
            <a:r>
              <a:rPr lang="sr-Cyrl-R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пружаоца услуге на територији Србије;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sr-Cyrl-R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100"/>
              <a:buFont typeface="Wingdings" panose="05000000000000000000" pitchFamily="2" charset="2"/>
              <a:buNone/>
              <a:tabLst>
                <a:tab pos="457200" algn="l"/>
              </a:tabLst>
            </a:pPr>
            <a:r>
              <a:rPr lang="sr-Cyrl-R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Услуге пружене посредством опреме која се налази на територији Србије (тј. пословање коришћењем опреме која се налази у Србији) (графикон „Б“) – </a:t>
            </a:r>
            <a:r>
              <a:rPr lang="sr-Cyrl-RS" sz="1800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Могуће је да ће опрема која се налази на територији Србије креирати СПЈ</a:t>
            </a:r>
            <a:r>
              <a:rPr lang="sr-Cyrl-R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пружаоца услуге уколико су испуњени услови по питању постојања сталног места (опрема постављена/инсталирана на једном месту, нпр. канцеларија, стан и сл.) и времена током ког ће опрема бити на територији Србије;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sr-Cyrl-RS" dirty="0"/>
          </a:p>
          <a:p>
            <a:endParaRPr lang="sr-Cyrl-R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r-Cyrl-RS" dirty="0"/>
              <a:t>Одговори на питања: </a:t>
            </a:r>
          </a:p>
          <a:p>
            <a:endParaRPr lang="sr-Cyrl-RS" dirty="0"/>
          </a:p>
          <a:p>
            <a:r>
              <a:rPr lang="sr-Cyrl-RS" dirty="0"/>
              <a:t>„А“ – Не постоји стална база (случај „трговања СА јурисдикцијом“). Пружалац услуге остварује „пасиван“ приход – приход од ренте, а не приход од обављања делатности; </a:t>
            </a:r>
          </a:p>
          <a:p>
            <a:endParaRPr lang="sr-Cyrl-RS" dirty="0"/>
          </a:p>
          <a:p>
            <a:r>
              <a:rPr lang="sr-Cyrl-RS" dirty="0"/>
              <a:t>„Б“ – Могуће да постоји СПЈ уколико Пружалац услуге обавља делатност (остварује „активан“ приход, тј. приход од пословања).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5026EF-BB05-4CCF-8BA9-0AECCAEA68A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2912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100"/>
              <a:buFont typeface="Wingdings" panose="05000000000000000000" pitchFamily="2" charset="2"/>
              <a:buNone/>
              <a:tabLst>
                <a:tab pos="457200" algn="l"/>
              </a:tabLst>
            </a:pPr>
            <a:r>
              <a:rPr lang="sr-Cyrl-R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Услуге активног оплемењивања (производња/састављање финалног производа од материјала наручиоца). Материјал и финални производ су у власништву страног лица. Запослени примаоца услуге бораве на територији Србије (нпр. контрола ланца снабдевања). По завршетку производње финални производ се отпрема у иностранство у складу са налогом иностраног власника или продаје домаћем лицу (нпр. лицу које је пружало услугу активног оплемењивања) које је независно даље располаже наведеном робом (графикон „А“) – </a:t>
            </a:r>
            <a:r>
              <a:rPr lang="sr-Cyrl-RS" sz="1800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не постоји СПЈ</a:t>
            </a:r>
            <a:r>
              <a:rPr lang="sr-Cyrl-R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пружаоца услуге на територији Србије </a:t>
            </a:r>
            <a:r>
              <a:rPr lang="sr-Cyrl-RS" sz="1800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ако</a:t>
            </a:r>
            <a:r>
              <a:rPr lang="sr-Cyrl-R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r-Cyrl-R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пружалац</a:t>
            </a:r>
            <a:r>
              <a:rPr lang="sr-Cyrl-R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услуге (и потенцијални накнадни купац готових производа) наступа као предузетник који не заступа иностраног примаоца услуге/продавца и </a:t>
            </a:r>
            <a:r>
              <a:rPr lang="sr-Cyrl-RS" sz="1800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ако</a:t>
            </a:r>
            <a:r>
              <a:rPr lang="sr-Cyrl-R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запослени примаоца услуге бораве на територији Србије у релативно кратком временском периоду (нпр. појединачно или збирно не дуже од 183 дана у односној години); </a:t>
            </a: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100"/>
              <a:buFont typeface="Wingdings" panose="05000000000000000000" pitchFamily="2" charset="2"/>
              <a:buNone/>
              <a:tabLst>
                <a:tab pos="457200" algn="l"/>
              </a:tabLst>
            </a:pPr>
            <a:endParaRPr lang="sr-Cyrl-R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100"/>
              <a:buFont typeface="Wingdings" panose="05000000000000000000" pitchFamily="2" charset="2"/>
              <a:buNone/>
              <a:tabLst>
                <a:tab pos="457200" algn="l"/>
              </a:tabLst>
            </a:pPr>
            <a:r>
              <a:rPr lang="sr-Cyrl-R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Услуге активног оплемењивања (производња/састављање финалног производа од материјала наручиоца). Материјал и финални производ су у власништву страног лица. По завршетку производње финални производ се отпрема у иностранство у складу са налогом иностраног власника или продаје домаћем лицу. Запослени примаоца услуге бораве на територији Србије (нпр. контрола ланца снабдевања). Пружалац услуге је укључен у продају готових производа на територији (графикон „Б“) – </a:t>
            </a:r>
            <a:r>
              <a:rPr lang="sr-Cyrl-RS" sz="1800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постоји могућност креирања СПЈ иностраног примаоца услуге/продавца</a:t>
            </a:r>
            <a:r>
              <a:rPr lang="sr-Cyrl-R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СПЈ иностраног примаоца услуга/продавца може настати по следећа два основа: 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sr-Cyrl-R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  <a:tabLst>
                <a:tab pos="685800" algn="l"/>
              </a:tabLst>
            </a:pPr>
            <a:r>
              <a:rPr lang="sr-Cyrl-R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Уколико запослени примаоца услуге имају на располагању тзв. сталну базу (нпр. канцеларију, производни погон) и уколико бораве на територији Србије у релативно дужем периоду (нпр. појединачно или збирно дуже од 183 дана у односној години); 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858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sr-Cyrl-R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  <a:tabLst>
                <a:tab pos="685800" algn="l"/>
              </a:tabLst>
            </a:pPr>
            <a:r>
              <a:rPr lang="sr-Cyrl-R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Уколико запослени пружаоца услуге имају могућност да фактички врше продају готових производа у име иностраног продавца.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  <a:tabLst>
                <a:tab pos="685800" algn="l"/>
              </a:tabLst>
            </a:pPr>
            <a:endParaRPr lang="sr-Cyrl-R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  <a:tabLst>
                <a:tab pos="685800" algn="l"/>
              </a:tabLst>
            </a:pPr>
            <a:endParaRPr lang="sr-Cyrl-R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None/>
              <a:tabLst>
                <a:tab pos="685800" algn="l"/>
              </a:tabLst>
            </a:pPr>
            <a:r>
              <a:rPr lang="sr-Cyrl-R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Одговор на питања: </a:t>
            </a: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None/>
              <a:tabLst>
                <a:tab pos="685800" algn="l"/>
              </a:tabLst>
            </a:pPr>
            <a:endParaRPr lang="sr-Cyrl-R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tabLst>
                <a:tab pos="685800" algn="l"/>
              </a:tabLst>
              <a:defRPr/>
            </a:pPr>
            <a:r>
              <a:rPr lang="sr-Cyrl-R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„А“ – Не постоји СПЈ </a:t>
            </a:r>
            <a:r>
              <a:rPr lang="sr-Cyrl-RS" sz="1800" dirty="0"/>
              <a:t>(случај „трговања СА јурисдикцијом“); </a:t>
            </a: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None/>
              <a:tabLst>
                <a:tab pos="685800" algn="l"/>
              </a:tabLst>
            </a:pPr>
            <a:endParaRPr lang="sr-Cyrl-R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r-Cyrl-R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„Б“ – </a:t>
            </a:r>
            <a:r>
              <a:rPr lang="sr-Cyrl-RS" sz="1800" dirty="0"/>
              <a:t>Могуће да постоји СПЈ. Постојање СПЈ једино зависи од активности које обављају запослени на територији. </a:t>
            </a: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None/>
              <a:tabLst>
                <a:tab pos="685800" algn="l"/>
              </a:tabLst>
            </a:pP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5026EF-BB05-4CCF-8BA9-0AECCAEA68A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31069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Relationship Id="rId4" Type="http://schemas.openxmlformats.org/officeDocument/2006/relationships/image" Target="../media/image2.sv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4" Type="http://schemas.openxmlformats.org/officeDocument/2006/relationships/image" Target="../media/image2.sv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4" Type="http://schemas.openxmlformats.org/officeDocument/2006/relationships/image" Target="../media/image2.sv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Relationship Id="rId4" Type="http://schemas.openxmlformats.org/officeDocument/2006/relationships/image" Target="../media/image2.svg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6.xml"/><Relationship Id="rId4" Type="http://schemas.openxmlformats.org/officeDocument/2006/relationships/image" Target="../media/image2.svg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2.svg"/></Relationships>
</file>

<file path=ppt/slideLayouts/_rels/slideLayout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8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4.svg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Left Horizontal Window_KPMG Blu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47D3C9D-F1D9-4D83-8405-0F801E26817D}"/>
              </a:ext>
            </a:extLst>
          </p:cNvPr>
          <p:cNvSpPr>
            <a:spLocks noChangeAspect="1"/>
          </p:cNvSpPr>
          <p:nvPr userDrawn="1"/>
        </p:nvSpPr>
        <p:spPr>
          <a:xfrm>
            <a:off x="749300" y="1263838"/>
            <a:ext cx="6328756" cy="4396185"/>
          </a:xfrm>
          <a:prstGeom prst="rect">
            <a:avLst/>
          </a:prstGeom>
          <a:gradFill>
            <a:gsLst>
              <a:gs pos="100000">
                <a:schemeClr val="accent1"/>
              </a:gs>
              <a:gs pos="0">
                <a:schemeClr val="accent5"/>
              </a:gs>
            </a:gsLst>
            <a:lin ang="0" scaled="0"/>
          </a:gradFill>
        </p:spPr>
        <p:txBody>
          <a:bodyPr vert="horz" lIns="180000" tIns="180000" rIns="180000" bIns="180000" rtlCol="0" anchor="t" anchorCtr="0">
            <a:noAutofit/>
          </a:bodyPr>
          <a:lstStyle/>
          <a:p>
            <a:pPr lvl="0">
              <a:lnSpc>
                <a:spcPct val="70000"/>
              </a:lnSpc>
              <a:spcBef>
                <a:spcPct val="0"/>
              </a:spcBef>
              <a:buNone/>
            </a:pPr>
            <a:endParaRPr lang="en-US" sz="8800" baseline="0" dirty="0" err="1">
              <a:solidFill>
                <a:schemeClr val="bg1"/>
              </a:solidFill>
              <a:latin typeface="KPMG Bold" panose="020B0803030202040204" pitchFamily="34" charset="0"/>
              <a:ea typeface="+mj-ea"/>
              <a:cs typeface="+mj-cs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79AD7088-EDB1-43A3-BCB3-0FEDC99E325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96112" y="1514264"/>
            <a:ext cx="5831819" cy="2880000"/>
          </a:xfrm>
        </p:spPr>
        <p:txBody>
          <a:bodyPr anchor="t" anchorCtr="0"/>
          <a:lstStyle>
            <a:lvl1pPr algn="l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Title slide text only</a:t>
            </a:r>
            <a:endParaRPr lang="en-US" dirty="0"/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6B20E3E2-C475-4230-9CC4-4FC30DB17C8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96112" y="4602703"/>
            <a:ext cx="5831819" cy="810000"/>
          </a:xfrm>
        </p:spPr>
        <p:txBody>
          <a:bodyPr anchor="b"/>
          <a:lstStyle>
            <a:lvl1pPr>
              <a:defRPr sz="1100">
                <a:solidFill>
                  <a:schemeClr val="bg1"/>
                </a:solidFill>
              </a:defRPr>
            </a:lvl1pPr>
            <a:lvl2pPr>
              <a:defRPr sz="110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sz="1100"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 sz="1100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B0D0288E-06CE-4638-82E1-02D75D58A3F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49300" y="313438"/>
            <a:ext cx="786440" cy="31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95282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Left Vertical Window_KPMG Blu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2CD11141-B40A-46CB-8C61-81DDE221FE5D}"/>
              </a:ext>
            </a:extLst>
          </p:cNvPr>
          <p:cNvSpPr>
            <a:spLocks noChangeAspect="1"/>
          </p:cNvSpPr>
          <p:nvPr userDrawn="1"/>
        </p:nvSpPr>
        <p:spPr>
          <a:xfrm>
            <a:off x="749300" y="1263838"/>
            <a:ext cx="3996512" cy="4743262"/>
          </a:xfrm>
          <a:prstGeom prst="rect">
            <a:avLst/>
          </a:prstGeom>
          <a:gradFill>
            <a:gsLst>
              <a:gs pos="100000">
                <a:schemeClr val="accent1"/>
              </a:gs>
              <a:gs pos="0">
                <a:schemeClr val="accent5"/>
              </a:gs>
            </a:gsLst>
            <a:lin ang="0" scaled="0"/>
          </a:gradFill>
        </p:spPr>
        <p:txBody>
          <a:bodyPr vert="horz" lIns="180000" tIns="180000" rIns="180000" bIns="180000" rtlCol="0" anchor="t" anchorCtr="0">
            <a:noAutofit/>
          </a:bodyPr>
          <a:lstStyle/>
          <a:p>
            <a:pPr lvl="0">
              <a:lnSpc>
                <a:spcPct val="70000"/>
              </a:lnSpc>
              <a:spcBef>
                <a:spcPct val="0"/>
              </a:spcBef>
              <a:buNone/>
            </a:pPr>
            <a:endParaRPr lang="en-US" sz="8800" baseline="0" dirty="0" err="1">
              <a:solidFill>
                <a:schemeClr val="bg1"/>
              </a:solidFill>
              <a:latin typeface="KPMG Bold" panose="020B0803030202040204" pitchFamily="34" charset="0"/>
              <a:ea typeface="+mj-ea"/>
              <a:cs typeface="+mj-cs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A7867E50-BF34-4013-B459-41448BAB225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96111" y="1514264"/>
            <a:ext cx="4777456" cy="3240000"/>
          </a:xfrm>
        </p:spPr>
        <p:txBody>
          <a:bodyPr anchor="t" anchorCtr="0"/>
          <a:lstStyle>
            <a:lvl1pPr algn="l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Title slide text only</a:t>
            </a:r>
            <a:endParaRPr lang="en-US" dirty="0"/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3280408F-9E51-4F9B-94C4-6F3A3FBD24F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96112" y="4953636"/>
            <a:ext cx="2798013" cy="810000"/>
          </a:xfrm>
        </p:spPr>
        <p:txBody>
          <a:bodyPr anchor="b"/>
          <a:lstStyle>
            <a:lvl1pPr>
              <a:defRPr sz="1100">
                <a:solidFill>
                  <a:schemeClr val="bg1"/>
                </a:solidFill>
              </a:defRPr>
            </a:lvl1pPr>
            <a:lvl2pPr>
              <a:defRPr sz="110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sz="1100"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 sz="1100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5762845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Right Horizontal Window_Pacific Blue">
    <p:bg>
      <p:bgPr>
        <a:gradFill>
          <a:gsLst>
            <a:gs pos="100000">
              <a:srgbClr val="ACEAFF"/>
            </a:gs>
            <a:gs pos="0">
              <a:schemeClr val="accent4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5CBDB287-5E22-4504-9244-3821B98C05A3}"/>
              </a:ext>
            </a:extLst>
          </p:cNvPr>
          <p:cNvSpPr>
            <a:spLocks noChangeAspect="1"/>
          </p:cNvSpPr>
          <p:nvPr userDrawn="1"/>
        </p:nvSpPr>
        <p:spPr>
          <a:xfrm>
            <a:off x="2157187" y="313438"/>
            <a:ext cx="6242276" cy="4332804"/>
          </a:xfrm>
          <a:prstGeom prst="rect">
            <a:avLst/>
          </a:prstGeom>
          <a:gradFill>
            <a:gsLst>
              <a:gs pos="100000">
                <a:schemeClr val="accent1"/>
              </a:gs>
              <a:gs pos="0">
                <a:schemeClr val="accent5"/>
              </a:gs>
            </a:gsLst>
            <a:lin ang="0" scaled="0"/>
          </a:gradFill>
        </p:spPr>
        <p:txBody>
          <a:bodyPr vert="horz" lIns="180000" tIns="180000" rIns="180000" bIns="180000" rtlCol="0" anchor="t" anchorCtr="0">
            <a:noAutofit/>
          </a:bodyPr>
          <a:lstStyle/>
          <a:p>
            <a:pPr lvl="0">
              <a:lnSpc>
                <a:spcPct val="70000"/>
              </a:lnSpc>
              <a:spcBef>
                <a:spcPct val="0"/>
              </a:spcBef>
              <a:buNone/>
            </a:pPr>
            <a:endParaRPr lang="en-US" sz="8800" baseline="0" dirty="0" err="1">
              <a:solidFill>
                <a:schemeClr val="bg1"/>
              </a:solidFill>
              <a:latin typeface="KPMG Bold" panose="020B0803030202040204" pitchFamily="34" charset="0"/>
              <a:ea typeface="+mj-ea"/>
              <a:cs typeface="+mj-cs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21A1CDC1-2E26-4722-BB78-D965EB67300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401618" y="560114"/>
            <a:ext cx="5756451" cy="2880000"/>
          </a:xfrm>
        </p:spPr>
        <p:txBody>
          <a:bodyPr anchor="t" anchorCtr="0"/>
          <a:lstStyle>
            <a:lvl1pPr algn="l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Title slide text only</a:t>
            </a:r>
            <a:endParaRPr lang="en-US" dirty="0"/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53C698CC-97B7-45DE-AA75-CA3F0C4CF34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401618" y="3582823"/>
            <a:ext cx="5756451" cy="810000"/>
          </a:xfrm>
        </p:spPr>
        <p:txBody>
          <a:bodyPr anchor="b"/>
          <a:lstStyle>
            <a:lvl1pPr>
              <a:defRPr sz="1100">
                <a:solidFill>
                  <a:schemeClr val="bg1"/>
                </a:solidFill>
              </a:defRPr>
            </a:lvl1pPr>
            <a:lvl2pPr>
              <a:defRPr sz="110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sz="1100"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 sz="1100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12B72E16-3CB3-49AC-9B2E-56ECC2BE968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49300" y="313438"/>
            <a:ext cx="786440" cy="31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82511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Right Vertical Window_Pacific Blue">
    <p:bg>
      <p:bgPr>
        <a:gradFill>
          <a:gsLst>
            <a:gs pos="100000">
              <a:srgbClr val="ACEAFF"/>
            </a:gs>
            <a:gs pos="0">
              <a:schemeClr val="accent4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93C44D8B-17CD-4454-B36D-72741332159F}"/>
              </a:ext>
            </a:extLst>
          </p:cNvPr>
          <p:cNvSpPr>
            <a:spLocks noChangeAspect="1"/>
          </p:cNvSpPr>
          <p:nvPr userDrawn="1"/>
        </p:nvSpPr>
        <p:spPr>
          <a:xfrm>
            <a:off x="4442218" y="313438"/>
            <a:ext cx="3957246" cy="5693662"/>
          </a:xfrm>
          <a:prstGeom prst="rect">
            <a:avLst/>
          </a:prstGeom>
          <a:gradFill>
            <a:gsLst>
              <a:gs pos="100000">
                <a:schemeClr val="accent1"/>
              </a:gs>
              <a:gs pos="0">
                <a:schemeClr val="accent5"/>
              </a:gs>
            </a:gsLst>
            <a:lin ang="0" scaled="0"/>
          </a:gradFill>
        </p:spPr>
        <p:txBody>
          <a:bodyPr vert="horz" lIns="180000" tIns="180000" rIns="180000" bIns="180000" rtlCol="0" anchor="t" anchorCtr="0">
            <a:noAutofit/>
          </a:bodyPr>
          <a:lstStyle/>
          <a:p>
            <a:pPr lvl="0">
              <a:lnSpc>
                <a:spcPct val="70000"/>
              </a:lnSpc>
              <a:spcBef>
                <a:spcPct val="0"/>
              </a:spcBef>
              <a:buNone/>
            </a:pPr>
            <a:endParaRPr lang="en-US" sz="8800" baseline="0" dirty="0" err="1">
              <a:solidFill>
                <a:schemeClr val="bg1"/>
              </a:solidFill>
              <a:latin typeface="KPMG Bold" panose="020B0803030202040204" pitchFamily="34" charset="0"/>
              <a:ea typeface="+mj-ea"/>
              <a:cs typeface="+mj-cs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2D3C3EE5-C1E7-4D94-8929-0FA5FFFE0ED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684266" y="556419"/>
            <a:ext cx="3471421" cy="4140000"/>
          </a:xfrm>
        </p:spPr>
        <p:txBody>
          <a:bodyPr anchor="t" anchorCtr="0"/>
          <a:lstStyle>
            <a:lvl1pPr algn="l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Title slide text only</a:t>
            </a:r>
            <a:endParaRPr lang="en-US" dirty="0"/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2A5C960A-C74B-42B5-A237-47F1B97FD3E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84266" y="4949907"/>
            <a:ext cx="3471421" cy="810000"/>
          </a:xfrm>
        </p:spPr>
        <p:txBody>
          <a:bodyPr anchor="b"/>
          <a:lstStyle>
            <a:lvl1pPr>
              <a:defRPr sz="1100">
                <a:solidFill>
                  <a:schemeClr val="bg1"/>
                </a:solidFill>
              </a:defRPr>
            </a:lvl1pPr>
            <a:lvl2pPr>
              <a:defRPr sz="110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sz="1100"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 sz="1100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4BB4E646-8E32-4794-BD3E-E767603FBCC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49300" y="313438"/>
            <a:ext cx="786440" cy="31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84772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Left Horizontal Window Image_KPMG Blu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0B1881FE-F51A-491A-9C27-F63BE5A5CB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738333" y="1263838"/>
            <a:ext cx="2661130" cy="3022538"/>
          </a:xfrm>
        </p:spPr>
        <p:txBody>
          <a:bodyPr anchor="t" anchorCtr="0"/>
          <a:lstStyle>
            <a:lvl1pPr algn="l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Title slide text only</a:t>
            </a:r>
            <a:endParaRPr lang="en-US" dirty="0"/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31292E31-1E73-44F3-ABE3-7D4DCAA2A04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738333" y="4881887"/>
            <a:ext cx="2661130" cy="810000"/>
          </a:xfrm>
        </p:spPr>
        <p:txBody>
          <a:bodyPr anchor="b"/>
          <a:lstStyle>
            <a:lvl1pPr>
              <a:defRPr sz="1100">
                <a:solidFill>
                  <a:schemeClr val="bg1"/>
                </a:solidFill>
              </a:defRPr>
            </a:lvl1pPr>
            <a:lvl2pPr>
              <a:defRPr sz="110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sz="1100"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 sz="1100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BFF24A9-461A-47E9-B0F9-09BFAA4914B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46125" y="1263839"/>
            <a:ext cx="4354574" cy="3022538"/>
          </a:xfrm>
          <a:solidFill>
            <a:schemeClr val="accent1"/>
          </a:solidFill>
        </p:spPr>
        <p:txBody>
          <a:bodyPr vert="horz" lIns="0" tIns="0" rIns="0" bIns="0" rtlCol="0" anchor="ctr" anchorCtr="0">
            <a:noAutofit/>
          </a:bodyPr>
          <a:lstStyle>
            <a:lvl1pPr>
              <a:defRPr lang="en-US" b="0">
                <a:solidFill>
                  <a:schemeClr val="bg1"/>
                </a:solidFill>
              </a:defRPr>
            </a:lvl1pPr>
          </a:lstStyle>
          <a:p>
            <a:pPr lvl="0" algn="ctr"/>
            <a:r>
              <a:rPr lang="en-US"/>
              <a:t>Click icon to add picture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F060AC1F-823B-423D-80EF-C95EEC3DFED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38333" y="313438"/>
            <a:ext cx="786440" cy="31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87190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Left Vertical Window Image_KPMG Blu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0B1881FE-F51A-491A-9C27-F63BE5A5CB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457335" y="1263838"/>
            <a:ext cx="3940539" cy="3022538"/>
          </a:xfrm>
        </p:spPr>
        <p:txBody>
          <a:bodyPr anchor="t" anchorCtr="0"/>
          <a:lstStyle>
            <a:lvl1pPr algn="l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Title slide text only</a:t>
            </a:r>
            <a:endParaRPr lang="en-US" dirty="0"/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31292E31-1E73-44F3-ABE3-7D4DCAA2A04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457335" y="4881887"/>
            <a:ext cx="3940539" cy="810000"/>
          </a:xfrm>
        </p:spPr>
        <p:txBody>
          <a:bodyPr anchor="b"/>
          <a:lstStyle>
            <a:lvl1pPr>
              <a:defRPr sz="1100">
                <a:solidFill>
                  <a:schemeClr val="bg1"/>
                </a:solidFill>
              </a:defRPr>
            </a:lvl1pPr>
            <a:lvl2pPr>
              <a:defRPr sz="110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sz="1100"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 sz="1100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BFF24A9-461A-47E9-B0F9-09BFAA4914B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46125" y="1263839"/>
            <a:ext cx="3077611" cy="4428048"/>
          </a:xfrm>
          <a:solidFill>
            <a:schemeClr val="accent1"/>
          </a:solidFill>
        </p:spPr>
        <p:txBody>
          <a:bodyPr vert="horz" lIns="0" tIns="0" rIns="0" bIns="0" rtlCol="0" anchor="ctr" anchorCtr="0">
            <a:noAutofit/>
          </a:bodyPr>
          <a:lstStyle>
            <a:lvl1pPr>
              <a:defRPr lang="en-US" b="0">
                <a:solidFill>
                  <a:schemeClr val="bg1"/>
                </a:solidFill>
              </a:defRPr>
            </a:lvl1pPr>
          </a:lstStyle>
          <a:p>
            <a:pPr lvl="0" algn="ctr"/>
            <a:r>
              <a:rPr lang="en-US"/>
              <a:t>Click icon to add picture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5638D828-F203-4122-8387-83B5C7962F4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57336" y="313438"/>
            <a:ext cx="786440" cy="31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42097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Right Horizontal Window Image_Cobalt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0B1881FE-F51A-491A-9C27-F63BE5A5CB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49300" y="1263838"/>
            <a:ext cx="2661130" cy="3022538"/>
          </a:xfrm>
        </p:spPr>
        <p:txBody>
          <a:bodyPr anchor="t" anchorCtr="0"/>
          <a:lstStyle>
            <a:lvl1pPr algn="l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Title slide text only</a:t>
            </a:r>
            <a:endParaRPr lang="en-US" dirty="0"/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31292E31-1E73-44F3-ABE3-7D4DCAA2A04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49300" y="4881887"/>
            <a:ext cx="2661130" cy="810000"/>
          </a:xfrm>
        </p:spPr>
        <p:txBody>
          <a:bodyPr anchor="b"/>
          <a:lstStyle>
            <a:lvl1pPr>
              <a:defRPr sz="1100">
                <a:solidFill>
                  <a:schemeClr val="bg1"/>
                </a:solidFill>
              </a:defRPr>
            </a:lvl1pPr>
            <a:lvl2pPr>
              <a:defRPr sz="110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sz="1100"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 sz="1100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BFF24A9-461A-47E9-B0F9-09BFAA4914B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044030" y="1263839"/>
            <a:ext cx="4354574" cy="3022538"/>
          </a:xfrm>
          <a:solidFill>
            <a:schemeClr val="accent2"/>
          </a:solidFill>
        </p:spPr>
        <p:txBody>
          <a:bodyPr vert="horz" lIns="0" tIns="0" rIns="0" bIns="0" rtlCol="0" anchor="ctr" anchorCtr="0">
            <a:noAutofit/>
          </a:bodyPr>
          <a:lstStyle>
            <a:lvl1pPr>
              <a:defRPr lang="en-US" b="0">
                <a:solidFill>
                  <a:schemeClr val="bg1"/>
                </a:solidFill>
              </a:defRPr>
            </a:lvl1pPr>
          </a:lstStyle>
          <a:p>
            <a:pPr lvl="0" algn="ctr"/>
            <a:r>
              <a:rPr lang="en-US"/>
              <a:t>Click icon to add picture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B5699398-41B8-46F6-A97E-83496DC7B15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49300" y="313438"/>
            <a:ext cx="786440" cy="31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02935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Right Vertical Window Image_Cobalt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0B1881FE-F51A-491A-9C27-F63BE5A5CB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49300" y="1263838"/>
            <a:ext cx="3940539" cy="3022538"/>
          </a:xfrm>
        </p:spPr>
        <p:txBody>
          <a:bodyPr anchor="t" anchorCtr="0"/>
          <a:lstStyle>
            <a:lvl1pPr algn="l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Title slide text only</a:t>
            </a:r>
            <a:endParaRPr lang="en-US" dirty="0"/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31292E31-1E73-44F3-ABE3-7D4DCAA2A04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49300" y="4881887"/>
            <a:ext cx="3940539" cy="810000"/>
          </a:xfrm>
        </p:spPr>
        <p:txBody>
          <a:bodyPr anchor="b"/>
          <a:lstStyle>
            <a:lvl1pPr>
              <a:defRPr sz="1100">
                <a:solidFill>
                  <a:schemeClr val="bg1"/>
                </a:solidFill>
              </a:defRPr>
            </a:lvl1pPr>
            <a:lvl2pPr>
              <a:defRPr sz="110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sz="1100"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 sz="1100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BFF24A9-461A-47E9-B0F9-09BFAA4914B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320264" y="1263839"/>
            <a:ext cx="3077611" cy="4428048"/>
          </a:xfrm>
          <a:solidFill>
            <a:schemeClr val="accent2"/>
          </a:solidFill>
        </p:spPr>
        <p:txBody>
          <a:bodyPr vert="horz" lIns="0" tIns="0" rIns="0" bIns="0" rtlCol="0" anchor="ctr" anchorCtr="0">
            <a:noAutofit/>
          </a:bodyPr>
          <a:lstStyle>
            <a:lvl1pPr>
              <a:defRPr lang="en-US" b="0">
                <a:solidFill>
                  <a:schemeClr val="bg1"/>
                </a:solidFill>
              </a:defRPr>
            </a:lvl1pPr>
          </a:lstStyle>
          <a:p>
            <a:pPr lvl="0" algn="ctr"/>
            <a:r>
              <a:rPr lang="en-US"/>
              <a:t>Click icon to add picture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4E44907E-8D0D-4F59-8361-80E6BF8CFF1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49300" y="313438"/>
            <a:ext cx="786440" cy="31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87631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67071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 - Dark BG colour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Shape 8">
            <a:extLst>
              <a:ext uri="{FF2B5EF4-FFF2-40B4-BE49-F238E27FC236}">
                <a16:creationId xmlns:a16="http://schemas.microsoft.com/office/drawing/2014/main" id="{BF3EE6B2-98D1-468B-AFB3-FE0E71BA876F}"/>
              </a:ext>
            </a:extLst>
          </p:cNvPr>
          <p:cNvSpPr txBox="1">
            <a:spLocks/>
          </p:cNvSpPr>
          <p:nvPr userDrawn="1"/>
        </p:nvSpPr>
        <p:spPr>
          <a:xfrm>
            <a:off x="8149114" y="6331812"/>
            <a:ext cx="242486" cy="149412"/>
          </a:xfrm>
          <a:prstGeom prst="rect">
            <a:avLst/>
          </a:prstGeom>
        </p:spPr>
        <p:txBody>
          <a:bodyPr lIns="0" tIns="0" rIns="0" bIns="0" anchor="b" anchorCtr="0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rgbClr val="0061A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86CB4B4D-7CA3-9044-876B-883B54F8677D}" type="slidenum">
              <a:rPr lang="en-GB" sz="1000" smtClean="0">
                <a:solidFill>
                  <a:schemeClr val="bg1"/>
                </a:solidFill>
                <a:latin typeface="+mn-lt"/>
                <a:ea typeface="Arial"/>
                <a:cs typeface="Arial" panose="020B0604020202020204" pitchFamily="34" charset="0"/>
              </a:rPr>
              <a:pPr algn="r"/>
              <a:t>‹#›</a:t>
            </a:fld>
            <a:endParaRPr lang="en-GB" sz="1000" dirty="0">
              <a:solidFill>
                <a:schemeClr val="bg1"/>
              </a:solidFill>
              <a:latin typeface="+mn-lt"/>
              <a:ea typeface="Arial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F266099-F3A7-402A-977F-D2FBFBA32A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>
            <p:custDataLst>
              <p:tags r:id="rId1"/>
            </p:custDataLst>
          </p:nvPr>
        </p:nvSpPr>
        <p:spPr>
          <a:xfrm>
            <a:off x="6706009" y="6360352"/>
            <a:ext cx="1330492" cy="92333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600" b="0" kern="1200" noProof="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Document Classification: KPMG Public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61F9925-F8B6-4EC0-B8E7-807D733BD2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1536436" y="6314185"/>
            <a:ext cx="4565914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" kern="1200" noProof="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© [year] [legal member firm name], a [jurisdiction] [legal structure] and a member firm of the KPMG global organization of independent member firms affiliated with KPMG International Limited, a private English company limited by guarantee. All rights reserved.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5B5E17A-7B9F-48AB-9B8A-1D42A3F1EEDC}"/>
              </a:ext>
            </a:extLst>
          </p:cNvPr>
          <p:cNvCxnSpPr/>
          <p:nvPr userDrawn="1"/>
        </p:nvCxnSpPr>
        <p:spPr>
          <a:xfrm>
            <a:off x="8131055" y="6331812"/>
            <a:ext cx="0" cy="149412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Graphic 7">
            <a:extLst>
              <a:ext uri="{FF2B5EF4-FFF2-40B4-BE49-F238E27FC236}">
                <a16:creationId xmlns:a16="http://schemas.microsoft.com/office/drawing/2014/main" id="{6B6CB12A-A729-4035-9346-5ED5C80AEE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47238" y="6320118"/>
            <a:ext cx="428967" cy="17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14354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752400" y="1209600"/>
            <a:ext cx="7639200" cy="45942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043585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ne Column Text - Dark BG colour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752400" y="1209600"/>
            <a:ext cx="7639200" cy="45942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hape 8">
            <a:extLst>
              <a:ext uri="{FF2B5EF4-FFF2-40B4-BE49-F238E27FC236}">
                <a16:creationId xmlns:a16="http://schemas.microsoft.com/office/drawing/2014/main" id="{1C0833AE-7386-47DB-9FF2-9657C92CA91E}"/>
              </a:ext>
            </a:extLst>
          </p:cNvPr>
          <p:cNvSpPr txBox="1">
            <a:spLocks/>
          </p:cNvSpPr>
          <p:nvPr userDrawn="1"/>
        </p:nvSpPr>
        <p:spPr>
          <a:xfrm>
            <a:off x="8149114" y="6331812"/>
            <a:ext cx="242486" cy="149412"/>
          </a:xfrm>
          <a:prstGeom prst="rect">
            <a:avLst/>
          </a:prstGeom>
        </p:spPr>
        <p:txBody>
          <a:bodyPr lIns="0" tIns="0" rIns="0" bIns="0" anchor="b" anchorCtr="0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rgbClr val="0061A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86CB4B4D-7CA3-9044-876B-883B54F8677D}" type="slidenum">
              <a:rPr lang="en-GB" sz="1000" smtClean="0">
                <a:solidFill>
                  <a:schemeClr val="bg1"/>
                </a:solidFill>
                <a:latin typeface="+mn-lt"/>
                <a:ea typeface="Arial"/>
                <a:cs typeface="Arial" panose="020B0604020202020204" pitchFamily="34" charset="0"/>
              </a:rPr>
              <a:pPr algn="r"/>
              <a:t>‹#›</a:t>
            </a:fld>
            <a:endParaRPr lang="en-GB" sz="1000" dirty="0">
              <a:solidFill>
                <a:schemeClr val="bg1"/>
              </a:solidFill>
              <a:latin typeface="+mn-lt"/>
              <a:ea typeface="Arial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0EA28FC-699E-47A2-B686-35545E592C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>
            <p:custDataLst>
              <p:tags r:id="rId1"/>
            </p:custDataLst>
          </p:nvPr>
        </p:nvSpPr>
        <p:spPr>
          <a:xfrm>
            <a:off x="6706009" y="6360352"/>
            <a:ext cx="1330492" cy="92333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600" b="0" kern="1200" noProof="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Document Classification: KPMG Public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9963727-E8C9-426A-ACA4-1C6554BC6D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1536436" y="6314185"/>
            <a:ext cx="4565914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" kern="1200" noProof="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© [year] [legal member firm name], a [jurisdiction] [legal structure] and a member firm of the KPMG global organization of independent member firms affiliated with KPMG International Limited, a private English company limited by guarantee. All rights reserved.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A63A1AD-6737-4826-AFEA-0CE2D4869EB0}"/>
              </a:ext>
            </a:extLst>
          </p:cNvPr>
          <p:cNvCxnSpPr/>
          <p:nvPr userDrawn="1"/>
        </p:nvCxnSpPr>
        <p:spPr>
          <a:xfrm>
            <a:off x="8131055" y="6331812"/>
            <a:ext cx="0" cy="149412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Graphic 9">
            <a:extLst>
              <a:ext uri="{FF2B5EF4-FFF2-40B4-BE49-F238E27FC236}">
                <a16:creationId xmlns:a16="http://schemas.microsoft.com/office/drawing/2014/main" id="{E748654B-09CA-45C1-B0DD-0606A426D3D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47238" y="6320118"/>
            <a:ext cx="428967" cy="17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123452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 Text_doubl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52400" y="431999"/>
            <a:ext cx="7639200" cy="779263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752400" y="1457325"/>
            <a:ext cx="7639200" cy="43465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572574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18" userDrawn="1">
          <p15:clr>
            <a:srgbClr val="F26B43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ne Column Text_double title_KPMG Blu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52400" y="431999"/>
            <a:ext cx="7639200" cy="7792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752400" y="1457325"/>
            <a:ext cx="7639200" cy="43465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hape 8">
            <a:extLst>
              <a:ext uri="{FF2B5EF4-FFF2-40B4-BE49-F238E27FC236}">
                <a16:creationId xmlns:a16="http://schemas.microsoft.com/office/drawing/2014/main" id="{782C517A-B876-41CE-B5E0-1F57CCD0CE41}"/>
              </a:ext>
            </a:extLst>
          </p:cNvPr>
          <p:cNvSpPr txBox="1">
            <a:spLocks/>
          </p:cNvSpPr>
          <p:nvPr userDrawn="1"/>
        </p:nvSpPr>
        <p:spPr>
          <a:xfrm>
            <a:off x="8149114" y="6331812"/>
            <a:ext cx="242486" cy="149412"/>
          </a:xfrm>
          <a:prstGeom prst="rect">
            <a:avLst/>
          </a:prstGeom>
        </p:spPr>
        <p:txBody>
          <a:bodyPr lIns="0" tIns="0" rIns="0" bIns="0" anchor="b" anchorCtr="0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rgbClr val="0061A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86CB4B4D-7CA3-9044-876B-883B54F8677D}" type="slidenum">
              <a:rPr lang="en-GB" sz="1000" smtClean="0">
                <a:solidFill>
                  <a:schemeClr val="bg1"/>
                </a:solidFill>
                <a:latin typeface="+mn-lt"/>
                <a:ea typeface="Arial"/>
                <a:cs typeface="Arial" panose="020B0604020202020204" pitchFamily="34" charset="0"/>
              </a:rPr>
              <a:pPr algn="r"/>
              <a:t>‹#›</a:t>
            </a:fld>
            <a:endParaRPr lang="en-GB" sz="1000" dirty="0">
              <a:solidFill>
                <a:schemeClr val="bg1"/>
              </a:solidFill>
              <a:latin typeface="+mn-lt"/>
              <a:ea typeface="Arial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1EFD06C-81CD-41D0-AEB1-3A254A7EA0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>
            <p:custDataLst>
              <p:tags r:id="rId1"/>
            </p:custDataLst>
          </p:nvPr>
        </p:nvSpPr>
        <p:spPr>
          <a:xfrm>
            <a:off x="6706009" y="6360352"/>
            <a:ext cx="1330492" cy="92333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600" b="0" kern="1200" noProof="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Document Classification: KPMG Public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AD34DC5-5F04-43AB-98E3-C3D7670EC4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1536436" y="6314185"/>
            <a:ext cx="4565914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" kern="1200" noProof="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© [year] [legal member firm name], a [jurisdiction] [legal structure] and a member firm of the KPMG global organization of independent member firms affiliated with KPMG International Limited, a private English company limited by guarantee. All rights reserved.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0D8E809-685D-427B-8CE3-C84863878EC5}"/>
              </a:ext>
            </a:extLst>
          </p:cNvPr>
          <p:cNvCxnSpPr/>
          <p:nvPr userDrawn="1"/>
        </p:nvCxnSpPr>
        <p:spPr>
          <a:xfrm>
            <a:off x="8131055" y="6331812"/>
            <a:ext cx="0" cy="149412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Graphic 9">
            <a:extLst>
              <a:ext uri="{FF2B5EF4-FFF2-40B4-BE49-F238E27FC236}">
                <a16:creationId xmlns:a16="http://schemas.microsoft.com/office/drawing/2014/main" id="{4D4A7ED3-6D96-4E1C-AEDA-BD2319D81E5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47238" y="6320118"/>
            <a:ext cx="428967" cy="17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35371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18" userDrawn="1">
          <p15:clr>
            <a:srgbClr val="F26B43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2400" y="432000"/>
            <a:ext cx="7639200" cy="518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752400" y="1209600"/>
            <a:ext cx="3726000" cy="45942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4665600" y="1209600"/>
            <a:ext cx="3726000" cy="45942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609967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Column Text - Dark BG colour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2400" y="432000"/>
            <a:ext cx="7639200" cy="5184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752400" y="1209600"/>
            <a:ext cx="3726000" cy="45942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4665600" y="1209600"/>
            <a:ext cx="3726000" cy="45942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6" name="Shape 8">
            <a:extLst>
              <a:ext uri="{FF2B5EF4-FFF2-40B4-BE49-F238E27FC236}">
                <a16:creationId xmlns:a16="http://schemas.microsoft.com/office/drawing/2014/main" id="{CCDEA53B-91E3-466E-B366-434ABBBE1D61}"/>
              </a:ext>
            </a:extLst>
          </p:cNvPr>
          <p:cNvSpPr txBox="1">
            <a:spLocks/>
          </p:cNvSpPr>
          <p:nvPr userDrawn="1"/>
        </p:nvSpPr>
        <p:spPr>
          <a:xfrm>
            <a:off x="8149114" y="6331812"/>
            <a:ext cx="242486" cy="149412"/>
          </a:xfrm>
          <a:prstGeom prst="rect">
            <a:avLst/>
          </a:prstGeom>
        </p:spPr>
        <p:txBody>
          <a:bodyPr lIns="0" tIns="0" rIns="0" bIns="0" anchor="b" anchorCtr="0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rgbClr val="0061A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86CB4B4D-7CA3-9044-876B-883B54F8677D}" type="slidenum">
              <a:rPr lang="en-GB" sz="1000" smtClean="0">
                <a:solidFill>
                  <a:schemeClr val="bg1"/>
                </a:solidFill>
                <a:latin typeface="+mn-lt"/>
                <a:ea typeface="Arial"/>
                <a:cs typeface="Arial" panose="020B0604020202020204" pitchFamily="34" charset="0"/>
              </a:rPr>
              <a:pPr algn="r"/>
              <a:t>‹#›</a:t>
            </a:fld>
            <a:endParaRPr lang="en-GB" sz="1000" dirty="0">
              <a:solidFill>
                <a:schemeClr val="bg1"/>
              </a:solidFill>
              <a:latin typeface="+mn-lt"/>
              <a:ea typeface="Arial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D98E59B-0AD1-406C-BFC4-CE85C2225E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>
            <p:custDataLst>
              <p:tags r:id="rId1"/>
            </p:custDataLst>
          </p:nvPr>
        </p:nvSpPr>
        <p:spPr>
          <a:xfrm>
            <a:off x="6706009" y="6360352"/>
            <a:ext cx="1330492" cy="92333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600" b="0" kern="1200" noProof="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Document Classification: KPMG Public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A9ED18C-5906-4DB7-8238-DAC47384A7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1536436" y="6314185"/>
            <a:ext cx="4565914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" kern="1200" noProof="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© [year] [legal member firm name], a [jurisdiction] [legal structure] and a member firm of the KPMG global organization of independent member firms affiliated with KPMG International Limited, a private English company limited by guarantee. All rights reserved.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BDA7980-EB11-48EC-8B0C-64FEE5F09A8F}"/>
              </a:ext>
            </a:extLst>
          </p:cNvPr>
          <p:cNvCxnSpPr/>
          <p:nvPr userDrawn="1"/>
        </p:nvCxnSpPr>
        <p:spPr>
          <a:xfrm>
            <a:off x="8131055" y="6331812"/>
            <a:ext cx="0" cy="149412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Graphic 10">
            <a:extLst>
              <a:ext uri="{FF2B5EF4-FFF2-40B4-BE49-F238E27FC236}">
                <a16:creationId xmlns:a16="http://schemas.microsoft.com/office/drawing/2014/main" id="{499502BE-C8A6-4A0B-921A-0DBDE5F9561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47238" y="6320118"/>
            <a:ext cx="428967" cy="17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943164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with Image or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2400" y="432000"/>
            <a:ext cx="7639200" cy="518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752400" y="1209600"/>
            <a:ext cx="3726000" cy="45942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3"/>
          </p:nvPr>
        </p:nvSpPr>
        <p:spPr>
          <a:xfrm>
            <a:off x="4665600" y="1209600"/>
            <a:ext cx="3726000" cy="45936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icon to add chart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688539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Column Char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2400" y="432000"/>
            <a:ext cx="7639200" cy="518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752400" y="1209600"/>
            <a:ext cx="7639200" cy="2196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1"/>
          </p:nvPr>
        </p:nvSpPr>
        <p:spPr>
          <a:xfrm>
            <a:off x="752400" y="3607200"/>
            <a:ext cx="7639200" cy="21960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icon to add chart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7866153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2400" y="432000"/>
            <a:ext cx="7639200" cy="518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1"/>
          </p:nvPr>
        </p:nvSpPr>
        <p:spPr>
          <a:xfrm>
            <a:off x="4665600" y="1209600"/>
            <a:ext cx="3726000" cy="45936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icon to add chart</a:t>
            </a:r>
            <a:endParaRPr lang="en-GB" dirty="0"/>
          </a:p>
        </p:txBody>
      </p:sp>
      <p:sp>
        <p:nvSpPr>
          <p:cNvPr id="6" name="Chart Placeholder 4"/>
          <p:cNvSpPr>
            <a:spLocks noGrp="1"/>
          </p:cNvSpPr>
          <p:nvPr>
            <p:ph type="chart" sz="quarter" idx="12"/>
          </p:nvPr>
        </p:nvSpPr>
        <p:spPr>
          <a:xfrm>
            <a:off x="752400" y="1209600"/>
            <a:ext cx="3726000" cy="45936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icon to add chart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9082724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 Chart &amp;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2400" y="432000"/>
            <a:ext cx="7639200" cy="518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1"/>
          </p:nvPr>
        </p:nvSpPr>
        <p:spPr>
          <a:xfrm>
            <a:off x="3376800" y="3607200"/>
            <a:ext cx="2390400" cy="21960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icon to add chart</a:t>
            </a:r>
            <a:endParaRPr lang="en-GB" dirty="0"/>
          </a:p>
        </p:txBody>
      </p:sp>
      <p:sp>
        <p:nvSpPr>
          <p:cNvPr id="6" name="Chart Placeholder 4"/>
          <p:cNvSpPr>
            <a:spLocks noGrp="1"/>
          </p:cNvSpPr>
          <p:nvPr>
            <p:ph type="chart" sz="quarter" idx="12"/>
          </p:nvPr>
        </p:nvSpPr>
        <p:spPr>
          <a:xfrm>
            <a:off x="752400" y="3607200"/>
            <a:ext cx="2390400" cy="21960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icon to add chart</a:t>
            </a:r>
            <a:endParaRPr lang="en-GB" dirty="0"/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752400" y="1209600"/>
            <a:ext cx="2390400" cy="2196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8" name="Chart Placeholder 4"/>
          <p:cNvSpPr>
            <a:spLocks noGrp="1"/>
          </p:cNvSpPr>
          <p:nvPr>
            <p:ph type="chart" sz="quarter" idx="13"/>
          </p:nvPr>
        </p:nvSpPr>
        <p:spPr>
          <a:xfrm>
            <a:off x="6001200" y="3607200"/>
            <a:ext cx="2390400" cy="21960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icon to add chart</a:t>
            </a:r>
            <a:endParaRPr lang="en-GB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3376800" y="1209600"/>
            <a:ext cx="2390400" cy="2196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6001200" y="1209600"/>
            <a:ext cx="2390400" cy="2196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4133697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cess 5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2400" y="432000"/>
            <a:ext cx="7639200" cy="518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752400" y="1827312"/>
            <a:ext cx="1253953" cy="3976513"/>
          </a:xfrm>
          <a:solidFill>
            <a:schemeClr val="accent1">
              <a:lumMod val="20000"/>
              <a:lumOff val="80000"/>
            </a:schemeClr>
          </a:solidFill>
        </p:spPr>
        <p:txBody>
          <a:bodyPr lIns="108000" tIns="108000" rIns="108000" bIns="108000"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2310301" y="1827312"/>
            <a:ext cx="1253953" cy="3976513"/>
          </a:xfrm>
          <a:solidFill>
            <a:schemeClr val="accent1">
              <a:lumMod val="20000"/>
              <a:lumOff val="80000"/>
            </a:schemeClr>
          </a:solidFill>
        </p:spPr>
        <p:txBody>
          <a:bodyPr lIns="108000" tIns="108000" rIns="108000" bIns="108000"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3835091" y="1827312"/>
            <a:ext cx="1253953" cy="3976513"/>
          </a:xfrm>
          <a:solidFill>
            <a:schemeClr val="accent1">
              <a:lumMod val="20000"/>
              <a:lumOff val="80000"/>
            </a:schemeClr>
          </a:solidFill>
        </p:spPr>
        <p:txBody>
          <a:bodyPr lIns="108000" tIns="108000" rIns="108000" bIns="108000"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5379574" y="1827312"/>
            <a:ext cx="1253953" cy="3976513"/>
          </a:xfrm>
          <a:solidFill>
            <a:schemeClr val="accent1">
              <a:lumMod val="20000"/>
              <a:lumOff val="80000"/>
            </a:schemeClr>
          </a:solidFill>
        </p:spPr>
        <p:txBody>
          <a:bodyPr lIns="108000" tIns="108000" rIns="108000" bIns="108000"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4" hasCustomPrompt="1"/>
          </p:nvPr>
        </p:nvSpPr>
        <p:spPr>
          <a:xfrm>
            <a:off x="746125" y="1222512"/>
            <a:ext cx="1467542" cy="604800"/>
          </a:xfrm>
          <a:prstGeom prst="homePlate">
            <a:avLst>
              <a:gd name="adj" fmla="val 34200"/>
            </a:avLst>
          </a:prstGeom>
          <a:solidFill>
            <a:schemeClr val="tx2"/>
          </a:solidFill>
        </p:spPr>
        <p:txBody>
          <a:bodyPr lIns="108000" tIns="108000" rIns="108000" bIns="108000" anchor="ctr"/>
          <a:lstStyle>
            <a:lvl1pPr algn="l">
              <a:defRPr sz="1400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  <a:endParaRPr lang="en-GB" dirty="0"/>
          </a:p>
        </p:txBody>
      </p:sp>
      <p:sp>
        <p:nvSpPr>
          <p:cNvPr id="15" name="Text Placeholder 12"/>
          <p:cNvSpPr>
            <a:spLocks noGrp="1"/>
          </p:cNvSpPr>
          <p:nvPr>
            <p:ph type="body" sz="quarter" idx="15" hasCustomPrompt="1"/>
          </p:nvPr>
        </p:nvSpPr>
        <p:spPr>
          <a:xfrm>
            <a:off x="2290608" y="1222512"/>
            <a:ext cx="1467542" cy="604800"/>
          </a:xfrm>
          <a:prstGeom prst="homePlate">
            <a:avLst>
              <a:gd name="adj" fmla="val 34200"/>
            </a:avLst>
          </a:prstGeom>
          <a:solidFill>
            <a:schemeClr val="tx2"/>
          </a:solidFill>
        </p:spPr>
        <p:txBody>
          <a:bodyPr lIns="108000" tIns="108000" rIns="108000" bIns="108000" anchor="ctr"/>
          <a:lstStyle>
            <a:lvl1pPr algn="l">
              <a:defRPr sz="1400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  <a:endParaRPr lang="en-GB" dirty="0"/>
          </a:p>
        </p:txBody>
      </p:sp>
      <p:sp>
        <p:nvSpPr>
          <p:cNvPr id="16" name="Text Placeholder 12"/>
          <p:cNvSpPr>
            <a:spLocks noGrp="1"/>
          </p:cNvSpPr>
          <p:nvPr>
            <p:ph type="body" sz="quarter" idx="16" hasCustomPrompt="1"/>
          </p:nvPr>
        </p:nvSpPr>
        <p:spPr>
          <a:xfrm>
            <a:off x="3835091" y="1222512"/>
            <a:ext cx="1467542" cy="604800"/>
          </a:xfrm>
          <a:prstGeom prst="homePlate">
            <a:avLst>
              <a:gd name="adj" fmla="val 34200"/>
            </a:avLst>
          </a:prstGeom>
          <a:solidFill>
            <a:schemeClr val="tx2"/>
          </a:solidFill>
        </p:spPr>
        <p:txBody>
          <a:bodyPr lIns="108000" tIns="108000" rIns="108000" bIns="108000" anchor="ctr"/>
          <a:lstStyle>
            <a:lvl1pPr algn="l">
              <a:defRPr sz="1400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  <a:endParaRPr lang="en-GB" dirty="0"/>
          </a:p>
        </p:txBody>
      </p:sp>
      <p:sp>
        <p:nvSpPr>
          <p:cNvPr id="17" name="Text Placeholder 12"/>
          <p:cNvSpPr>
            <a:spLocks noGrp="1"/>
          </p:cNvSpPr>
          <p:nvPr>
            <p:ph type="body" sz="quarter" idx="17" hasCustomPrompt="1"/>
          </p:nvPr>
        </p:nvSpPr>
        <p:spPr>
          <a:xfrm>
            <a:off x="5379574" y="1222512"/>
            <a:ext cx="1467542" cy="604800"/>
          </a:xfrm>
          <a:prstGeom prst="homePlate">
            <a:avLst>
              <a:gd name="adj" fmla="val 34200"/>
            </a:avLst>
          </a:prstGeom>
          <a:solidFill>
            <a:schemeClr val="tx2"/>
          </a:solidFill>
        </p:spPr>
        <p:txBody>
          <a:bodyPr lIns="108000" tIns="108000" rIns="108000" bIns="108000" anchor="ctr"/>
          <a:lstStyle>
            <a:lvl1pPr algn="l">
              <a:defRPr sz="1400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  <a:endParaRPr lang="en-GB" dirty="0"/>
          </a:p>
        </p:txBody>
      </p:sp>
      <p:sp>
        <p:nvSpPr>
          <p:cNvPr id="11" name="Text Placeholder 12"/>
          <p:cNvSpPr>
            <a:spLocks noGrp="1"/>
          </p:cNvSpPr>
          <p:nvPr>
            <p:ph type="body" sz="quarter" idx="18" hasCustomPrompt="1"/>
          </p:nvPr>
        </p:nvSpPr>
        <p:spPr>
          <a:xfrm>
            <a:off x="6924058" y="1222512"/>
            <a:ext cx="1467542" cy="604800"/>
          </a:xfrm>
          <a:prstGeom prst="homePlate">
            <a:avLst>
              <a:gd name="adj" fmla="val 34200"/>
            </a:avLst>
          </a:prstGeom>
          <a:solidFill>
            <a:schemeClr val="tx2"/>
          </a:solidFill>
        </p:spPr>
        <p:txBody>
          <a:bodyPr lIns="108000" tIns="108000" rIns="108000" bIns="108000" anchor="ctr"/>
          <a:lstStyle>
            <a:lvl1pPr algn="l">
              <a:defRPr sz="1400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  <a:endParaRPr lang="en-GB" dirty="0"/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9"/>
          </p:nvPr>
        </p:nvSpPr>
        <p:spPr>
          <a:xfrm>
            <a:off x="6924058" y="1827312"/>
            <a:ext cx="1253953" cy="3976513"/>
          </a:xfrm>
          <a:solidFill>
            <a:schemeClr val="accent1">
              <a:lumMod val="20000"/>
              <a:lumOff val="80000"/>
            </a:schemeClr>
          </a:solidFill>
        </p:spPr>
        <p:txBody>
          <a:bodyPr lIns="108000" tIns="108000" rIns="108000" bIns="108000"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3390956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cess 5 Columns_Cobal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2400" y="432000"/>
            <a:ext cx="7639200" cy="5184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752400" y="1827312"/>
            <a:ext cx="1253953" cy="3976513"/>
          </a:xfrm>
          <a:solidFill>
            <a:schemeClr val="accent1">
              <a:lumMod val="20000"/>
              <a:lumOff val="80000"/>
            </a:schemeClr>
          </a:solidFill>
        </p:spPr>
        <p:txBody>
          <a:bodyPr lIns="108000" tIns="108000" rIns="108000" bIns="108000"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2310301" y="1827312"/>
            <a:ext cx="1253953" cy="3976513"/>
          </a:xfrm>
          <a:solidFill>
            <a:schemeClr val="accent1">
              <a:lumMod val="20000"/>
              <a:lumOff val="80000"/>
            </a:schemeClr>
          </a:solidFill>
        </p:spPr>
        <p:txBody>
          <a:bodyPr lIns="108000" tIns="108000" rIns="108000" bIns="108000"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3835091" y="1827312"/>
            <a:ext cx="1253953" cy="3976513"/>
          </a:xfrm>
          <a:solidFill>
            <a:schemeClr val="accent1">
              <a:lumMod val="20000"/>
              <a:lumOff val="80000"/>
            </a:schemeClr>
          </a:solidFill>
        </p:spPr>
        <p:txBody>
          <a:bodyPr lIns="108000" tIns="108000" rIns="108000" bIns="108000"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5379574" y="1827312"/>
            <a:ext cx="1253953" cy="3976513"/>
          </a:xfrm>
          <a:solidFill>
            <a:schemeClr val="accent1">
              <a:lumMod val="20000"/>
              <a:lumOff val="80000"/>
            </a:schemeClr>
          </a:solidFill>
        </p:spPr>
        <p:txBody>
          <a:bodyPr lIns="108000" tIns="108000" rIns="108000" bIns="108000"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4" hasCustomPrompt="1"/>
          </p:nvPr>
        </p:nvSpPr>
        <p:spPr>
          <a:xfrm>
            <a:off x="746125" y="1222512"/>
            <a:ext cx="1467542" cy="604800"/>
          </a:xfrm>
          <a:prstGeom prst="homePlate">
            <a:avLst>
              <a:gd name="adj" fmla="val 34200"/>
            </a:avLst>
          </a:prstGeom>
          <a:solidFill>
            <a:schemeClr val="accent1"/>
          </a:solidFill>
        </p:spPr>
        <p:txBody>
          <a:bodyPr lIns="108000" tIns="108000" rIns="108000" bIns="108000" anchor="ctr"/>
          <a:lstStyle>
            <a:lvl1pPr algn="l">
              <a:defRPr sz="1400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  <a:endParaRPr lang="en-GB" dirty="0"/>
          </a:p>
        </p:txBody>
      </p:sp>
      <p:sp>
        <p:nvSpPr>
          <p:cNvPr id="15" name="Text Placeholder 12"/>
          <p:cNvSpPr>
            <a:spLocks noGrp="1"/>
          </p:cNvSpPr>
          <p:nvPr>
            <p:ph type="body" sz="quarter" idx="15" hasCustomPrompt="1"/>
          </p:nvPr>
        </p:nvSpPr>
        <p:spPr>
          <a:xfrm>
            <a:off x="2290608" y="1222512"/>
            <a:ext cx="1467542" cy="604800"/>
          </a:xfrm>
          <a:prstGeom prst="homePlate">
            <a:avLst>
              <a:gd name="adj" fmla="val 34200"/>
            </a:avLst>
          </a:prstGeom>
          <a:solidFill>
            <a:schemeClr val="accent1"/>
          </a:solidFill>
        </p:spPr>
        <p:txBody>
          <a:bodyPr lIns="108000" tIns="108000" rIns="108000" bIns="108000" anchor="ctr"/>
          <a:lstStyle>
            <a:lvl1pPr algn="l">
              <a:defRPr sz="1400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  <a:endParaRPr lang="en-GB" dirty="0"/>
          </a:p>
        </p:txBody>
      </p:sp>
      <p:sp>
        <p:nvSpPr>
          <p:cNvPr id="16" name="Text Placeholder 12"/>
          <p:cNvSpPr>
            <a:spLocks noGrp="1"/>
          </p:cNvSpPr>
          <p:nvPr>
            <p:ph type="body" sz="quarter" idx="16" hasCustomPrompt="1"/>
          </p:nvPr>
        </p:nvSpPr>
        <p:spPr>
          <a:xfrm>
            <a:off x="3835091" y="1222512"/>
            <a:ext cx="1467542" cy="604800"/>
          </a:xfrm>
          <a:prstGeom prst="homePlate">
            <a:avLst>
              <a:gd name="adj" fmla="val 34200"/>
            </a:avLst>
          </a:prstGeom>
          <a:solidFill>
            <a:schemeClr val="accent1"/>
          </a:solidFill>
        </p:spPr>
        <p:txBody>
          <a:bodyPr lIns="108000" tIns="108000" rIns="108000" bIns="108000" anchor="ctr"/>
          <a:lstStyle>
            <a:lvl1pPr algn="l">
              <a:defRPr sz="1400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  <a:endParaRPr lang="en-GB" dirty="0"/>
          </a:p>
        </p:txBody>
      </p:sp>
      <p:sp>
        <p:nvSpPr>
          <p:cNvPr id="17" name="Text Placeholder 12"/>
          <p:cNvSpPr>
            <a:spLocks noGrp="1"/>
          </p:cNvSpPr>
          <p:nvPr>
            <p:ph type="body" sz="quarter" idx="17" hasCustomPrompt="1"/>
          </p:nvPr>
        </p:nvSpPr>
        <p:spPr>
          <a:xfrm>
            <a:off x="5379574" y="1222512"/>
            <a:ext cx="1467542" cy="604800"/>
          </a:xfrm>
          <a:prstGeom prst="homePlate">
            <a:avLst>
              <a:gd name="adj" fmla="val 34200"/>
            </a:avLst>
          </a:prstGeom>
          <a:solidFill>
            <a:schemeClr val="accent1"/>
          </a:solidFill>
        </p:spPr>
        <p:txBody>
          <a:bodyPr lIns="108000" tIns="108000" rIns="108000" bIns="108000" anchor="ctr"/>
          <a:lstStyle>
            <a:lvl1pPr algn="l">
              <a:defRPr sz="1400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  <a:endParaRPr lang="en-GB" dirty="0"/>
          </a:p>
        </p:txBody>
      </p:sp>
      <p:sp>
        <p:nvSpPr>
          <p:cNvPr id="11" name="Text Placeholder 12"/>
          <p:cNvSpPr>
            <a:spLocks noGrp="1"/>
          </p:cNvSpPr>
          <p:nvPr>
            <p:ph type="body" sz="quarter" idx="18" hasCustomPrompt="1"/>
          </p:nvPr>
        </p:nvSpPr>
        <p:spPr>
          <a:xfrm>
            <a:off x="6924058" y="1222512"/>
            <a:ext cx="1467542" cy="604800"/>
          </a:xfrm>
          <a:prstGeom prst="homePlate">
            <a:avLst>
              <a:gd name="adj" fmla="val 34200"/>
            </a:avLst>
          </a:prstGeom>
          <a:solidFill>
            <a:schemeClr val="accent1"/>
          </a:solidFill>
        </p:spPr>
        <p:txBody>
          <a:bodyPr lIns="108000" tIns="108000" rIns="108000" bIns="108000" anchor="ctr"/>
          <a:lstStyle>
            <a:lvl1pPr algn="l">
              <a:defRPr sz="1400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  <a:endParaRPr lang="en-GB" dirty="0"/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9"/>
          </p:nvPr>
        </p:nvSpPr>
        <p:spPr>
          <a:xfrm>
            <a:off x="6924058" y="1827312"/>
            <a:ext cx="1253953" cy="3976513"/>
          </a:xfrm>
          <a:solidFill>
            <a:schemeClr val="accent1">
              <a:lumMod val="20000"/>
              <a:lumOff val="80000"/>
            </a:schemeClr>
          </a:solidFill>
        </p:spPr>
        <p:txBody>
          <a:bodyPr lIns="108000" tIns="108000" rIns="108000" bIns="108000"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7759812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cess 5 Columns - Top Ba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909293AC-1607-44C9-88BD-BAA65BD58AC3}"/>
              </a:ext>
            </a:extLst>
          </p:cNvPr>
          <p:cNvSpPr/>
          <p:nvPr userDrawn="1"/>
        </p:nvSpPr>
        <p:spPr>
          <a:xfrm>
            <a:off x="0" y="0"/>
            <a:ext cx="9144000" cy="2654423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610" tIns="54610" rIns="54610" bIns="54610" rtlCol="0" anchor="ctr"/>
          <a:lstStyle/>
          <a:p>
            <a:pPr algn="l"/>
            <a:endParaRPr lang="en-US" sz="1500" dirty="0" err="1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2400" y="432000"/>
            <a:ext cx="7639200" cy="5184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752400" y="1921388"/>
            <a:ext cx="1403196" cy="3882437"/>
          </a:xfrm>
          <a:solidFill>
            <a:schemeClr val="bg1"/>
          </a:solidFill>
          <a:ln>
            <a:solidFill>
              <a:schemeClr val="accent1"/>
            </a:solidFill>
          </a:ln>
        </p:spPr>
        <p:txBody>
          <a:bodyPr lIns="108000" tIns="108000" rIns="108000" bIns="108000"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2311401" y="1921388"/>
            <a:ext cx="1403196" cy="3882437"/>
          </a:xfrm>
          <a:solidFill>
            <a:schemeClr val="bg1"/>
          </a:solidFill>
          <a:ln>
            <a:solidFill>
              <a:schemeClr val="accent1"/>
            </a:solidFill>
          </a:ln>
        </p:spPr>
        <p:txBody>
          <a:bodyPr lIns="108000" tIns="108000" rIns="108000" bIns="108000"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3870402" y="1921388"/>
            <a:ext cx="1403196" cy="3882437"/>
          </a:xfrm>
          <a:solidFill>
            <a:schemeClr val="bg1"/>
          </a:solidFill>
          <a:ln>
            <a:solidFill>
              <a:schemeClr val="accent1"/>
            </a:solidFill>
          </a:ln>
        </p:spPr>
        <p:txBody>
          <a:bodyPr lIns="108000" tIns="108000" rIns="108000" bIns="108000"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5429403" y="1921388"/>
            <a:ext cx="1403196" cy="3882437"/>
          </a:xfrm>
          <a:solidFill>
            <a:schemeClr val="bg1"/>
          </a:solidFill>
          <a:ln>
            <a:solidFill>
              <a:schemeClr val="accent1"/>
            </a:solidFill>
          </a:ln>
        </p:spPr>
        <p:txBody>
          <a:bodyPr lIns="108000" tIns="108000" rIns="108000" bIns="108000"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9"/>
          </p:nvPr>
        </p:nvSpPr>
        <p:spPr>
          <a:xfrm>
            <a:off x="6988404" y="1921388"/>
            <a:ext cx="1403196" cy="3882437"/>
          </a:xfrm>
          <a:solidFill>
            <a:schemeClr val="bg1"/>
          </a:solidFill>
          <a:ln>
            <a:solidFill>
              <a:schemeClr val="accent1"/>
            </a:solidFill>
          </a:ln>
        </p:spPr>
        <p:txBody>
          <a:bodyPr lIns="108000" tIns="108000" rIns="108000" bIns="108000"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E12C1BE-95EF-457B-9290-2B97E3CEC0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752475" y="1211263"/>
            <a:ext cx="7646988" cy="44926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37991097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cess 4 Columns - Top Ba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909293AC-1607-44C9-88BD-BAA65BD58AC3}"/>
              </a:ext>
            </a:extLst>
          </p:cNvPr>
          <p:cNvSpPr/>
          <p:nvPr userDrawn="1"/>
        </p:nvSpPr>
        <p:spPr>
          <a:xfrm>
            <a:off x="0" y="0"/>
            <a:ext cx="9144000" cy="2653200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610" tIns="54610" rIns="54610" bIns="54610" rtlCol="0" anchor="ctr"/>
          <a:lstStyle/>
          <a:p>
            <a:pPr algn="l"/>
            <a:endParaRPr lang="en-US" sz="1500" dirty="0" err="1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2400" y="432000"/>
            <a:ext cx="7639200" cy="5184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752400" y="1921388"/>
            <a:ext cx="1797020" cy="3882437"/>
          </a:xfrm>
          <a:solidFill>
            <a:schemeClr val="bg1"/>
          </a:solidFill>
          <a:ln>
            <a:solidFill>
              <a:schemeClr val="accent1"/>
            </a:solidFill>
          </a:ln>
        </p:spPr>
        <p:txBody>
          <a:bodyPr lIns="108000" tIns="108000" rIns="108000" bIns="108000"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2702415" y="1921388"/>
            <a:ext cx="1797020" cy="3882437"/>
          </a:xfrm>
          <a:solidFill>
            <a:schemeClr val="bg1"/>
          </a:solidFill>
          <a:ln>
            <a:solidFill>
              <a:schemeClr val="accent1"/>
            </a:solidFill>
          </a:ln>
        </p:spPr>
        <p:txBody>
          <a:bodyPr lIns="108000" tIns="108000" rIns="108000" bIns="108000"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4652430" y="1921388"/>
            <a:ext cx="1797020" cy="3882437"/>
          </a:xfrm>
          <a:solidFill>
            <a:schemeClr val="bg1"/>
          </a:solidFill>
          <a:ln>
            <a:solidFill>
              <a:schemeClr val="accent1"/>
            </a:solidFill>
          </a:ln>
        </p:spPr>
        <p:txBody>
          <a:bodyPr lIns="108000" tIns="108000" rIns="108000" bIns="108000"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6602444" y="1921388"/>
            <a:ext cx="1797020" cy="3882437"/>
          </a:xfrm>
          <a:solidFill>
            <a:schemeClr val="bg1"/>
          </a:solidFill>
          <a:ln>
            <a:solidFill>
              <a:schemeClr val="accent1"/>
            </a:solidFill>
          </a:ln>
        </p:spPr>
        <p:txBody>
          <a:bodyPr lIns="108000" tIns="108000" rIns="108000" bIns="108000"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E12C1BE-95EF-457B-9290-2B97E3CEC0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752475" y="1211263"/>
            <a:ext cx="7646988" cy="44926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69786719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cess 4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2400" y="432000"/>
            <a:ext cx="7639200" cy="518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752400" y="1827312"/>
            <a:ext cx="1644571" cy="3976513"/>
          </a:xfrm>
          <a:solidFill>
            <a:schemeClr val="accent1">
              <a:lumMod val="20000"/>
              <a:lumOff val="80000"/>
            </a:schemeClr>
          </a:solidFill>
        </p:spPr>
        <p:txBody>
          <a:bodyPr lIns="108000" tIns="108000" rIns="108000" bIns="108000"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2673040" y="1827312"/>
            <a:ext cx="1644571" cy="3976513"/>
          </a:xfrm>
          <a:solidFill>
            <a:schemeClr val="accent1">
              <a:lumMod val="20000"/>
              <a:lumOff val="80000"/>
            </a:schemeClr>
          </a:solidFill>
        </p:spPr>
        <p:txBody>
          <a:bodyPr lIns="108000" tIns="108000" rIns="108000" bIns="108000"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4599955" y="1827312"/>
            <a:ext cx="1644571" cy="3976513"/>
          </a:xfrm>
          <a:solidFill>
            <a:schemeClr val="accent1">
              <a:lumMod val="20000"/>
              <a:lumOff val="80000"/>
            </a:schemeClr>
          </a:solidFill>
        </p:spPr>
        <p:txBody>
          <a:bodyPr lIns="108000" tIns="108000" rIns="108000" bIns="108000"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6526871" y="1827312"/>
            <a:ext cx="1644571" cy="3976513"/>
          </a:xfrm>
          <a:solidFill>
            <a:schemeClr val="accent1">
              <a:lumMod val="20000"/>
              <a:lumOff val="80000"/>
            </a:schemeClr>
          </a:solidFill>
        </p:spPr>
        <p:txBody>
          <a:bodyPr lIns="108000" tIns="108000" rIns="108000" bIns="108000"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4" hasCustomPrompt="1"/>
          </p:nvPr>
        </p:nvSpPr>
        <p:spPr>
          <a:xfrm>
            <a:off x="746125" y="1222512"/>
            <a:ext cx="1864730" cy="604800"/>
          </a:xfrm>
          <a:prstGeom prst="homePlate">
            <a:avLst>
              <a:gd name="adj" fmla="val 34200"/>
            </a:avLst>
          </a:prstGeom>
          <a:solidFill>
            <a:schemeClr val="tx2"/>
          </a:solidFill>
        </p:spPr>
        <p:txBody>
          <a:bodyPr lIns="108000" tIns="108000" rIns="108000" bIns="108000" anchor="ctr"/>
          <a:lstStyle>
            <a:lvl1pPr algn="l">
              <a:defRPr sz="1400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  <a:endParaRPr lang="en-GB" dirty="0"/>
          </a:p>
        </p:txBody>
      </p:sp>
      <p:sp>
        <p:nvSpPr>
          <p:cNvPr id="15" name="Text Placeholder 12"/>
          <p:cNvSpPr>
            <a:spLocks noGrp="1"/>
          </p:cNvSpPr>
          <p:nvPr>
            <p:ph type="body" sz="quarter" idx="15" hasCustomPrompt="1"/>
          </p:nvPr>
        </p:nvSpPr>
        <p:spPr>
          <a:xfrm>
            <a:off x="2673040" y="1222512"/>
            <a:ext cx="1864730" cy="604800"/>
          </a:xfrm>
          <a:prstGeom prst="homePlate">
            <a:avLst>
              <a:gd name="adj" fmla="val 34200"/>
            </a:avLst>
          </a:prstGeom>
          <a:solidFill>
            <a:schemeClr val="tx2"/>
          </a:solidFill>
        </p:spPr>
        <p:txBody>
          <a:bodyPr lIns="108000" tIns="108000" rIns="108000" bIns="108000" anchor="ctr"/>
          <a:lstStyle>
            <a:lvl1pPr algn="l">
              <a:defRPr sz="1400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  <a:endParaRPr lang="en-GB" dirty="0"/>
          </a:p>
        </p:txBody>
      </p:sp>
      <p:sp>
        <p:nvSpPr>
          <p:cNvPr id="16" name="Text Placeholder 12"/>
          <p:cNvSpPr>
            <a:spLocks noGrp="1"/>
          </p:cNvSpPr>
          <p:nvPr>
            <p:ph type="body" sz="quarter" idx="16" hasCustomPrompt="1"/>
          </p:nvPr>
        </p:nvSpPr>
        <p:spPr>
          <a:xfrm>
            <a:off x="4599955" y="1222512"/>
            <a:ext cx="1864730" cy="604800"/>
          </a:xfrm>
          <a:prstGeom prst="homePlate">
            <a:avLst>
              <a:gd name="adj" fmla="val 34200"/>
            </a:avLst>
          </a:prstGeom>
          <a:solidFill>
            <a:schemeClr val="tx2"/>
          </a:solidFill>
        </p:spPr>
        <p:txBody>
          <a:bodyPr lIns="108000" tIns="108000" rIns="108000" bIns="108000" anchor="ctr"/>
          <a:lstStyle>
            <a:lvl1pPr algn="l">
              <a:defRPr sz="1400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  <a:endParaRPr lang="en-GB" dirty="0"/>
          </a:p>
        </p:txBody>
      </p:sp>
      <p:sp>
        <p:nvSpPr>
          <p:cNvPr id="17" name="Text Placeholder 12"/>
          <p:cNvSpPr>
            <a:spLocks noGrp="1"/>
          </p:cNvSpPr>
          <p:nvPr>
            <p:ph type="body" sz="quarter" idx="17" hasCustomPrompt="1"/>
          </p:nvPr>
        </p:nvSpPr>
        <p:spPr>
          <a:xfrm>
            <a:off x="6526871" y="1222512"/>
            <a:ext cx="1864730" cy="604800"/>
          </a:xfrm>
          <a:prstGeom prst="homePlate">
            <a:avLst>
              <a:gd name="adj" fmla="val 34200"/>
            </a:avLst>
          </a:prstGeom>
          <a:solidFill>
            <a:schemeClr val="tx2"/>
          </a:solidFill>
        </p:spPr>
        <p:txBody>
          <a:bodyPr lIns="108000" tIns="108000" rIns="108000" bIns="108000" anchor="ctr"/>
          <a:lstStyle>
            <a:lvl1pPr algn="l">
              <a:defRPr sz="1400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8386594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cess 4 Columns_Cobal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2400" y="432000"/>
            <a:ext cx="7639200" cy="5184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752400" y="1827312"/>
            <a:ext cx="1644571" cy="3976513"/>
          </a:xfrm>
          <a:solidFill>
            <a:schemeClr val="accent1">
              <a:lumMod val="20000"/>
              <a:lumOff val="80000"/>
            </a:schemeClr>
          </a:solidFill>
        </p:spPr>
        <p:txBody>
          <a:bodyPr lIns="108000" tIns="108000" rIns="108000" bIns="108000"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2673040" y="1827312"/>
            <a:ext cx="1644571" cy="3976513"/>
          </a:xfrm>
          <a:solidFill>
            <a:schemeClr val="accent1">
              <a:lumMod val="20000"/>
              <a:lumOff val="80000"/>
            </a:schemeClr>
          </a:solidFill>
        </p:spPr>
        <p:txBody>
          <a:bodyPr lIns="108000" tIns="108000" rIns="108000" bIns="108000"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4599955" y="1827312"/>
            <a:ext cx="1644571" cy="3976513"/>
          </a:xfrm>
          <a:solidFill>
            <a:schemeClr val="accent1">
              <a:lumMod val="20000"/>
              <a:lumOff val="80000"/>
            </a:schemeClr>
          </a:solidFill>
        </p:spPr>
        <p:txBody>
          <a:bodyPr lIns="108000" tIns="108000" rIns="108000" bIns="108000"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6526871" y="1827312"/>
            <a:ext cx="1644571" cy="3976513"/>
          </a:xfrm>
          <a:solidFill>
            <a:schemeClr val="accent1">
              <a:lumMod val="20000"/>
              <a:lumOff val="80000"/>
            </a:schemeClr>
          </a:solidFill>
        </p:spPr>
        <p:txBody>
          <a:bodyPr lIns="108000" tIns="108000" rIns="108000" bIns="108000"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4" hasCustomPrompt="1"/>
          </p:nvPr>
        </p:nvSpPr>
        <p:spPr>
          <a:xfrm>
            <a:off x="746125" y="1222512"/>
            <a:ext cx="1864730" cy="604800"/>
          </a:xfrm>
          <a:prstGeom prst="homePlate">
            <a:avLst>
              <a:gd name="adj" fmla="val 34200"/>
            </a:avLst>
          </a:prstGeom>
          <a:solidFill>
            <a:schemeClr val="accent1"/>
          </a:solidFill>
        </p:spPr>
        <p:txBody>
          <a:bodyPr lIns="108000" tIns="108000" rIns="108000" bIns="108000" anchor="ctr"/>
          <a:lstStyle>
            <a:lvl1pPr algn="l">
              <a:defRPr sz="1400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  <a:endParaRPr lang="en-GB" dirty="0"/>
          </a:p>
        </p:txBody>
      </p:sp>
      <p:sp>
        <p:nvSpPr>
          <p:cNvPr id="15" name="Text Placeholder 12"/>
          <p:cNvSpPr>
            <a:spLocks noGrp="1"/>
          </p:cNvSpPr>
          <p:nvPr>
            <p:ph type="body" sz="quarter" idx="15" hasCustomPrompt="1"/>
          </p:nvPr>
        </p:nvSpPr>
        <p:spPr>
          <a:xfrm>
            <a:off x="2673040" y="1222512"/>
            <a:ext cx="1864730" cy="604800"/>
          </a:xfrm>
          <a:prstGeom prst="homePlate">
            <a:avLst>
              <a:gd name="adj" fmla="val 34200"/>
            </a:avLst>
          </a:prstGeom>
          <a:solidFill>
            <a:schemeClr val="accent1"/>
          </a:solidFill>
        </p:spPr>
        <p:txBody>
          <a:bodyPr lIns="108000" tIns="108000" rIns="108000" bIns="108000" anchor="ctr"/>
          <a:lstStyle>
            <a:lvl1pPr algn="l">
              <a:defRPr sz="1400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  <a:endParaRPr lang="en-GB" dirty="0"/>
          </a:p>
        </p:txBody>
      </p:sp>
      <p:sp>
        <p:nvSpPr>
          <p:cNvPr id="16" name="Text Placeholder 12"/>
          <p:cNvSpPr>
            <a:spLocks noGrp="1"/>
          </p:cNvSpPr>
          <p:nvPr>
            <p:ph type="body" sz="quarter" idx="16" hasCustomPrompt="1"/>
          </p:nvPr>
        </p:nvSpPr>
        <p:spPr>
          <a:xfrm>
            <a:off x="4599955" y="1222512"/>
            <a:ext cx="1864730" cy="604800"/>
          </a:xfrm>
          <a:prstGeom prst="homePlate">
            <a:avLst>
              <a:gd name="adj" fmla="val 34200"/>
            </a:avLst>
          </a:prstGeom>
          <a:solidFill>
            <a:schemeClr val="accent1"/>
          </a:solidFill>
        </p:spPr>
        <p:txBody>
          <a:bodyPr lIns="108000" tIns="108000" rIns="108000" bIns="108000" anchor="ctr"/>
          <a:lstStyle>
            <a:lvl1pPr algn="l">
              <a:defRPr sz="1400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  <a:endParaRPr lang="en-GB" dirty="0"/>
          </a:p>
        </p:txBody>
      </p:sp>
      <p:sp>
        <p:nvSpPr>
          <p:cNvPr id="17" name="Text Placeholder 12"/>
          <p:cNvSpPr>
            <a:spLocks noGrp="1"/>
          </p:cNvSpPr>
          <p:nvPr>
            <p:ph type="body" sz="quarter" idx="17" hasCustomPrompt="1"/>
          </p:nvPr>
        </p:nvSpPr>
        <p:spPr>
          <a:xfrm>
            <a:off x="6526871" y="1222512"/>
            <a:ext cx="1864730" cy="604800"/>
          </a:xfrm>
          <a:prstGeom prst="homePlate">
            <a:avLst>
              <a:gd name="adj" fmla="val 34200"/>
            </a:avLst>
          </a:prstGeom>
          <a:solidFill>
            <a:schemeClr val="accent1"/>
          </a:solidFill>
        </p:spPr>
        <p:txBody>
          <a:bodyPr lIns="108000" tIns="108000" rIns="108000" bIns="108000" anchor="ctr"/>
          <a:lstStyle>
            <a:lvl1pPr algn="l">
              <a:defRPr sz="1400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5086301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ad Box with Icon and Center 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2400" y="432000"/>
            <a:ext cx="7639200" cy="5184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6" name="Text Placeholder 10"/>
          <p:cNvSpPr>
            <a:spLocks noGrp="1"/>
          </p:cNvSpPr>
          <p:nvPr>
            <p:ph type="body" sz="quarter" idx="21"/>
          </p:nvPr>
        </p:nvSpPr>
        <p:spPr bwMode="gray">
          <a:xfrm>
            <a:off x="3456000" y="2734375"/>
            <a:ext cx="2232000" cy="154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lIns="54000" tIns="54000" rIns="54000" bIns="54000" anchor="ctr" anchorCtr="1">
            <a:noAutofit/>
          </a:bodyPr>
          <a:lstStyle>
            <a:lvl1pPr algn="ctr">
              <a:defRPr sz="14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8" name="Text Placeholder 37">
            <a:extLst>
              <a:ext uri="{FF2B5EF4-FFF2-40B4-BE49-F238E27FC236}">
                <a16:creationId xmlns:a16="http://schemas.microsoft.com/office/drawing/2014/main" id="{959D2011-ECCF-4C3B-AEA4-7C80B6F9F856}"/>
              </a:ext>
            </a:extLst>
          </p:cNvPr>
          <p:cNvSpPr>
            <a:spLocks noGrp="1"/>
          </p:cNvSpPr>
          <p:nvPr>
            <p:ph type="body" sz="quarter" idx="53"/>
          </p:nvPr>
        </p:nvSpPr>
        <p:spPr>
          <a:xfrm>
            <a:off x="752510" y="1211262"/>
            <a:ext cx="3739294" cy="2189066"/>
          </a:xfrm>
          <a:custGeom>
            <a:avLst/>
            <a:gdLst>
              <a:gd name="connsiteX0" fmla="*/ 0 w 3739294"/>
              <a:gd name="connsiteY0" fmla="*/ 0 h 2189066"/>
              <a:gd name="connsiteX1" fmla="*/ 3739294 w 3739294"/>
              <a:gd name="connsiteY1" fmla="*/ 0 h 2189066"/>
              <a:gd name="connsiteX2" fmla="*/ 3739294 w 3739294"/>
              <a:gd name="connsiteY2" fmla="*/ 1361113 h 2189066"/>
              <a:gd name="connsiteX3" fmla="*/ 2541490 w 3739294"/>
              <a:gd name="connsiteY3" fmla="*/ 1361113 h 2189066"/>
              <a:gd name="connsiteX4" fmla="*/ 2541490 w 3739294"/>
              <a:gd name="connsiteY4" fmla="*/ 2189066 h 2189066"/>
              <a:gd name="connsiteX5" fmla="*/ 0 w 3739294"/>
              <a:gd name="connsiteY5" fmla="*/ 2189066 h 2189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739294" h="2189066">
                <a:moveTo>
                  <a:pt x="0" y="0"/>
                </a:moveTo>
                <a:lnTo>
                  <a:pt x="3739294" y="0"/>
                </a:lnTo>
                <a:lnTo>
                  <a:pt x="3739294" y="1361113"/>
                </a:lnTo>
                <a:lnTo>
                  <a:pt x="2541490" y="1361113"/>
                </a:lnTo>
                <a:lnTo>
                  <a:pt x="2541490" y="2189066"/>
                </a:lnTo>
                <a:lnTo>
                  <a:pt x="0" y="218906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>
            <a:noFill/>
          </a:ln>
        </p:spPr>
        <p:txBody>
          <a:bodyPr wrap="square" lIns="54000" tIns="54000" rIns="1332000" bIns="54000">
            <a:noAutofit/>
          </a:bodyPr>
          <a:lstStyle>
            <a:lvl1pPr>
              <a:defRPr sz="1400">
                <a:latin typeface="+mn-lt"/>
              </a:defRPr>
            </a:lvl1pPr>
            <a:lvl2pPr>
              <a:defRPr sz="1400">
                <a:latin typeface="+mn-lt"/>
              </a:defRPr>
            </a:lvl2pPr>
            <a:lvl3pPr>
              <a:defRPr sz="1400">
                <a:latin typeface="+mn-lt"/>
              </a:defRPr>
            </a:lvl3pPr>
            <a:lvl4pPr>
              <a:defRPr sz="1400">
                <a:latin typeface="+mn-lt"/>
              </a:defRPr>
            </a:lvl4pPr>
            <a:lvl5pPr>
              <a:defRPr sz="14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1" name="Text Placeholder 40">
            <a:extLst>
              <a:ext uri="{FF2B5EF4-FFF2-40B4-BE49-F238E27FC236}">
                <a16:creationId xmlns:a16="http://schemas.microsoft.com/office/drawing/2014/main" id="{285C34CE-0040-4ED7-812A-EC82A47A56D7}"/>
              </a:ext>
            </a:extLst>
          </p:cNvPr>
          <p:cNvSpPr>
            <a:spLocks noGrp="1"/>
          </p:cNvSpPr>
          <p:nvPr>
            <p:ph type="body" sz="quarter" idx="54"/>
          </p:nvPr>
        </p:nvSpPr>
        <p:spPr>
          <a:xfrm>
            <a:off x="752510" y="3616422"/>
            <a:ext cx="3739294" cy="2189066"/>
          </a:xfrm>
          <a:custGeom>
            <a:avLst/>
            <a:gdLst>
              <a:gd name="connsiteX0" fmla="*/ 0 w 3739294"/>
              <a:gd name="connsiteY0" fmla="*/ 0 h 2189066"/>
              <a:gd name="connsiteX1" fmla="*/ 2541490 w 3739294"/>
              <a:gd name="connsiteY1" fmla="*/ 0 h 2189066"/>
              <a:gd name="connsiteX2" fmla="*/ 2541490 w 3739294"/>
              <a:gd name="connsiteY2" fmla="*/ 827953 h 2189066"/>
              <a:gd name="connsiteX3" fmla="*/ 3739294 w 3739294"/>
              <a:gd name="connsiteY3" fmla="*/ 827953 h 2189066"/>
              <a:gd name="connsiteX4" fmla="*/ 3739294 w 3739294"/>
              <a:gd name="connsiteY4" fmla="*/ 2189066 h 2189066"/>
              <a:gd name="connsiteX5" fmla="*/ 0 w 3739294"/>
              <a:gd name="connsiteY5" fmla="*/ 2189066 h 2189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739294" h="2189066">
                <a:moveTo>
                  <a:pt x="0" y="0"/>
                </a:moveTo>
                <a:lnTo>
                  <a:pt x="2541490" y="0"/>
                </a:lnTo>
                <a:lnTo>
                  <a:pt x="2541490" y="827953"/>
                </a:lnTo>
                <a:lnTo>
                  <a:pt x="3739294" y="827953"/>
                </a:lnTo>
                <a:lnTo>
                  <a:pt x="3739294" y="2189066"/>
                </a:lnTo>
                <a:lnTo>
                  <a:pt x="0" y="218906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>
            <a:noFill/>
          </a:ln>
        </p:spPr>
        <p:txBody>
          <a:bodyPr wrap="square" lIns="54000" tIns="54000" rIns="1332000" bIns="54000">
            <a:noAutofit/>
          </a:bodyPr>
          <a:lstStyle>
            <a:lvl1pPr>
              <a:defRPr sz="1400">
                <a:latin typeface="+mn-lt"/>
              </a:defRPr>
            </a:lvl1pPr>
            <a:lvl2pPr>
              <a:defRPr sz="1400">
                <a:latin typeface="+mn-lt"/>
              </a:defRPr>
            </a:lvl2pPr>
            <a:lvl3pPr>
              <a:defRPr sz="1400">
                <a:latin typeface="+mn-lt"/>
              </a:defRPr>
            </a:lvl3pPr>
            <a:lvl4pPr>
              <a:defRPr sz="1400">
                <a:latin typeface="+mn-lt"/>
              </a:defRPr>
            </a:lvl4pPr>
            <a:lvl5pPr>
              <a:defRPr sz="14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39" name="Text Placeholder 38">
            <a:extLst>
              <a:ext uri="{FF2B5EF4-FFF2-40B4-BE49-F238E27FC236}">
                <a16:creationId xmlns:a16="http://schemas.microsoft.com/office/drawing/2014/main" id="{62EF2175-0A38-4DE3-B808-279449EE3E0A}"/>
              </a:ext>
            </a:extLst>
          </p:cNvPr>
          <p:cNvSpPr>
            <a:spLocks noGrp="1"/>
          </p:cNvSpPr>
          <p:nvPr>
            <p:ph type="body" sz="quarter" idx="55"/>
          </p:nvPr>
        </p:nvSpPr>
        <p:spPr>
          <a:xfrm>
            <a:off x="4652307" y="1211262"/>
            <a:ext cx="3739294" cy="2189066"/>
          </a:xfrm>
          <a:custGeom>
            <a:avLst/>
            <a:gdLst>
              <a:gd name="connsiteX0" fmla="*/ 0 w 3739294"/>
              <a:gd name="connsiteY0" fmla="*/ 0 h 2189066"/>
              <a:gd name="connsiteX1" fmla="*/ 3739294 w 3739294"/>
              <a:gd name="connsiteY1" fmla="*/ 0 h 2189066"/>
              <a:gd name="connsiteX2" fmla="*/ 3739294 w 3739294"/>
              <a:gd name="connsiteY2" fmla="*/ 2189066 h 2189066"/>
              <a:gd name="connsiteX3" fmla="*/ 1197693 w 3739294"/>
              <a:gd name="connsiteY3" fmla="*/ 2189066 h 2189066"/>
              <a:gd name="connsiteX4" fmla="*/ 1197693 w 3739294"/>
              <a:gd name="connsiteY4" fmla="*/ 1361113 h 2189066"/>
              <a:gd name="connsiteX5" fmla="*/ 0 w 3739294"/>
              <a:gd name="connsiteY5" fmla="*/ 1361113 h 2189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739294" h="2189066">
                <a:moveTo>
                  <a:pt x="0" y="0"/>
                </a:moveTo>
                <a:lnTo>
                  <a:pt x="3739294" y="0"/>
                </a:lnTo>
                <a:lnTo>
                  <a:pt x="3739294" y="2189066"/>
                </a:lnTo>
                <a:lnTo>
                  <a:pt x="1197693" y="2189066"/>
                </a:lnTo>
                <a:lnTo>
                  <a:pt x="1197693" y="1361113"/>
                </a:lnTo>
                <a:lnTo>
                  <a:pt x="0" y="1361113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>
            <a:noFill/>
          </a:ln>
        </p:spPr>
        <p:txBody>
          <a:bodyPr wrap="square" lIns="1332000" tIns="54000" rIns="54000" bIns="54000">
            <a:noAutofit/>
          </a:bodyPr>
          <a:lstStyle>
            <a:lvl1pPr>
              <a:defRPr sz="1400">
                <a:latin typeface="+mn-lt"/>
              </a:defRPr>
            </a:lvl1pPr>
            <a:lvl2pPr>
              <a:defRPr sz="1400">
                <a:latin typeface="+mn-lt"/>
              </a:defRPr>
            </a:lvl2pPr>
            <a:lvl3pPr>
              <a:defRPr sz="1400">
                <a:latin typeface="+mn-lt"/>
              </a:defRPr>
            </a:lvl3pPr>
            <a:lvl4pPr>
              <a:defRPr sz="1400">
                <a:latin typeface="+mn-lt"/>
              </a:defRPr>
            </a:lvl4pPr>
            <a:lvl5pPr>
              <a:defRPr sz="14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8DCD0C63-F3A2-4CCE-89ED-D659427AA31A}"/>
              </a:ext>
            </a:extLst>
          </p:cNvPr>
          <p:cNvSpPr>
            <a:spLocks noGrp="1"/>
          </p:cNvSpPr>
          <p:nvPr>
            <p:ph type="body" sz="quarter" idx="56"/>
          </p:nvPr>
        </p:nvSpPr>
        <p:spPr>
          <a:xfrm>
            <a:off x="4652307" y="3616422"/>
            <a:ext cx="3739294" cy="2189066"/>
          </a:xfrm>
          <a:custGeom>
            <a:avLst/>
            <a:gdLst>
              <a:gd name="connsiteX0" fmla="*/ 1197693 w 3739294"/>
              <a:gd name="connsiteY0" fmla="*/ 0 h 2189066"/>
              <a:gd name="connsiteX1" fmla="*/ 3739294 w 3739294"/>
              <a:gd name="connsiteY1" fmla="*/ 0 h 2189066"/>
              <a:gd name="connsiteX2" fmla="*/ 3739294 w 3739294"/>
              <a:gd name="connsiteY2" fmla="*/ 2189066 h 2189066"/>
              <a:gd name="connsiteX3" fmla="*/ 0 w 3739294"/>
              <a:gd name="connsiteY3" fmla="*/ 2189066 h 2189066"/>
              <a:gd name="connsiteX4" fmla="*/ 0 w 3739294"/>
              <a:gd name="connsiteY4" fmla="*/ 827953 h 2189066"/>
              <a:gd name="connsiteX5" fmla="*/ 1197693 w 3739294"/>
              <a:gd name="connsiteY5" fmla="*/ 827953 h 2189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739294" h="2189066">
                <a:moveTo>
                  <a:pt x="1197693" y="0"/>
                </a:moveTo>
                <a:lnTo>
                  <a:pt x="3739294" y="0"/>
                </a:lnTo>
                <a:lnTo>
                  <a:pt x="3739294" y="2189066"/>
                </a:lnTo>
                <a:lnTo>
                  <a:pt x="0" y="2189066"/>
                </a:lnTo>
                <a:lnTo>
                  <a:pt x="0" y="827953"/>
                </a:lnTo>
                <a:lnTo>
                  <a:pt x="1197693" y="827953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>
            <a:noFill/>
          </a:ln>
        </p:spPr>
        <p:txBody>
          <a:bodyPr wrap="square" lIns="1332000" tIns="54000" rIns="54000" bIns="54000">
            <a:noAutofit/>
          </a:bodyPr>
          <a:lstStyle>
            <a:lvl1pPr>
              <a:defRPr sz="1400">
                <a:latin typeface="+mn-lt"/>
              </a:defRPr>
            </a:lvl1pPr>
            <a:lvl2pPr>
              <a:defRPr sz="1400">
                <a:latin typeface="+mn-lt"/>
              </a:defRPr>
            </a:lvl2pPr>
            <a:lvl3pPr>
              <a:defRPr sz="1400">
                <a:latin typeface="+mn-lt"/>
              </a:defRPr>
            </a:lvl3pPr>
            <a:lvl4pPr>
              <a:defRPr sz="1400">
                <a:latin typeface="+mn-lt"/>
              </a:defRPr>
            </a:lvl4pPr>
            <a:lvl5pPr>
              <a:defRPr sz="14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2707241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 Blue 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2400" y="432000"/>
            <a:ext cx="7639200" cy="518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8"/>
          <p:cNvSpPr>
            <a:spLocks noGrp="1"/>
          </p:cNvSpPr>
          <p:nvPr>
            <p:ph type="body" sz="quarter" idx="19"/>
          </p:nvPr>
        </p:nvSpPr>
        <p:spPr>
          <a:xfrm>
            <a:off x="752400" y="1609825"/>
            <a:ext cx="3726000" cy="4194000"/>
          </a:xfrm>
          <a:solidFill>
            <a:schemeClr val="accent1">
              <a:lumMod val="20000"/>
              <a:lumOff val="80000"/>
            </a:schemeClr>
          </a:solidFill>
          <a:ln w="12700">
            <a:noFill/>
          </a:ln>
        </p:spPr>
        <p:txBody>
          <a:bodyPr lIns="108000" tIns="108000" rIns="108000" bIns="108000"/>
          <a:lstStyle>
            <a:lvl1pPr>
              <a:defRPr sz="1500"/>
            </a:lvl1pPr>
            <a:lvl2pPr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0" name="Text Placeholder 8"/>
          <p:cNvSpPr>
            <a:spLocks noGrp="1"/>
          </p:cNvSpPr>
          <p:nvPr>
            <p:ph type="body" sz="quarter" idx="20"/>
          </p:nvPr>
        </p:nvSpPr>
        <p:spPr>
          <a:xfrm>
            <a:off x="752400" y="1218880"/>
            <a:ext cx="3726000" cy="388800"/>
          </a:xfrm>
          <a:solidFill>
            <a:schemeClr val="tx2"/>
          </a:solidFill>
          <a:ln w="12700">
            <a:noFill/>
          </a:ln>
        </p:spPr>
        <p:txBody>
          <a:bodyPr lIns="108000" tIns="108000" rIns="108000" bIns="108000" anchor="ctr"/>
          <a:lstStyle>
            <a:lvl1pPr>
              <a:defRPr sz="1500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8"/>
          <p:cNvSpPr>
            <a:spLocks noGrp="1"/>
          </p:cNvSpPr>
          <p:nvPr>
            <p:ph type="body" sz="quarter" idx="21"/>
          </p:nvPr>
        </p:nvSpPr>
        <p:spPr>
          <a:xfrm>
            <a:off x="4665600" y="1609825"/>
            <a:ext cx="3726000" cy="4194000"/>
          </a:xfrm>
          <a:solidFill>
            <a:schemeClr val="accent1">
              <a:lumMod val="20000"/>
              <a:lumOff val="80000"/>
            </a:schemeClr>
          </a:solidFill>
          <a:ln w="12700">
            <a:noFill/>
          </a:ln>
        </p:spPr>
        <p:txBody>
          <a:bodyPr lIns="108000" tIns="108000" rIns="108000" bIns="108000"/>
          <a:lstStyle>
            <a:lvl1pPr>
              <a:defRPr sz="1500"/>
            </a:lvl1pPr>
            <a:lvl2pPr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7" name="Text Placeholder 8"/>
          <p:cNvSpPr>
            <a:spLocks noGrp="1"/>
          </p:cNvSpPr>
          <p:nvPr>
            <p:ph type="body" sz="quarter" idx="22"/>
          </p:nvPr>
        </p:nvSpPr>
        <p:spPr>
          <a:xfrm>
            <a:off x="4665600" y="1218880"/>
            <a:ext cx="3726000" cy="388800"/>
          </a:xfrm>
          <a:solidFill>
            <a:schemeClr val="tx2"/>
          </a:solidFill>
          <a:ln w="12700">
            <a:noFill/>
          </a:ln>
        </p:spPr>
        <p:txBody>
          <a:bodyPr lIns="108000" tIns="108000" rIns="108000" bIns="108000" anchor="ctr"/>
          <a:lstStyle>
            <a:lvl1pPr>
              <a:defRPr sz="1500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553535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Quad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2400" y="432000"/>
            <a:ext cx="7639200" cy="518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8"/>
          <p:cNvSpPr>
            <a:spLocks noGrp="1"/>
          </p:cNvSpPr>
          <p:nvPr>
            <p:ph type="body" sz="quarter" idx="19"/>
          </p:nvPr>
        </p:nvSpPr>
        <p:spPr>
          <a:xfrm>
            <a:off x="752400" y="1609825"/>
            <a:ext cx="3726000" cy="1785600"/>
          </a:xfrm>
          <a:solidFill>
            <a:schemeClr val="accent1">
              <a:lumMod val="20000"/>
              <a:lumOff val="80000"/>
            </a:schemeClr>
          </a:solidFill>
          <a:ln w="12700">
            <a:noFill/>
          </a:ln>
        </p:spPr>
        <p:txBody>
          <a:bodyPr lIns="108000" tIns="108000" rIns="108000" bIns="108000"/>
          <a:lstStyle>
            <a:lvl1pPr>
              <a:defRPr sz="1500"/>
            </a:lvl1pPr>
            <a:lvl2pPr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0" name="Text Placeholder 8"/>
          <p:cNvSpPr>
            <a:spLocks noGrp="1"/>
          </p:cNvSpPr>
          <p:nvPr>
            <p:ph type="body" sz="quarter" idx="20"/>
          </p:nvPr>
        </p:nvSpPr>
        <p:spPr>
          <a:xfrm>
            <a:off x="752400" y="1218880"/>
            <a:ext cx="3726000" cy="388800"/>
          </a:xfrm>
          <a:solidFill>
            <a:schemeClr val="tx2"/>
          </a:solidFill>
          <a:ln w="12700">
            <a:noFill/>
          </a:ln>
        </p:spPr>
        <p:txBody>
          <a:bodyPr lIns="108000" tIns="108000" rIns="108000" bIns="108000" anchor="ctr"/>
          <a:lstStyle>
            <a:lvl1pPr>
              <a:defRPr sz="1500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8"/>
          <p:cNvSpPr>
            <a:spLocks noGrp="1"/>
          </p:cNvSpPr>
          <p:nvPr>
            <p:ph type="body" sz="quarter" idx="21"/>
          </p:nvPr>
        </p:nvSpPr>
        <p:spPr>
          <a:xfrm>
            <a:off x="4665600" y="1609825"/>
            <a:ext cx="3726000" cy="1785600"/>
          </a:xfrm>
          <a:solidFill>
            <a:schemeClr val="accent1">
              <a:lumMod val="20000"/>
              <a:lumOff val="80000"/>
            </a:schemeClr>
          </a:solidFill>
          <a:ln w="12700">
            <a:noFill/>
          </a:ln>
        </p:spPr>
        <p:txBody>
          <a:bodyPr lIns="108000" tIns="108000" rIns="108000" bIns="108000"/>
          <a:lstStyle>
            <a:lvl1pPr>
              <a:defRPr sz="1500"/>
            </a:lvl1pPr>
            <a:lvl2pPr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7" name="Text Placeholder 8"/>
          <p:cNvSpPr>
            <a:spLocks noGrp="1"/>
          </p:cNvSpPr>
          <p:nvPr>
            <p:ph type="body" sz="quarter" idx="22"/>
          </p:nvPr>
        </p:nvSpPr>
        <p:spPr>
          <a:xfrm>
            <a:off x="4665600" y="1218880"/>
            <a:ext cx="3726000" cy="388800"/>
          </a:xfrm>
          <a:solidFill>
            <a:schemeClr val="tx2"/>
          </a:solidFill>
          <a:ln w="12700">
            <a:noFill/>
          </a:ln>
        </p:spPr>
        <p:txBody>
          <a:bodyPr lIns="108000" tIns="108000" rIns="108000" bIns="108000" anchor="ctr"/>
          <a:lstStyle>
            <a:lvl1pPr>
              <a:defRPr sz="1500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23"/>
          </p:nvPr>
        </p:nvSpPr>
        <p:spPr>
          <a:xfrm>
            <a:off x="752400" y="4019650"/>
            <a:ext cx="3726000" cy="1785600"/>
          </a:xfrm>
          <a:solidFill>
            <a:schemeClr val="accent1">
              <a:lumMod val="20000"/>
              <a:lumOff val="80000"/>
            </a:schemeClr>
          </a:solidFill>
          <a:ln w="12700">
            <a:noFill/>
          </a:ln>
        </p:spPr>
        <p:txBody>
          <a:bodyPr lIns="108000" tIns="108000" rIns="108000" bIns="108000"/>
          <a:lstStyle>
            <a:lvl1pPr>
              <a:defRPr sz="1500"/>
            </a:lvl1pPr>
            <a:lvl2pPr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24"/>
          </p:nvPr>
        </p:nvSpPr>
        <p:spPr>
          <a:xfrm>
            <a:off x="752400" y="3628705"/>
            <a:ext cx="3726000" cy="388800"/>
          </a:xfrm>
          <a:solidFill>
            <a:schemeClr val="tx2"/>
          </a:solidFill>
          <a:ln w="12700">
            <a:noFill/>
          </a:ln>
        </p:spPr>
        <p:txBody>
          <a:bodyPr lIns="108000" tIns="108000" rIns="108000" bIns="108000" anchor="ctr"/>
          <a:lstStyle>
            <a:lvl1pPr>
              <a:defRPr sz="1500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25"/>
          </p:nvPr>
        </p:nvSpPr>
        <p:spPr>
          <a:xfrm>
            <a:off x="4665600" y="4019650"/>
            <a:ext cx="3726000" cy="1785600"/>
          </a:xfrm>
          <a:solidFill>
            <a:schemeClr val="accent1">
              <a:lumMod val="20000"/>
              <a:lumOff val="80000"/>
            </a:schemeClr>
          </a:solidFill>
          <a:ln w="12700">
            <a:noFill/>
          </a:ln>
        </p:spPr>
        <p:txBody>
          <a:bodyPr lIns="108000" tIns="108000" rIns="108000" bIns="108000"/>
          <a:lstStyle>
            <a:lvl1pPr>
              <a:defRPr sz="1500"/>
            </a:lvl1pPr>
            <a:lvl2pPr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26"/>
          </p:nvPr>
        </p:nvSpPr>
        <p:spPr>
          <a:xfrm>
            <a:off x="4665600" y="3628705"/>
            <a:ext cx="3726000" cy="388800"/>
          </a:xfrm>
          <a:solidFill>
            <a:schemeClr val="tx2"/>
          </a:solidFill>
          <a:ln w="12700">
            <a:noFill/>
          </a:ln>
        </p:spPr>
        <p:txBody>
          <a:bodyPr lIns="108000" tIns="108000" rIns="108000" bIns="108000" anchor="ctr"/>
          <a:lstStyle>
            <a:lvl1pPr>
              <a:defRPr sz="1500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5569569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ur Quad Boxes BG Dark Colour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2400" y="432000"/>
            <a:ext cx="7639200" cy="5184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8"/>
          <p:cNvSpPr>
            <a:spLocks noGrp="1"/>
          </p:cNvSpPr>
          <p:nvPr>
            <p:ph type="body" sz="quarter" idx="19"/>
          </p:nvPr>
        </p:nvSpPr>
        <p:spPr>
          <a:xfrm>
            <a:off x="752400" y="1609825"/>
            <a:ext cx="3726000" cy="1785600"/>
          </a:xfrm>
          <a:solidFill>
            <a:schemeClr val="accent1">
              <a:lumMod val="20000"/>
              <a:lumOff val="80000"/>
            </a:schemeClr>
          </a:solidFill>
          <a:ln w="12700">
            <a:noFill/>
          </a:ln>
        </p:spPr>
        <p:txBody>
          <a:bodyPr lIns="108000" tIns="108000" rIns="108000" bIns="108000"/>
          <a:lstStyle>
            <a:lvl1pPr>
              <a:defRPr sz="1500"/>
            </a:lvl1pPr>
            <a:lvl2pPr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0" name="Text Placeholder 8"/>
          <p:cNvSpPr>
            <a:spLocks noGrp="1"/>
          </p:cNvSpPr>
          <p:nvPr>
            <p:ph type="body" sz="quarter" idx="20"/>
          </p:nvPr>
        </p:nvSpPr>
        <p:spPr>
          <a:xfrm>
            <a:off x="752400" y="1218880"/>
            <a:ext cx="3726000" cy="388800"/>
          </a:xfrm>
          <a:solidFill>
            <a:schemeClr val="accent1"/>
          </a:solidFill>
          <a:ln w="12700">
            <a:noFill/>
          </a:ln>
        </p:spPr>
        <p:txBody>
          <a:bodyPr lIns="108000" tIns="108000" rIns="108000" bIns="108000" anchor="ctr"/>
          <a:lstStyle>
            <a:lvl1pPr>
              <a:defRPr sz="1500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8"/>
          <p:cNvSpPr>
            <a:spLocks noGrp="1"/>
          </p:cNvSpPr>
          <p:nvPr>
            <p:ph type="body" sz="quarter" idx="21"/>
          </p:nvPr>
        </p:nvSpPr>
        <p:spPr>
          <a:xfrm>
            <a:off x="4665600" y="1609825"/>
            <a:ext cx="3726000" cy="1785600"/>
          </a:xfrm>
          <a:solidFill>
            <a:schemeClr val="accent1">
              <a:lumMod val="20000"/>
              <a:lumOff val="80000"/>
            </a:schemeClr>
          </a:solidFill>
          <a:ln w="12700">
            <a:noFill/>
          </a:ln>
        </p:spPr>
        <p:txBody>
          <a:bodyPr lIns="108000" tIns="108000" rIns="108000" bIns="108000"/>
          <a:lstStyle>
            <a:lvl1pPr>
              <a:defRPr sz="1500"/>
            </a:lvl1pPr>
            <a:lvl2pPr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7" name="Text Placeholder 8"/>
          <p:cNvSpPr>
            <a:spLocks noGrp="1"/>
          </p:cNvSpPr>
          <p:nvPr>
            <p:ph type="body" sz="quarter" idx="22"/>
          </p:nvPr>
        </p:nvSpPr>
        <p:spPr>
          <a:xfrm>
            <a:off x="4665600" y="1218880"/>
            <a:ext cx="3726000" cy="388800"/>
          </a:xfrm>
          <a:solidFill>
            <a:schemeClr val="accent1"/>
          </a:solidFill>
          <a:ln w="12700">
            <a:noFill/>
          </a:ln>
        </p:spPr>
        <p:txBody>
          <a:bodyPr lIns="108000" tIns="108000" rIns="108000" bIns="108000" anchor="ctr"/>
          <a:lstStyle>
            <a:lvl1pPr>
              <a:defRPr sz="1500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23"/>
          </p:nvPr>
        </p:nvSpPr>
        <p:spPr>
          <a:xfrm>
            <a:off x="752400" y="4019650"/>
            <a:ext cx="3726000" cy="1785600"/>
          </a:xfrm>
          <a:solidFill>
            <a:schemeClr val="accent1">
              <a:lumMod val="20000"/>
              <a:lumOff val="80000"/>
            </a:schemeClr>
          </a:solidFill>
          <a:ln w="12700">
            <a:noFill/>
          </a:ln>
        </p:spPr>
        <p:txBody>
          <a:bodyPr lIns="108000" tIns="108000" rIns="108000" bIns="108000"/>
          <a:lstStyle>
            <a:lvl1pPr>
              <a:defRPr sz="1500"/>
            </a:lvl1pPr>
            <a:lvl2pPr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24"/>
          </p:nvPr>
        </p:nvSpPr>
        <p:spPr>
          <a:xfrm>
            <a:off x="752400" y="3628705"/>
            <a:ext cx="3726000" cy="388800"/>
          </a:xfrm>
          <a:solidFill>
            <a:schemeClr val="accent1"/>
          </a:solidFill>
          <a:ln w="12700">
            <a:noFill/>
          </a:ln>
        </p:spPr>
        <p:txBody>
          <a:bodyPr lIns="108000" tIns="108000" rIns="108000" bIns="108000" anchor="ctr"/>
          <a:lstStyle>
            <a:lvl1pPr>
              <a:defRPr sz="1500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25"/>
          </p:nvPr>
        </p:nvSpPr>
        <p:spPr>
          <a:xfrm>
            <a:off x="4665600" y="4019650"/>
            <a:ext cx="3726000" cy="1785600"/>
          </a:xfrm>
          <a:solidFill>
            <a:schemeClr val="accent1">
              <a:lumMod val="20000"/>
              <a:lumOff val="80000"/>
            </a:schemeClr>
          </a:solidFill>
          <a:ln w="12700">
            <a:noFill/>
          </a:ln>
        </p:spPr>
        <p:txBody>
          <a:bodyPr lIns="108000" tIns="108000" rIns="108000" bIns="108000"/>
          <a:lstStyle>
            <a:lvl1pPr>
              <a:defRPr sz="1500"/>
            </a:lvl1pPr>
            <a:lvl2pPr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26"/>
          </p:nvPr>
        </p:nvSpPr>
        <p:spPr>
          <a:xfrm>
            <a:off x="4665600" y="3628705"/>
            <a:ext cx="3726000" cy="388800"/>
          </a:xfrm>
          <a:solidFill>
            <a:schemeClr val="accent1"/>
          </a:solidFill>
          <a:ln w="12700">
            <a:noFill/>
          </a:ln>
        </p:spPr>
        <p:txBody>
          <a:bodyPr lIns="108000" tIns="108000" rIns="108000" bIns="108000" anchor="ctr"/>
          <a:lstStyle>
            <a:lvl1pPr>
              <a:defRPr sz="1500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Shape 8">
            <a:extLst>
              <a:ext uri="{FF2B5EF4-FFF2-40B4-BE49-F238E27FC236}">
                <a16:creationId xmlns:a16="http://schemas.microsoft.com/office/drawing/2014/main" id="{DB1C4B43-FA0B-4D0C-8437-66F19EF1F34D}"/>
              </a:ext>
            </a:extLst>
          </p:cNvPr>
          <p:cNvSpPr txBox="1">
            <a:spLocks/>
          </p:cNvSpPr>
          <p:nvPr userDrawn="1"/>
        </p:nvSpPr>
        <p:spPr>
          <a:xfrm>
            <a:off x="8149114" y="6331812"/>
            <a:ext cx="242486" cy="149412"/>
          </a:xfrm>
          <a:prstGeom prst="rect">
            <a:avLst/>
          </a:prstGeom>
        </p:spPr>
        <p:txBody>
          <a:bodyPr lIns="0" tIns="0" rIns="0" bIns="0" anchor="b" anchorCtr="0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rgbClr val="0061A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86CB4B4D-7CA3-9044-876B-883B54F8677D}" type="slidenum">
              <a:rPr lang="en-GB" sz="1000" smtClean="0">
                <a:solidFill>
                  <a:schemeClr val="bg1"/>
                </a:solidFill>
                <a:latin typeface="+mn-lt"/>
                <a:ea typeface="Arial"/>
                <a:cs typeface="Arial" panose="020B0604020202020204" pitchFamily="34" charset="0"/>
              </a:rPr>
              <a:pPr algn="r"/>
              <a:t>‹#›</a:t>
            </a:fld>
            <a:endParaRPr lang="en-GB" sz="1000" dirty="0">
              <a:solidFill>
                <a:schemeClr val="bg1"/>
              </a:solidFill>
              <a:latin typeface="+mn-lt"/>
              <a:ea typeface="Arial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9E4239A-696B-40FB-8EA0-70E8FCE236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>
            <p:custDataLst>
              <p:tags r:id="rId1"/>
            </p:custDataLst>
          </p:nvPr>
        </p:nvSpPr>
        <p:spPr>
          <a:xfrm>
            <a:off x="6706009" y="6360352"/>
            <a:ext cx="1330492" cy="92333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600" b="0" kern="1200" noProof="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Document Classification: KPMG Public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7841C22-7357-4553-B4DD-6E1B6CF693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1536436" y="6314185"/>
            <a:ext cx="4565914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" kern="1200" noProof="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© [year] [legal member firm name], a [jurisdiction] [legal structure] and a member firm of the KPMG global organization of independent member firms affiliated with KPMG International Limited, a private English company limited by guarantee. All rights reserved.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C10010BD-37F2-4205-B603-26BE05D01DB4}"/>
              </a:ext>
            </a:extLst>
          </p:cNvPr>
          <p:cNvCxnSpPr/>
          <p:nvPr userDrawn="1"/>
        </p:nvCxnSpPr>
        <p:spPr>
          <a:xfrm>
            <a:off x="8131055" y="6331812"/>
            <a:ext cx="0" cy="149412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Graphic 17">
            <a:extLst>
              <a:ext uri="{FF2B5EF4-FFF2-40B4-BE49-F238E27FC236}">
                <a16:creationId xmlns:a16="http://schemas.microsoft.com/office/drawing/2014/main" id="{26A36270-111B-47D1-A4BC-A201FCA819B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47238" y="6320118"/>
            <a:ext cx="428967" cy="17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593253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1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8A131ED-15DF-49E2-88F8-BD22F6A42CF2}"/>
              </a:ext>
            </a:extLst>
          </p:cNvPr>
          <p:cNvSpPr>
            <a:spLocks/>
          </p:cNvSpPr>
          <p:nvPr userDrawn="1"/>
        </p:nvSpPr>
        <p:spPr>
          <a:xfrm>
            <a:off x="746125" y="1422400"/>
            <a:ext cx="5902325" cy="4099970"/>
          </a:xfrm>
          <a:prstGeom prst="rect">
            <a:avLst/>
          </a:prstGeom>
          <a:gradFill>
            <a:gsLst>
              <a:gs pos="100000">
                <a:schemeClr val="accent1"/>
              </a:gs>
              <a:gs pos="0">
                <a:schemeClr val="accent5"/>
              </a:gs>
            </a:gsLst>
            <a:lin ang="0" scaled="0"/>
          </a:gradFill>
        </p:spPr>
        <p:txBody>
          <a:bodyPr vert="horz" lIns="180000" tIns="180000" rIns="180000" bIns="180000" rtlCol="0" anchor="t" anchorCtr="0">
            <a:noAutofit/>
          </a:bodyPr>
          <a:lstStyle/>
          <a:p>
            <a:pPr lvl="0">
              <a:lnSpc>
                <a:spcPct val="70000"/>
              </a:lnSpc>
              <a:spcBef>
                <a:spcPct val="0"/>
              </a:spcBef>
              <a:buNone/>
            </a:pPr>
            <a:endParaRPr lang="en-US" sz="8800" baseline="0" dirty="0" err="1">
              <a:solidFill>
                <a:schemeClr val="bg1"/>
              </a:solidFill>
              <a:latin typeface="KPMG Bold" panose="020B0803030202040204" pitchFamily="34" charset="0"/>
              <a:ea typeface="+mj-ea"/>
              <a:cs typeface="+mj-cs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0FAB1FAA-C63A-49DF-A7C2-3544350826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82714" y="2504375"/>
            <a:ext cx="4592586" cy="1623742"/>
          </a:xfrm>
        </p:spPr>
        <p:txBody>
          <a:bodyPr anchor="t" anchorCtr="0"/>
          <a:lstStyle>
            <a:lvl1pPr algn="l">
              <a:defRPr sz="6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11">
            <a:extLst>
              <a:ext uri="{FF2B5EF4-FFF2-40B4-BE49-F238E27FC236}">
                <a16:creationId xmlns:a16="http://schemas.microsoft.com/office/drawing/2014/main" id="{836EFA93-8BDA-4CEE-9492-BCAC7D96A59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82714" y="1553435"/>
            <a:ext cx="896937" cy="722312"/>
          </a:xfrm>
        </p:spPr>
        <p:txBody>
          <a:bodyPr/>
          <a:lstStyle>
            <a:lvl1pPr>
              <a:lnSpc>
                <a:spcPct val="80000"/>
              </a:lnSpc>
              <a:defRPr sz="6000">
                <a:solidFill>
                  <a:schemeClr val="bg1"/>
                </a:solidFill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 dirty="0"/>
              <a:t>00</a:t>
            </a:r>
          </a:p>
        </p:txBody>
      </p:sp>
      <p:sp>
        <p:nvSpPr>
          <p:cNvPr id="11" name="Text Placeholder 13">
            <a:extLst>
              <a:ext uri="{FF2B5EF4-FFF2-40B4-BE49-F238E27FC236}">
                <a16:creationId xmlns:a16="http://schemas.microsoft.com/office/drawing/2014/main" id="{B47020FA-A884-4E3E-885A-5D5189B2CA9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82714" y="4465785"/>
            <a:ext cx="4592586" cy="810000"/>
          </a:xfrm>
        </p:spPr>
        <p:txBody>
          <a:bodyPr anchor="b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38696112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2">
    <p:bg>
      <p:bgPr>
        <a:gradFill>
          <a:gsLst>
            <a:gs pos="0">
              <a:schemeClr val="accent5"/>
            </a:gs>
            <a:gs pos="100000">
              <a:schemeClr val="accent1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8A131ED-15DF-49E2-88F8-BD22F6A42CF2}"/>
              </a:ext>
            </a:extLst>
          </p:cNvPr>
          <p:cNvSpPr>
            <a:spLocks/>
          </p:cNvSpPr>
          <p:nvPr userDrawn="1"/>
        </p:nvSpPr>
        <p:spPr>
          <a:xfrm>
            <a:off x="746125" y="1422400"/>
            <a:ext cx="5902325" cy="4099970"/>
          </a:xfrm>
          <a:prstGeom prst="rect">
            <a:avLst/>
          </a:prstGeom>
          <a:gradFill>
            <a:gsLst>
              <a:gs pos="100000">
                <a:srgbClr val="ACEAFF"/>
              </a:gs>
              <a:gs pos="0">
                <a:schemeClr val="accent4"/>
              </a:gs>
            </a:gsLst>
            <a:lin ang="0" scaled="0"/>
          </a:gradFill>
        </p:spPr>
        <p:txBody>
          <a:bodyPr vert="horz" lIns="180000" tIns="180000" rIns="180000" bIns="180000" rtlCol="0" anchor="t" anchorCtr="0">
            <a:noAutofit/>
          </a:bodyPr>
          <a:lstStyle/>
          <a:p>
            <a:pPr lvl="0">
              <a:lnSpc>
                <a:spcPct val="70000"/>
              </a:lnSpc>
              <a:spcBef>
                <a:spcPct val="0"/>
              </a:spcBef>
              <a:buNone/>
            </a:pPr>
            <a:endParaRPr lang="en-US" sz="8800" baseline="0" dirty="0" err="1">
              <a:solidFill>
                <a:schemeClr val="bg1"/>
              </a:solidFill>
              <a:latin typeface="KPMG Bold" panose="020B0803030202040204" pitchFamily="34" charset="0"/>
              <a:ea typeface="+mj-ea"/>
              <a:cs typeface="+mj-cs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0FAB1FAA-C63A-49DF-A7C2-3544350826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82714" y="2504375"/>
            <a:ext cx="4592586" cy="1623742"/>
          </a:xfrm>
        </p:spPr>
        <p:txBody>
          <a:bodyPr anchor="t" anchorCtr="0"/>
          <a:lstStyle>
            <a:lvl1pPr algn="l">
              <a:defRPr sz="66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11">
            <a:extLst>
              <a:ext uri="{FF2B5EF4-FFF2-40B4-BE49-F238E27FC236}">
                <a16:creationId xmlns:a16="http://schemas.microsoft.com/office/drawing/2014/main" id="{836EFA93-8BDA-4CEE-9492-BCAC7D96A59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82714" y="1553435"/>
            <a:ext cx="896937" cy="722312"/>
          </a:xfrm>
        </p:spPr>
        <p:txBody>
          <a:bodyPr/>
          <a:lstStyle>
            <a:lvl1pPr>
              <a:lnSpc>
                <a:spcPct val="80000"/>
              </a:lnSpc>
              <a:defRPr sz="6000">
                <a:solidFill>
                  <a:schemeClr val="tx2"/>
                </a:solidFill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 dirty="0"/>
              <a:t>00</a:t>
            </a:r>
          </a:p>
        </p:txBody>
      </p:sp>
      <p:sp>
        <p:nvSpPr>
          <p:cNvPr id="11" name="Text Placeholder 13">
            <a:extLst>
              <a:ext uri="{FF2B5EF4-FFF2-40B4-BE49-F238E27FC236}">
                <a16:creationId xmlns:a16="http://schemas.microsoft.com/office/drawing/2014/main" id="{B47020FA-A884-4E3E-885A-5D5189B2CA9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82714" y="4465785"/>
            <a:ext cx="4592586" cy="810000"/>
          </a:xfrm>
        </p:spPr>
        <p:txBody>
          <a:bodyPr anchor="b"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54660108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3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8A131ED-15DF-49E2-88F8-BD22F6A42CF2}"/>
              </a:ext>
            </a:extLst>
          </p:cNvPr>
          <p:cNvSpPr>
            <a:spLocks/>
          </p:cNvSpPr>
          <p:nvPr userDrawn="1"/>
        </p:nvSpPr>
        <p:spPr>
          <a:xfrm>
            <a:off x="746125" y="1422400"/>
            <a:ext cx="5902325" cy="4099970"/>
          </a:xfrm>
          <a:prstGeom prst="rect">
            <a:avLst/>
          </a:prstGeom>
          <a:gradFill>
            <a:gsLst>
              <a:gs pos="100000">
                <a:srgbClr val="ACEAFF"/>
              </a:gs>
              <a:gs pos="0">
                <a:schemeClr val="accent4"/>
              </a:gs>
            </a:gsLst>
            <a:lin ang="0" scaled="0"/>
          </a:gradFill>
        </p:spPr>
        <p:txBody>
          <a:bodyPr vert="horz" lIns="180000" tIns="180000" rIns="180000" bIns="180000" rtlCol="0" anchor="t" anchorCtr="0">
            <a:noAutofit/>
          </a:bodyPr>
          <a:lstStyle/>
          <a:p>
            <a:pPr lvl="0">
              <a:lnSpc>
                <a:spcPct val="70000"/>
              </a:lnSpc>
              <a:spcBef>
                <a:spcPct val="0"/>
              </a:spcBef>
              <a:buNone/>
            </a:pPr>
            <a:endParaRPr lang="en-US" sz="8800" baseline="0" dirty="0" err="1">
              <a:solidFill>
                <a:schemeClr val="bg1"/>
              </a:solidFill>
              <a:latin typeface="KPMG Bold" panose="020B0803030202040204" pitchFamily="34" charset="0"/>
              <a:ea typeface="+mj-ea"/>
              <a:cs typeface="+mj-cs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0FAB1FAA-C63A-49DF-A7C2-3544350826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82714" y="2504375"/>
            <a:ext cx="4592586" cy="1623742"/>
          </a:xfrm>
        </p:spPr>
        <p:txBody>
          <a:bodyPr anchor="t" anchorCtr="0"/>
          <a:lstStyle>
            <a:lvl1pPr algn="l">
              <a:defRPr sz="66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11">
            <a:extLst>
              <a:ext uri="{FF2B5EF4-FFF2-40B4-BE49-F238E27FC236}">
                <a16:creationId xmlns:a16="http://schemas.microsoft.com/office/drawing/2014/main" id="{836EFA93-8BDA-4CEE-9492-BCAC7D96A59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82714" y="1553435"/>
            <a:ext cx="896937" cy="722312"/>
          </a:xfrm>
        </p:spPr>
        <p:txBody>
          <a:bodyPr/>
          <a:lstStyle>
            <a:lvl1pPr>
              <a:lnSpc>
                <a:spcPct val="80000"/>
              </a:lnSpc>
              <a:defRPr sz="6000">
                <a:solidFill>
                  <a:schemeClr val="tx2"/>
                </a:solidFill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 dirty="0"/>
              <a:t>00</a:t>
            </a:r>
          </a:p>
        </p:txBody>
      </p:sp>
      <p:sp>
        <p:nvSpPr>
          <p:cNvPr id="11" name="Text Placeholder 13">
            <a:extLst>
              <a:ext uri="{FF2B5EF4-FFF2-40B4-BE49-F238E27FC236}">
                <a16:creationId xmlns:a16="http://schemas.microsoft.com/office/drawing/2014/main" id="{B47020FA-A884-4E3E-885A-5D5189B2CA9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82714" y="4465785"/>
            <a:ext cx="4592586" cy="810000"/>
          </a:xfrm>
        </p:spPr>
        <p:txBody>
          <a:bodyPr anchor="b"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98982821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69F6308-3807-44EC-BBE8-A9C8A9430A2C}"/>
              </a:ext>
            </a:extLst>
          </p:cNvPr>
          <p:cNvSpPr>
            <a:spLocks noChangeAspect="1"/>
          </p:cNvSpPr>
          <p:nvPr userDrawn="1"/>
        </p:nvSpPr>
        <p:spPr>
          <a:xfrm>
            <a:off x="749300" y="1263838"/>
            <a:ext cx="6328756" cy="4396185"/>
          </a:xfrm>
          <a:prstGeom prst="rect">
            <a:avLst/>
          </a:prstGeom>
          <a:gradFill>
            <a:gsLst>
              <a:gs pos="100000">
                <a:srgbClr val="ACEAFF"/>
              </a:gs>
              <a:gs pos="0">
                <a:schemeClr val="accent4"/>
              </a:gs>
            </a:gsLst>
            <a:lin ang="0" scaled="0"/>
          </a:gradFill>
        </p:spPr>
        <p:txBody>
          <a:bodyPr vert="horz" lIns="180000" tIns="180000" rIns="180000" bIns="180000" rtlCol="0" anchor="t" anchorCtr="0">
            <a:noAutofit/>
          </a:bodyPr>
          <a:lstStyle/>
          <a:p>
            <a:pPr lvl="0">
              <a:lnSpc>
                <a:spcPct val="70000"/>
              </a:lnSpc>
              <a:spcBef>
                <a:spcPct val="0"/>
              </a:spcBef>
              <a:buNone/>
            </a:pPr>
            <a:endParaRPr lang="en-US" sz="8800" baseline="0" dirty="0" err="1">
              <a:solidFill>
                <a:schemeClr val="bg1"/>
              </a:solidFill>
              <a:latin typeface="KPMG Bold" panose="020B0803030202040204" pitchFamily="34" charset="0"/>
              <a:ea typeface="+mj-ea"/>
              <a:cs typeface="+mj-cs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0FAB1FAA-C63A-49DF-A7C2-3544350826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6112" y="1514264"/>
            <a:ext cx="5831819" cy="2880000"/>
          </a:xfrm>
        </p:spPr>
        <p:txBody>
          <a:bodyPr anchor="t" anchorCtr="0"/>
          <a:lstStyle>
            <a:lvl1pPr algn="l">
              <a:defRPr sz="66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146222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ack Cover dark Gradient">
    <p:bg>
      <p:bgPr>
        <a:gradFill>
          <a:gsLst>
            <a:gs pos="0">
              <a:schemeClr val="accent5"/>
            </a:gs>
            <a:gs pos="100000">
              <a:schemeClr val="accent1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:a16="http://schemas.microsoft.com/office/drawing/2014/main" id="{37C20205-1972-45A0-B67B-992440214E15}"/>
              </a:ext>
            </a:extLst>
          </p:cNvPr>
          <p:cNvSpPr txBox="1"/>
          <p:nvPr userDrawn="1">
            <p:custDataLst>
              <p:tags r:id="rId1"/>
            </p:custDataLst>
          </p:nvPr>
        </p:nvSpPr>
        <p:spPr>
          <a:xfrm>
            <a:off x="749551" y="5651600"/>
            <a:ext cx="2374048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kern="1200" noProof="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Document Classification: KPMG Public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D1985B1E-1660-49BE-A364-FD65E9A824E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49300" y="3653770"/>
            <a:ext cx="6255182" cy="1843088"/>
          </a:xfrm>
        </p:spPr>
        <p:txBody>
          <a:bodyPr anchor="b"/>
          <a:lstStyle>
            <a:lvl1pPr>
              <a:spcAft>
                <a:spcPts val="1000"/>
              </a:spcAft>
              <a:defRPr sz="1000" b="0">
                <a:solidFill>
                  <a:schemeClr val="bg1"/>
                </a:solidFill>
              </a:defRPr>
            </a:lvl1pPr>
            <a:lvl2pPr>
              <a:spcAft>
                <a:spcPts val="1000"/>
              </a:spcAft>
              <a:defRPr sz="1000" b="0"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001CDA1C-F627-459A-90F5-D005F62DAD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49300" y="3143887"/>
            <a:ext cx="2411738" cy="119064"/>
          </a:xfrm>
        </p:spPr>
        <p:txBody>
          <a:bodyPr/>
          <a:lstStyle>
            <a:lvl1pPr>
              <a:buFontTx/>
              <a:buNone/>
              <a:defRPr sz="1100" b="1">
                <a:solidFill>
                  <a:schemeClr val="bg1"/>
                </a:solidFill>
              </a:defRPr>
            </a:lvl1pPr>
            <a:lvl2pPr>
              <a:buFontTx/>
              <a:buNone/>
              <a:defRPr sz="900" b="0">
                <a:solidFill>
                  <a:schemeClr val="bg1">
                    <a:lumMod val="65000"/>
                  </a:schemeClr>
                </a:solidFill>
              </a:defRPr>
            </a:lvl2pPr>
            <a:lvl3pPr marL="0" indent="0">
              <a:buFontTx/>
              <a:buNone/>
              <a:defRPr sz="900" b="0">
                <a:solidFill>
                  <a:schemeClr val="bg1">
                    <a:lumMod val="65000"/>
                  </a:schemeClr>
                </a:solidFill>
              </a:defRPr>
            </a:lvl3pPr>
            <a:lvl4pPr marL="345600" indent="0">
              <a:buFontTx/>
              <a:buNone/>
              <a:defRPr sz="900" b="0">
                <a:solidFill>
                  <a:schemeClr val="bg1">
                    <a:lumMod val="65000"/>
                  </a:schemeClr>
                </a:solidFill>
              </a:defRPr>
            </a:lvl4pPr>
            <a:lvl5pPr marL="540000" indent="0">
              <a:buFontTx/>
              <a:buNone/>
              <a:defRPr sz="900" b="0"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812FD72-0F35-45F5-B74D-16289A1CFE11}"/>
              </a:ext>
            </a:extLst>
          </p:cNvPr>
          <p:cNvGrpSpPr/>
          <p:nvPr userDrawn="1"/>
        </p:nvGrpSpPr>
        <p:grpSpPr>
          <a:xfrm>
            <a:off x="758764" y="2673451"/>
            <a:ext cx="2023200" cy="367957"/>
            <a:chOff x="998476" y="2881529"/>
            <a:chExt cx="2023200" cy="367957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7A2D3805-681D-401A-A75E-7BF75F6E4DE9}"/>
                </a:ext>
              </a:extLst>
            </p:cNvPr>
            <p:cNvSpPr/>
            <p:nvPr userDrawn="1"/>
          </p:nvSpPr>
          <p:spPr>
            <a:xfrm>
              <a:off x="1441950" y="2918577"/>
              <a:ext cx="304800" cy="2889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4610" tIns="54610" rIns="54610" bIns="54610" rtlCol="0" anchor="ctr"/>
            <a:lstStyle/>
            <a:p>
              <a:pPr algn="l"/>
              <a:endParaRPr lang="en-GB" sz="1500" dirty="0" err="1">
                <a:solidFill>
                  <a:schemeClr val="bg1"/>
                </a:solidFill>
              </a:endParaRP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ADA6B90A-2EFA-40E9-8E98-E7A85B9BDBF5}"/>
                </a:ext>
              </a:extLst>
            </p:cNvPr>
            <p:cNvSpPr/>
            <p:nvPr userDrawn="1"/>
          </p:nvSpPr>
          <p:spPr>
            <a:xfrm>
              <a:off x="1877844" y="2918577"/>
              <a:ext cx="281156" cy="32295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4610" tIns="54610" rIns="54610" bIns="54610" rtlCol="0" anchor="ctr"/>
            <a:lstStyle/>
            <a:p>
              <a:pPr algn="l"/>
              <a:endParaRPr lang="en-GB" sz="1500" dirty="0" err="1">
                <a:solidFill>
                  <a:schemeClr val="bg1"/>
                </a:solidFill>
              </a:endParaRP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94969AD0-CA30-4D5C-9D23-4DE41EC8D323}"/>
                </a:ext>
              </a:extLst>
            </p:cNvPr>
            <p:cNvSpPr/>
            <p:nvPr userDrawn="1"/>
          </p:nvSpPr>
          <p:spPr>
            <a:xfrm>
              <a:off x="2689276" y="2924173"/>
              <a:ext cx="304800" cy="2889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4610" tIns="54610" rIns="54610" bIns="54610" rtlCol="0" anchor="ctr"/>
            <a:lstStyle/>
            <a:p>
              <a:pPr algn="l"/>
              <a:endParaRPr lang="en-GB" sz="1500" dirty="0" err="1">
                <a:solidFill>
                  <a:schemeClr val="bg1"/>
                </a:solidFill>
              </a:endParaRP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8FDAE824-136A-427F-8254-73315981D957}"/>
                </a:ext>
              </a:extLst>
            </p:cNvPr>
            <p:cNvSpPr/>
            <p:nvPr userDrawn="1"/>
          </p:nvSpPr>
          <p:spPr>
            <a:xfrm>
              <a:off x="1025526" y="2924174"/>
              <a:ext cx="304800" cy="2889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4610" tIns="54610" rIns="54610" bIns="54610" rtlCol="0" anchor="ctr"/>
            <a:lstStyle/>
            <a:p>
              <a:pPr algn="l"/>
              <a:endParaRPr lang="en-GB" sz="1500" dirty="0" err="1">
                <a:solidFill>
                  <a:schemeClr val="bg1"/>
                </a:solidFill>
              </a:endParaRPr>
            </a:p>
          </p:txBody>
        </p:sp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D826BB31-9A6D-4607-868A-FEFC87B4D52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22950" y="2881529"/>
              <a:ext cx="360000" cy="360000"/>
            </a:xfrm>
            <a:prstGeom prst="rect">
              <a:avLst/>
            </a:prstGeom>
          </p:spPr>
        </p:pic>
        <p:pic>
          <p:nvPicPr>
            <p:cNvPr id="28" name="Picture 27" descr="Icon&#10;&#10;Description automatically generated">
              <a:extLst>
                <a:ext uri="{FF2B5EF4-FFF2-40B4-BE49-F238E27FC236}">
                  <a16:creationId xmlns:a16="http://schemas.microsoft.com/office/drawing/2014/main" id="{0B456461-26A1-4AFC-80F6-96BE97F8357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42336" y="2881529"/>
              <a:ext cx="359648" cy="360000"/>
            </a:xfrm>
            <a:prstGeom prst="rect">
              <a:avLst/>
            </a:prstGeom>
          </p:spPr>
        </p:pic>
        <p:pic>
          <p:nvPicPr>
            <p:cNvPr id="29" name="Picture 28" descr="Logo&#10;&#10;Description automatically generated">
              <a:extLst>
                <a:ext uri="{FF2B5EF4-FFF2-40B4-BE49-F238E27FC236}">
                  <a16:creationId xmlns:a16="http://schemas.microsoft.com/office/drawing/2014/main" id="{4B8BA4C8-45B4-4148-8E7E-083AF843540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14350" y="2889486"/>
              <a:ext cx="360000" cy="360000"/>
            </a:xfrm>
            <a:prstGeom prst="rect">
              <a:avLst/>
            </a:prstGeom>
          </p:spPr>
        </p:pic>
        <p:pic>
          <p:nvPicPr>
            <p:cNvPr id="30" name="Picture 29" descr="Logo&#10;&#10;Description automatically generated">
              <a:extLst>
                <a:ext uri="{FF2B5EF4-FFF2-40B4-BE49-F238E27FC236}">
                  <a16:creationId xmlns:a16="http://schemas.microsoft.com/office/drawing/2014/main" id="{646EAAB2-DCE2-4D08-B4EC-2148F2A217B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8476" y="2884275"/>
              <a:ext cx="360000" cy="360000"/>
            </a:xfrm>
            <a:prstGeom prst="rect">
              <a:avLst/>
            </a:prstGeom>
          </p:spPr>
        </p:pic>
        <p:pic>
          <p:nvPicPr>
            <p:cNvPr id="31" name="Picture 30" descr="Icon&#10;&#10;Description automatically generated">
              <a:extLst>
                <a:ext uri="{FF2B5EF4-FFF2-40B4-BE49-F238E27FC236}">
                  <a16:creationId xmlns:a16="http://schemas.microsoft.com/office/drawing/2014/main" id="{E5195ABE-35DE-428F-B59A-90B0FBAB61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61676" y="2881529"/>
              <a:ext cx="360000" cy="360000"/>
            </a:xfrm>
            <a:prstGeom prst="rect">
              <a:avLst/>
            </a:prstGeom>
          </p:spPr>
        </p:pic>
      </p:grpSp>
      <p:pic>
        <p:nvPicPr>
          <p:cNvPr id="16" name="Graphic 15">
            <a:extLst>
              <a:ext uri="{FF2B5EF4-FFF2-40B4-BE49-F238E27FC236}">
                <a16:creationId xmlns:a16="http://schemas.microsoft.com/office/drawing/2014/main" id="{1451B2DB-8DD3-4AA8-A8FE-1EC956920A70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49300" y="313438"/>
            <a:ext cx="786440" cy="31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727365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ack Cover light gradient">
    <p:bg>
      <p:bgPr>
        <a:gradFill>
          <a:gsLst>
            <a:gs pos="100000">
              <a:srgbClr val="ACEAFF"/>
            </a:gs>
            <a:gs pos="0">
              <a:schemeClr val="accent4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3D335AFA-79EF-48E7-9FDA-A8FCF952D278}"/>
              </a:ext>
            </a:extLst>
          </p:cNvPr>
          <p:cNvSpPr txBox="1"/>
          <p:nvPr userDrawn="1">
            <p:custDataLst>
              <p:tags r:id="rId1"/>
            </p:custDataLst>
          </p:nvPr>
        </p:nvSpPr>
        <p:spPr>
          <a:xfrm>
            <a:off x="749551" y="5651600"/>
            <a:ext cx="2374048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kern="1200" noProof="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Document Classification: KPMG Public</a:t>
            </a: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48703AF1-229E-4220-A6D7-6F1010E1F9D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49300" y="3653770"/>
            <a:ext cx="6255182" cy="1843088"/>
          </a:xfrm>
        </p:spPr>
        <p:txBody>
          <a:bodyPr anchor="b"/>
          <a:lstStyle>
            <a:lvl1pPr>
              <a:spcAft>
                <a:spcPts val="1000"/>
              </a:spcAft>
              <a:defRPr sz="1000" b="0">
                <a:solidFill>
                  <a:schemeClr val="tx2"/>
                </a:solidFill>
              </a:defRPr>
            </a:lvl1pPr>
            <a:lvl2pPr>
              <a:spcAft>
                <a:spcPts val="1000"/>
              </a:spcAft>
              <a:defRPr sz="1000" b="0">
                <a:solidFill>
                  <a:schemeClr val="tx2"/>
                </a:solidFill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87D5B914-BBA3-4307-88FA-B6F082A8C4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49300" y="3143887"/>
            <a:ext cx="2411738" cy="119064"/>
          </a:xfrm>
        </p:spPr>
        <p:txBody>
          <a:bodyPr/>
          <a:lstStyle>
            <a:lvl1pPr>
              <a:buFontTx/>
              <a:buNone/>
              <a:defRPr sz="1100" b="1">
                <a:solidFill>
                  <a:schemeClr val="tx2"/>
                </a:solidFill>
              </a:defRPr>
            </a:lvl1pPr>
            <a:lvl2pPr>
              <a:buFontTx/>
              <a:buNone/>
              <a:defRPr sz="900" b="0">
                <a:solidFill>
                  <a:schemeClr val="bg1">
                    <a:lumMod val="65000"/>
                  </a:schemeClr>
                </a:solidFill>
              </a:defRPr>
            </a:lvl2pPr>
            <a:lvl3pPr marL="0" indent="0">
              <a:buFontTx/>
              <a:buNone/>
              <a:defRPr sz="900" b="0">
                <a:solidFill>
                  <a:schemeClr val="bg1">
                    <a:lumMod val="65000"/>
                  </a:schemeClr>
                </a:solidFill>
              </a:defRPr>
            </a:lvl3pPr>
            <a:lvl4pPr marL="345600" indent="0">
              <a:buFontTx/>
              <a:buNone/>
              <a:defRPr sz="900" b="0">
                <a:solidFill>
                  <a:schemeClr val="bg1">
                    <a:lumMod val="65000"/>
                  </a:schemeClr>
                </a:solidFill>
              </a:defRPr>
            </a:lvl4pPr>
            <a:lvl5pPr marL="540000" indent="0">
              <a:buFontTx/>
              <a:buNone/>
              <a:defRPr sz="900" b="0"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9C968751-5BD4-4F0E-97F6-671CE2A65096}"/>
              </a:ext>
            </a:extLst>
          </p:cNvPr>
          <p:cNvGrpSpPr/>
          <p:nvPr userDrawn="1"/>
        </p:nvGrpSpPr>
        <p:grpSpPr>
          <a:xfrm>
            <a:off x="758764" y="2673451"/>
            <a:ext cx="2023200" cy="367957"/>
            <a:chOff x="998476" y="2881529"/>
            <a:chExt cx="2023200" cy="367957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C48AF7AA-2323-4E05-B7FE-1B766F9A3BF6}"/>
                </a:ext>
              </a:extLst>
            </p:cNvPr>
            <p:cNvSpPr/>
            <p:nvPr userDrawn="1"/>
          </p:nvSpPr>
          <p:spPr>
            <a:xfrm>
              <a:off x="1441950" y="2918577"/>
              <a:ext cx="304800" cy="2889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4610" tIns="54610" rIns="54610" bIns="54610" rtlCol="0" anchor="ctr"/>
            <a:lstStyle/>
            <a:p>
              <a:pPr algn="l"/>
              <a:endParaRPr lang="en-GB" sz="1500" dirty="0" err="1">
                <a:solidFill>
                  <a:schemeClr val="tx2"/>
                </a:solidFill>
              </a:endParaRP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CFC7802C-1EDC-4B64-B608-F59CDA55C17D}"/>
                </a:ext>
              </a:extLst>
            </p:cNvPr>
            <p:cNvSpPr/>
            <p:nvPr userDrawn="1"/>
          </p:nvSpPr>
          <p:spPr>
            <a:xfrm>
              <a:off x="1877844" y="2918577"/>
              <a:ext cx="281156" cy="32295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4610" tIns="54610" rIns="54610" bIns="54610" rtlCol="0" anchor="ctr"/>
            <a:lstStyle/>
            <a:p>
              <a:pPr algn="l"/>
              <a:endParaRPr lang="en-GB" sz="1500" dirty="0" err="1">
                <a:solidFill>
                  <a:schemeClr val="tx2"/>
                </a:solidFill>
              </a:endParaRP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90FECBAF-CC9D-453B-BC2D-6EA886A5E5C6}"/>
                </a:ext>
              </a:extLst>
            </p:cNvPr>
            <p:cNvSpPr/>
            <p:nvPr userDrawn="1"/>
          </p:nvSpPr>
          <p:spPr>
            <a:xfrm>
              <a:off x="2689276" y="2924173"/>
              <a:ext cx="304800" cy="2889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4610" tIns="54610" rIns="54610" bIns="54610" rtlCol="0" anchor="ctr"/>
            <a:lstStyle/>
            <a:p>
              <a:pPr algn="l"/>
              <a:endParaRPr lang="en-GB" sz="1500" dirty="0" err="1">
                <a:solidFill>
                  <a:schemeClr val="tx2"/>
                </a:solidFill>
              </a:endParaRP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97D8C5C4-5B44-4F30-B505-2358C97ACD76}"/>
                </a:ext>
              </a:extLst>
            </p:cNvPr>
            <p:cNvSpPr/>
            <p:nvPr userDrawn="1"/>
          </p:nvSpPr>
          <p:spPr>
            <a:xfrm>
              <a:off x="1025526" y="2924174"/>
              <a:ext cx="304800" cy="2889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4610" tIns="54610" rIns="54610" bIns="54610" rtlCol="0" anchor="ctr"/>
            <a:lstStyle/>
            <a:p>
              <a:pPr algn="l"/>
              <a:endParaRPr lang="en-GB" sz="1500" dirty="0" err="1">
                <a:solidFill>
                  <a:schemeClr val="tx2"/>
                </a:solidFill>
              </a:endParaRPr>
            </a:p>
          </p:txBody>
        </p:sp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626BC3BC-0FF0-4B64-A515-849E92F05B3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22950" y="2881529"/>
              <a:ext cx="360000" cy="360000"/>
            </a:xfrm>
            <a:prstGeom prst="rect">
              <a:avLst/>
            </a:prstGeom>
          </p:spPr>
        </p:pic>
        <p:pic>
          <p:nvPicPr>
            <p:cNvPr id="39" name="Picture 38" descr="Icon&#10;&#10;Description automatically generated">
              <a:extLst>
                <a:ext uri="{FF2B5EF4-FFF2-40B4-BE49-F238E27FC236}">
                  <a16:creationId xmlns:a16="http://schemas.microsoft.com/office/drawing/2014/main" id="{991803D8-89D9-4F6E-8703-13BDCEDB1E4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42336" y="2881529"/>
              <a:ext cx="359648" cy="360000"/>
            </a:xfrm>
            <a:prstGeom prst="rect">
              <a:avLst/>
            </a:prstGeom>
          </p:spPr>
        </p:pic>
        <p:pic>
          <p:nvPicPr>
            <p:cNvPr id="40" name="Picture 39" descr="Logo&#10;&#10;Description automatically generated">
              <a:extLst>
                <a:ext uri="{FF2B5EF4-FFF2-40B4-BE49-F238E27FC236}">
                  <a16:creationId xmlns:a16="http://schemas.microsoft.com/office/drawing/2014/main" id="{86CA3C48-34BF-4C7B-8A42-4AAD74D77C9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14350" y="2889486"/>
              <a:ext cx="360000" cy="360000"/>
            </a:xfrm>
            <a:prstGeom prst="rect">
              <a:avLst/>
            </a:prstGeom>
          </p:spPr>
        </p:pic>
        <p:pic>
          <p:nvPicPr>
            <p:cNvPr id="41" name="Picture 40" descr="Logo&#10;&#10;Description automatically generated">
              <a:extLst>
                <a:ext uri="{FF2B5EF4-FFF2-40B4-BE49-F238E27FC236}">
                  <a16:creationId xmlns:a16="http://schemas.microsoft.com/office/drawing/2014/main" id="{2B75B2EB-060D-4C02-94B7-A95DBD3B584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8476" y="2884275"/>
              <a:ext cx="360000" cy="360000"/>
            </a:xfrm>
            <a:prstGeom prst="rect">
              <a:avLst/>
            </a:prstGeom>
          </p:spPr>
        </p:pic>
        <p:pic>
          <p:nvPicPr>
            <p:cNvPr id="42" name="Picture 41" descr="Icon&#10;&#10;Description automatically generated">
              <a:extLst>
                <a:ext uri="{FF2B5EF4-FFF2-40B4-BE49-F238E27FC236}">
                  <a16:creationId xmlns:a16="http://schemas.microsoft.com/office/drawing/2014/main" id="{4DBBF1BF-CC7E-4A07-B330-E94D9D3323B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61676" y="2881529"/>
              <a:ext cx="360000" cy="360000"/>
            </a:xfrm>
            <a:prstGeom prst="rect">
              <a:avLst/>
            </a:prstGeom>
          </p:spPr>
        </p:pic>
      </p:grpSp>
      <p:pic>
        <p:nvPicPr>
          <p:cNvPr id="17" name="Graphic 16">
            <a:extLst>
              <a:ext uri="{FF2B5EF4-FFF2-40B4-BE49-F238E27FC236}">
                <a16:creationId xmlns:a16="http://schemas.microsoft.com/office/drawing/2014/main" id="{C42B2CC1-3453-431E-BEB1-143BFA0FE57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49300" y="313438"/>
            <a:ext cx="786440" cy="31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571133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olor pale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52400" y="432000"/>
            <a:ext cx="7639200" cy="5184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Colors</a:t>
            </a:r>
          </a:p>
        </p:txBody>
      </p:sp>
      <p:grpSp>
        <p:nvGrpSpPr>
          <p:cNvPr id="70" name="Group 69">
            <a:extLst>
              <a:ext uri="{FF2B5EF4-FFF2-40B4-BE49-F238E27FC236}">
                <a16:creationId xmlns:a16="http://schemas.microsoft.com/office/drawing/2014/main" id="{776C0DF8-CB7F-4230-9D44-7CB4AED8B8ED}"/>
              </a:ext>
            </a:extLst>
          </p:cNvPr>
          <p:cNvGrpSpPr/>
          <p:nvPr userDrawn="1"/>
        </p:nvGrpSpPr>
        <p:grpSpPr>
          <a:xfrm>
            <a:off x="744537" y="1202500"/>
            <a:ext cx="7654927" cy="4602988"/>
            <a:chOff x="744537" y="1404112"/>
            <a:chExt cx="7654927" cy="4602988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362C133A-7CBE-4E5B-AFE4-7F9401AA74B4}"/>
                </a:ext>
              </a:extLst>
            </p:cNvPr>
            <p:cNvSpPr txBox="1"/>
            <p:nvPr userDrawn="1"/>
          </p:nvSpPr>
          <p:spPr>
            <a:xfrm>
              <a:off x="749944" y="1435485"/>
              <a:ext cx="1364046" cy="1384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l">
                <a:spcAft>
                  <a:spcPts val="600"/>
                </a:spcAft>
              </a:pPr>
              <a:r>
                <a:rPr lang="en-US" sz="900" b="1" dirty="0">
                  <a:solidFill>
                    <a:sysClr val="windowText" lastClr="000000"/>
                  </a:solidFill>
                </a:rPr>
                <a:t>Primary Colors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419F5A81-9ABA-469A-96AA-ED9A83E23E35}"/>
                </a:ext>
              </a:extLst>
            </p:cNvPr>
            <p:cNvSpPr txBox="1"/>
            <p:nvPr userDrawn="1"/>
          </p:nvSpPr>
          <p:spPr>
            <a:xfrm>
              <a:off x="2320350" y="1435485"/>
              <a:ext cx="1648146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l">
                <a:spcAft>
                  <a:spcPts val="600"/>
                </a:spcAft>
              </a:pPr>
              <a:r>
                <a:rPr lang="en-US" sz="900" b="1" dirty="0">
                  <a:solidFill>
                    <a:sysClr val="windowText" lastClr="000000"/>
                  </a:solidFill>
                </a:rPr>
                <a:t>Accent Colors for Infographics and charts only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99406836-A1F7-4015-B19B-C16A01E3E1AE}"/>
                </a:ext>
              </a:extLst>
            </p:cNvPr>
            <p:cNvSpPr txBox="1"/>
            <p:nvPr userDrawn="1"/>
          </p:nvSpPr>
          <p:spPr>
            <a:xfrm>
              <a:off x="4154808" y="1435485"/>
              <a:ext cx="1500577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l">
                <a:spcAft>
                  <a:spcPts val="600"/>
                </a:spcAft>
              </a:pPr>
              <a:r>
                <a:rPr lang="en-US" sz="900" b="1" dirty="0">
                  <a:solidFill>
                    <a:sysClr val="windowText" lastClr="000000"/>
                  </a:solidFill>
                </a:rPr>
                <a:t>Neutrals for Infographics and charts only </a:t>
              </a:r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CF877036-FE72-4696-B0AD-6BD40CC985DD}"/>
                </a:ext>
              </a:extLst>
            </p:cNvPr>
            <p:cNvSpPr/>
            <p:nvPr userDrawn="1"/>
          </p:nvSpPr>
          <p:spPr>
            <a:xfrm>
              <a:off x="5717541" y="2801733"/>
              <a:ext cx="839614" cy="411225"/>
            </a:xfrm>
            <a:prstGeom prst="rect">
              <a:avLst/>
            </a:prstGeom>
            <a:gradFill>
              <a:gsLst>
                <a:gs pos="100000">
                  <a:schemeClr val="accent1"/>
                </a:gs>
                <a:gs pos="0">
                  <a:schemeClr val="accent5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54610" tIns="54610" rIns="54610" bIns="54610" rtlCol="0" anchor="ctr"/>
            <a:lstStyle/>
            <a:p>
              <a:pPr algn="ctr"/>
              <a:endParaRPr lang="en-GB" sz="900" dirty="0">
                <a:solidFill>
                  <a:schemeClr val="bg1"/>
                </a:solidFill>
              </a:endParaRPr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986ED9ED-3DEC-4D94-8B8C-17464971774B}"/>
                </a:ext>
              </a:extLst>
            </p:cNvPr>
            <p:cNvSpPr/>
            <p:nvPr userDrawn="1"/>
          </p:nvSpPr>
          <p:spPr>
            <a:xfrm>
              <a:off x="6940598" y="2801733"/>
              <a:ext cx="839614" cy="411225"/>
            </a:xfrm>
            <a:prstGeom prst="rect">
              <a:avLst/>
            </a:prstGeom>
            <a:gradFill>
              <a:gsLst>
                <a:gs pos="100000">
                  <a:srgbClr val="ACEAFF"/>
                </a:gs>
                <a:gs pos="0">
                  <a:schemeClr val="accent4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54610" tIns="54610" rIns="54610" bIns="54610" rtlCol="0" anchor="ctr"/>
            <a:lstStyle/>
            <a:p>
              <a:pPr algn="ctr"/>
              <a:endParaRPr lang="en-GB" sz="900" dirty="0">
                <a:solidFill>
                  <a:schemeClr val="bg1"/>
                </a:solidFill>
              </a:endParaRP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487A30E0-5BBC-4EAC-83DA-92BA46D9EC09}"/>
                </a:ext>
              </a:extLst>
            </p:cNvPr>
            <p:cNvSpPr txBox="1"/>
            <p:nvPr userDrawn="1"/>
          </p:nvSpPr>
          <p:spPr>
            <a:xfrm>
              <a:off x="5717541" y="3257608"/>
              <a:ext cx="977837" cy="237066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Autofit/>
            </a:bodyPr>
            <a:lstStyle/>
            <a:p>
              <a:pPr algn="l">
                <a:spcAft>
                  <a:spcPts val="600"/>
                </a:spcAft>
              </a:pPr>
              <a:r>
                <a:rPr lang="en-GB" sz="900" dirty="0"/>
                <a:t>Purple/Cobalt gradient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EE7E0D93-0BC3-4624-A6A2-3C73C86E4C51}"/>
                </a:ext>
              </a:extLst>
            </p:cNvPr>
            <p:cNvSpPr txBox="1"/>
            <p:nvPr userDrawn="1"/>
          </p:nvSpPr>
          <p:spPr>
            <a:xfrm>
              <a:off x="6925663" y="3257608"/>
              <a:ext cx="1065542" cy="237066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Autofit/>
            </a:bodyPr>
            <a:lstStyle/>
            <a:p>
              <a:pPr algn="l">
                <a:spcAft>
                  <a:spcPts val="600"/>
                </a:spcAft>
              </a:pPr>
              <a:r>
                <a:rPr lang="en-GB" sz="900" dirty="0"/>
                <a:t>Pacific/Light Blue gradient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73BD7847-1146-4421-9F83-1DDEA46E5499}"/>
                </a:ext>
              </a:extLst>
            </p:cNvPr>
            <p:cNvSpPr txBox="1"/>
            <p:nvPr userDrawn="1"/>
          </p:nvSpPr>
          <p:spPr>
            <a:xfrm>
              <a:off x="5717541" y="1404112"/>
              <a:ext cx="2681922" cy="130035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l">
                <a:spcAft>
                  <a:spcPts val="300"/>
                </a:spcAft>
              </a:pPr>
              <a:r>
                <a:rPr lang="en-US" sz="900" b="1" dirty="0">
                  <a:solidFill>
                    <a:sysClr val="windowText" lastClr="000000"/>
                  </a:solidFill>
                </a:rPr>
                <a:t>Gradients</a:t>
              </a:r>
            </a:p>
            <a:p>
              <a:pPr marL="171450" indent="-171450" algn="l">
                <a:spcAft>
                  <a:spcPts val="300"/>
                </a:spcAft>
                <a:buFont typeface="Arial" panose="020B0604020202020204" pitchFamily="34" charset="0"/>
                <a:buChar char="•"/>
              </a:pPr>
              <a:r>
                <a:rPr lang="en-GB" sz="900" b="0" dirty="0">
                  <a:solidFill>
                    <a:sysClr val="windowText" lastClr="000000"/>
                  </a:solidFill>
                </a:rPr>
                <a:t>The </a:t>
              </a:r>
              <a:r>
                <a:rPr lang="en-GB" sz="900" b="0" dirty="0" err="1">
                  <a:solidFill>
                    <a:sysClr val="windowText" lastClr="000000"/>
                  </a:solidFill>
                </a:rPr>
                <a:t>colors</a:t>
              </a:r>
              <a:r>
                <a:rPr lang="en-GB" sz="900" b="0" dirty="0">
                  <a:solidFill>
                    <a:sysClr val="windowText" lastClr="000000"/>
                  </a:solidFill>
                </a:rPr>
                <a:t> are applied at both ends of the gradient, at 0% and 100% locations</a:t>
              </a:r>
            </a:p>
            <a:p>
              <a:pPr marL="171450" indent="-171450" algn="l">
                <a:spcAft>
                  <a:spcPts val="300"/>
                </a:spcAft>
                <a:buFont typeface="Arial" panose="020B0604020202020204" pitchFamily="34" charset="0"/>
                <a:buChar char="•"/>
              </a:pPr>
              <a:r>
                <a:rPr lang="en-GB" sz="900" b="0" dirty="0">
                  <a:solidFill>
                    <a:sysClr val="windowText" lastClr="000000"/>
                  </a:solidFill>
                </a:rPr>
                <a:t>The mid-point is at 50%</a:t>
              </a:r>
            </a:p>
            <a:p>
              <a:pPr marL="171450" indent="-171450" algn="l">
                <a:spcAft>
                  <a:spcPts val="300"/>
                </a:spcAft>
                <a:buFont typeface="Arial" panose="020B0604020202020204" pitchFamily="34" charset="0"/>
                <a:buChar char="•"/>
              </a:pPr>
              <a:r>
                <a:rPr lang="en-GB" sz="900" b="0" dirty="0">
                  <a:solidFill>
                    <a:sysClr val="windowText" lastClr="000000"/>
                  </a:solidFill>
                </a:rPr>
                <a:t>The gradients are used at a 0º angle</a:t>
              </a:r>
            </a:p>
            <a:p>
              <a:pPr marL="171450" indent="-171450" algn="l">
                <a:spcAft>
                  <a:spcPts val="300"/>
                </a:spcAft>
                <a:buFont typeface="Arial" panose="020B0604020202020204" pitchFamily="34" charset="0"/>
                <a:buChar char="•"/>
              </a:pPr>
              <a:r>
                <a:rPr lang="en-GB" sz="900" b="0" dirty="0">
                  <a:solidFill>
                    <a:sysClr val="windowText" lastClr="000000"/>
                  </a:solidFill>
                </a:rPr>
                <a:t>Use the linear gradient, never radial</a:t>
              </a:r>
            </a:p>
            <a:p>
              <a:pPr marL="171450" indent="-171450" algn="l">
                <a:spcAft>
                  <a:spcPts val="300"/>
                </a:spcAft>
                <a:buFont typeface="Arial" panose="020B0604020202020204" pitchFamily="34" charset="0"/>
                <a:buChar char="•"/>
              </a:pPr>
              <a:r>
                <a:rPr lang="en-GB" sz="900" b="0" dirty="0">
                  <a:solidFill>
                    <a:sysClr val="windowText" lastClr="000000"/>
                  </a:solidFill>
                </a:rPr>
                <a:t>Do not create new gradients; use only the gradients shown here</a:t>
              </a:r>
              <a:endParaRPr lang="en-US" sz="900" b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1C6CCCB6-A62E-421C-8B92-2C3D7D91FA2B}"/>
                </a:ext>
              </a:extLst>
            </p:cNvPr>
            <p:cNvSpPr>
              <a:spLocks/>
            </p:cNvSpPr>
            <p:nvPr userDrawn="1"/>
          </p:nvSpPr>
          <p:spPr>
            <a:xfrm>
              <a:off x="744537" y="2323989"/>
              <a:ext cx="498229" cy="411225"/>
            </a:xfrm>
            <a:prstGeom prst="rect">
              <a:avLst/>
            </a:prstGeom>
            <a:solidFill>
              <a:srgbClr val="1E49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54610" tIns="54610" rIns="54610" bIns="54610" rtlCol="0" anchor="ctr"/>
            <a:lstStyle/>
            <a:p>
              <a:pPr algn="ctr"/>
              <a:r>
                <a:rPr lang="en-GB" sz="800" dirty="0">
                  <a:solidFill>
                    <a:schemeClr val="bg1"/>
                  </a:solidFill>
                </a:rPr>
                <a:t>30</a:t>
              </a:r>
            </a:p>
            <a:p>
              <a:pPr algn="ctr"/>
              <a:r>
                <a:rPr lang="en-GB" sz="800" dirty="0">
                  <a:solidFill>
                    <a:schemeClr val="bg1"/>
                  </a:solidFill>
                </a:rPr>
                <a:t>73</a:t>
              </a:r>
            </a:p>
            <a:p>
              <a:pPr algn="ctr"/>
              <a:r>
                <a:rPr lang="en-GB" sz="800" dirty="0">
                  <a:solidFill>
                    <a:schemeClr val="bg1"/>
                  </a:solidFill>
                </a:rPr>
                <a:t>226</a:t>
              </a:r>
            </a:p>
          </p:txBody>
        </p:sp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B5D058D9-891A-45C6-A859-A91512DC49C3}"/>
                </a:ext>
              </a:extLst>
            </p:cNvPr>
            <p:cNvSpPr>
              <a:spLocks/>
            </p:cNvSpPr>
            <p:nvPr userDrawn="1"/>
          </p:nvSpPr>
          <p:spPr>
            <a:xfrm>
              <a:off x="744537" y="1809427"/>
              <a:ext cx="498229" cy="411225"/>
            </a:xfrm>
            <a:prstGeom prst="rect">
              <a:avLst/>
            </a:prstGeom>
            <a:solidFill>
              <a:srgbClr val="0033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54610" tIns="54610" rIns="54610" bIns="54610" rtlCol="0" anchor="ctr"/>
            <a:lstStyle/>
            <a:p>
              <a:pPr algn="ctr"/>
              <a:r>
                <a:rPr lang="en-GB" sz="800" dirty="0">
                  <a:solidFill>
                    <a:schemeClr val="bg1"/>
                  </a:solidFill>
                </a:rPr>
                <a:t>0</a:t>
              </a:r>
            </a:p>
            <a:p>
              <a:pPr algn="ctr"/>
              <a:r>
                <a:rPr lang="en-GB" sz="800" dirty="0">
                  <a:solidFill>
                    <a:schemeClr val="bg1"/>
                  </a:solidFill>
                </a:rPr>
                <a:t>51</a:t>
              </a:r>
            </a:p>
            <a:p>
              <a:pPr algn="ctr"/>
              <a:r>
                <a:rPr lang="en-GB" sz="800" dirty="0">
                  <a:solidFill>
                    <a:schemeClr val="bg1"/>
                  </a:solidFill>
                </a:rPr>
                <a:t>141</a:t>
              </a:r>
            </a:p>
          </p:txBody>
        </p:sp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3CFCE92B-420F-45F6-AAA2-1516D93CBA5A}"/>
                </a:ext>
              </a:extLst>
            </p:cNvPr>
            <p:cNvSpPr>
              <a:spLocks/>
            </p:cNvSpPr>
            <p:nvPr userDrawn="1"/>
          </p:nvSpPr>
          <p:spPr>
            <a:xfrm>
              <a:off x="744537" y="2838550"/>
              <a:ext cx="498229" cy="411225"/>
            </a:xfrm>
            <a:prstGeom prst="rect">
              <a:avLst/>
            </a:prstGeom>
            <a:solidFill>
              <a:srgbClr val="0C23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54610" tIns="54610" rIns="54610" bIns="54610" rtlCol="0" anchor="ctr"/>
            <a:lstStyle/>
            <a:p>
              <a:pPr algn="ctr"/>
              <a:r>
                <a:rPr lang="en-GB" sz="800" dirty="0">
                  <a:solidFill>
                    <a:schemeClr val="bg1"/>
                  </a:solidFill>
                </a:rPr>
                <a:t>12</a:t>
              </a:r>
            </a:p>
            <a:p>
              <a:pPr algn="ctr"/>
              <a:r>
                <a:rPr lang="en-GB" sz="800" dirty="0">
                  <a:solidFill>
                    <a:schemeClr val="bg1"/>
                  </a:solidFill>
                </a:rPr>
                <a:t>35</a:t>
              </a:r>
            </a:p>
            <a:p>
              <a:pPr algn="ctr"/>
              <a:r>
                <a:rPr lang="en-GB" sz="800" dirty="0">
                  <a:solidFill>
                    <a:schemeClr val="bg1"/>
                  </a:solidFill>
                </a:rPr>
                <a:t>60</a:t>
              </a:r>
            </a:p>
          </p:txBody>
        </p:sp>
        <p:sp>
          <p:nvSpPr>
            <p:cNvPr id="82" name="Rectangle 81">
              <a:extLst>
                <a:ext uri="{FF2B5EF4-FFF2-40B4-BE49-F238E27FC236}">
                  <a16:creationId xmlns:a16="http://schemas.microsoft.com/office/drawing/2014/main" id="{ED579963-1F54-4CA1-9885-8DE06B6BDEE7}"/>
                </a:ext>
              </a:extLst>
            </p:cNvPr>
            <p:cNvSpPr>
              <a:spLocks/>
            </p:cNvSpPr>
            <p:nvPr userDrawn="1"/>
          </p:nvSpPr>
          <p:spPr>
            <a:xfrm>
              <a:off x="744537" y="3353112"/>
              <a:ext cx="498229" cy="411225"/>
            </a:xfrm>
            <a:prstGeom prst="rect">
              <a:avLst/>
            </a:prstGeom>
            <a:solidFill>
              <a:srgbClr val="ACEA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54610" tIns="54610" rIns="54610" bIns="54610" rtlCol="0" anchor="ctr"/>
            <a:lstStyle/>
            <a:p>
              <a:pPr algn="ctr"/>
              <a:r>
                <a:rPr lang="en-GB" sz="800" dirty="0">
                  <a:solidFill>
                    <a:sysClr val="windowText" lastClr="000000"/>
                  </a:solidFill>
                </a:rPr>
                <a:t>172</a:t>
              </a:r>
            </a:p>
            <a:p>
              <a:pPr algn="ctr"/>
              <a:r>
                <a:rPr lang="en-GB" sz="800" dirty="0">
                  <a:solidFill>
                    <a:sysClr val="windowText" lastClr="000000"/>
                  </a:solidFill>
                </a:rPr>
                <a:t>234</a:t>
              </a:r>
            </a:p>
            <a:p>
              <a:pPr algn="ctr"/>
              <a:r>
                <a:rPr lang="en-GB" sz="800" dirty="0">
                  <a:solidFill>
                    <a:sysClr val="windowText" lastClr="000000"/>
                  </a:solidFill>
                </a:rPr>
                <a:t>255</a:t>
              </a:r>
            </a:p>
          </p:txBody>
        </p:sp>
        <p:sp>
          <p:nvSpPr>
            <p:cNvPr id="83" name="Rectangle 82">
              <a:extLst>
                <a:ext uri="{FF2B5EF4-FFF2-40B4-BE49-F238E27FC236}">
                  <a16:creationId xmlns:a16="http://schemas.microsoft.com/office/drawing/2014/main" id="{3DA19530-1311-4D20-BD92-B6FC885822DF}"/>
                </a:ext>
              </a:extLst>
            </p:cNvPr>
            <p:cNvSpPr>
              <a:spLocks/>
            </p:cNvSpPr>
            <p:nvPr userDrawn="1"/>
          </p:nvSpPr>
          <p:spPr>
            <a:xfrm>
              <a:off x="2320350" y="1809934"/>
              <a:ext cx="498229" cy="411225"/>
            </a:xfrm>
            <a:prstGeom prst="rect">
              <a:avLst/>
            </a:prstGeom>
            <a:solidFill>
              <a:srgbClr val="76D2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54610" tIns="54610" rIns="54610" bIns="54610" rtlCol="0" anchor="ctr"/>
            <a:lstStyle/>
            <a:p>
              <a:pPr algn="ctr"/>
              <a:r>
                <a:rPr lang="en-GB" sz="800" dirty="0">
                  <a:solidFill>
                    <a:sysClr val="windowText" lastClr="000000"/>
                  </a:solidFill>
                </a:rPr>
                <a:t>118</a:t>
              </a:r>
            </a:p>
            <a:p>
              <a:pPr algn="ctr"/>
              <a:r>
                <a:rPr lang="en-GB" sz="800" dirty="0">
                  <a:solidFill>
                    <a:sysClr val="windowText" lastClr="000000"/>
                  </a:solidFill>
                </a:rPr>
                <a:t>210</a:t>
              </a:r>
            </a:p>
            <a:p>
              <a:pPr algn="ctr"/>
              <a:r>
                <a:rPr lang="en-GB" sz="800" dirty="0">
                  <a:solidFill>
                    <a:sysClr val="windowText" lastClr="000000"/>
                  </a:solidFill>
                </a:rPr>
                <a:t>255</a:t>
              </a:r>
            </a:p>
          </p:txBody>
        </p:sp>
        <p:sp>
          <p:nvSpPr>
            <p:cNvPr id="84" name="Rectangle 83">
              <a:extLst>
                <a:ext uri="{FF2B5EF4-FFF2-40B4-BE49-F238E27FC236}">
                  <a16:creationId xmlns:a16="http://schemas.microsoft.com/office/drawing/2014/main" id="{7183D8E7-0722-484A-BD0E-DD999D047EF7}"/>
                </a:ext>
              </a:extLst>
            </p:cNvPr>
            <p:cNvSpPr>
              <a:spLocks/>
            </p:cNvSpPr>
            <p:nvPr userDrawn="1"/>
          </p:nvSpPr>
          <p:spPr>
            <a:xfrm>
              <a:off x="744537" y="3864167"/>
              <a:ext cx="498229" cy="411225"/>
            </a:xfrm>
            <a:prstGeom prst="rect">
              <a:avLst/>
            </a:prstGeom>
            <a:solidFill>
              <a:srgbClr val="00B8F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54610" tIns="54610" rIns="54610" bIns="54610" rtlCol="0" anchor="ctr"/>
            <a:lstStyle/>
            <a:p>
              <a:pPr algn="ctr"/>
              <a:r>
                <a:rPr lang="en-GB" sz="800" dirty="0">
                  <a:solidFill>
                    <a:schemeClr val="bg1"/>
                  </a:solidFill>
                </a:rPr>
                <a:t>0</a:t>
              </a:r>
            </a:p>
            <a:p>
              <a:pPr algn="ctr"/>
              <a:r>
                <a:rPr lang="en-GB" sz="800" dirty="0">
                  <a:solidFill>
                    <a:schemeClr val="bg1"/>
                  </a:solidFill>
                </a:rPr>
                <a:t>184</a:t>
              </a:r>
            </a:p>
            <a:p>
              <a:pPr algn="ctr"/>
              <a:r>
                <a:rPr lang="en-GB" sz="800" dirty="0">
                  <a:solidFill>
                    <a:schemeClr val="bg1"/>
                  </a:solidFill>
                </a:rPr>
                <a:t>245</a:t>
              </a:r>
            </a:p>
          </p:txBody>
        </p:sp>
        <p:sp>
          <p:nvSpPr>
            <p:cNvPr id="85" name="Rectangle 84">
              <a:extLst>
                <a:ext uri="{FF2B5EF4-FFF2-40B4-BE49-F238E27FC236}">
                  <a16:creationId xmlns:a16="http://schemas.microsoft.com/office/drawing/2014/main" id="{658E84B9-8D1C-413E-9BD1-604A69C5BF43}"/>
                </a:ext>
              </a:extLst>
            </p:cNvPr>
            <p:cNvSpPr>
              <a:spLocks/>
            </p:cNvSpPr>
            <p:nvPr userDrawn="1"/>
          </p:nvSpPr>
          <p:spPr>
            <a:xfrm>
              <a:off x="744537" y="4378727"/>
              <a:ext cx="498229" cy="411225"/>
            </a:xfrm>
            <a:prstGeom prst="rect">
              <a:avLst/>
            </a:prstGeom>
            <a:solidFill>
              <a:srgbClr val="7213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54610" tIns="54610" rIns="54610" bIns="54610" rtlCol="0" anchor="ctr"/>
            <a:lstStyle/>
            <a:p>
              <a:pPr algn="ctr"/>
              <a:r>
                <a:rPr lang="en-GB" sz="800" dirty="0">
                  <a:solidFill>
                    <a:schemeClr val="bg1"/>
                  </a:solidFill>
                </a:rPr>
                <a:t>114</a:t>
              </a:r>
            </a:p>
            <a:p>
              <a:pPr algn="ctr"/>
              <a:r>
                <a:rPr lang="en-GB" sz="800" dirty="0">
                  <a:solidFill>
                    <a:schemeClr val="bg1"/>
                  </a:solidFill>
                </a:rPr>
                <a:t>19</a:t>
              </a:r>
            </a:p>
            <a:p>
              <a:pPr algn="ctr"/>
              <a:r>
                <a:rPr lang="en-GB" sz="800" dirty="0">
                  <a:solidFill>
                    <a:schemeClr val="bg1"/>
                  </a:solidFill>
                </a:rPr>
                <a:t>234</a:t>
              </a:r>
            </a:p>
          </p:txBody>
        </p:sp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20712A97-0EBF-48ED-9307-8D30E643F322}"/>
                </a:ext>
              </a:extLst>
            </p:cNvPr>
            <p:cNvSpPr>
              <a:spLocks/>
            </p:cNvSpPr>
            <p:nvPr userDrawn="1"/>
          </p:nvSpPr>
          <p:spPr>
            <a:xfrm>
              <a:off x="744537" y="4886895"/>
              <a:ext cx="498229" cy="411225"/>
            </a:xfrm>
            <a:prstGeom prst="rect">
              <a:avLst/>
            </a:prstGeom>
            <a:solidFill>
              <a:srgbClr val="FD349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54610" tIns="54610" rIns="54610" bIns="54610" rtlCol="0" anchor="ctr"/>
            <a:lstStyle/>
            <a:p>
              <a:pPr algn="ctr"/>
              <a:r>
                <a:rPr lang="en-GB" sz="800" dirty="0">
                  <a:solidFill>
                    <a:schemeClr val="bg1"/>
                  </a:solidFill>
                </a:rPr>
                <a:t>253</a:t>
              </a:r>
            </a:p>
            <a:p>
              <a:pPr algn="ctr"/>
              <a:r>
                <a:rPr lang="en-GB" sz="800" dirty="0">
                  <a:solidFill>
                    <a:schemeClr val="bg1"/>
                  </a:solidFill>
                </a:rPr>
                <a:t>52</a:t>
              </a:r>
            </a:p>
            <a:p>
              <a:pPr algn="ctr"/>
              <a:r>
                <a:rPr lang="en-GB" sz="800" dirty="0">
                  <a:solidFill>
                    <a:schemeClr val="bg1"/>
                  </a:solidFill>
                </a:rPr>
                <a:t>156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7A808690-D620-4682-876A-6A2BE5D2CC7B}"/>
                </a:ext>
              </a:extLst>
            </p:cNvPr>
            <p:cNvSpPr txBox="1"/>
            <p:nvPr userDrawn="1"/>
          </p:nvSpPr>
          <p:spPr>
            <a:xfrm>
              <a:off x="1340827" y="2971948"/>
              <a:ext cx="561051" cy="153888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l">
                <a:spcAft>
                  <a:spcPts val="600"/>
                </a:spcAft>
              </a:pPr>
              <a:r>
                <a:rPr lang="en-GB" sz="1000" dirty="0"/>
                <a:t>Dark Blue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8BF2206E-5916-42EC-86DA-75CD68782D8A}"/>
                </a:ext>
              </a:extLst>
            </p:cNvPr>
            <p:cNvSpPr txBox="1"/>
            <p:nvPr userDrawn="1"/>
          </p:nvSpPr>
          <p:spPr>
            <a:xfrm>
              <a:off x="1340827" y="1949834"/>
              <a:ext cx="652423" cy="153888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l">
                <a:spcAft>
                  <a:spcPts val="600"/>
                </a:spcAft>
              </a:pPr>
              <a:r>
                <a:rPr lang="en-GB" sz="1000" dirty="0"/>
                <a:t>KPMG blue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03341ADC-EF47-4A44-9591-5318DB1CE7C2}"/>
                </a:ext>
              </a:extLst>
            </p:cNvPr>
            <p:cNvSpPr txBox="1"/>
            <p:nvPr userDrawn="1"/>
          </p:nvSpPr>
          <p:spPr>
            <a:xfrm>
              <a:off x="1340827" y="3483005"/>
              <a:ext cx="565861" cy="153888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l">
                <a:spcAft>
                  <a:spcPts val="600"/>
                </a:spcAft>
              </a:pPr>
              <a:r>
                <a:rPr lang="en-GB" sz="1000" dirty="0"/>
                <a:t>Light Blue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6CF26BF6-AD26-4C72-9939-9C5E73242966}"/>
                </a:ext>
              </a:extLst>
            </p:cNvPr>
            <p:cNvSpPr txBox="1"/>
            <p:nvPr userDrawn="1"/>
          </p:nvSpPr>
          <p:spPr>
            <a:xfrm>
              <a:off x="2970266" y="1936324"/>
              <a:ext cx="254878" cy="153888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l">
                <a:spcAft>
                  <a:spcPts val="600"/>
                </a:spcAft>
              </a:pPr>
              <a:r>
                <a:rPr lang="en-GB" sz="1000" dirty="0"/>
                <a:t>Blue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0459E1A9-B702-403A-BD2F-57F91FC0850B}"/>
                </a:ext>
              </a:extLst>
            </p:cNvPr>
            <p:cNvSpPr txBox="1"/>
            <p:nvPr userDrawn="1"/>
          </p:nvSpPr>
          <p:spPr>
            <a:xfrm>
              <a:off x="1340827" y="2460891"/>
              <a:ext cx="658835" cy="153888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l">
                <a:spcAft>
                  <a:spcPts val="600"/>
                </a:spcAft>
              </a:pPr>
              <a:r>
                <a:rPr lang="en-GB" sz="1000" dirty="0"/>
                <a:t>Cobalt Blue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01FFEA28-D780-43D0-8B75-8A5B4F306580}"/>
                </a:ext>
              </a:extLst>
            </p:cNvPr>
            <p:cNvSpPr txBox="1"/>
            <p:nvPr userDrawn="1"/>
          </p:nvSpPr>
          <p:spPr>
            <a:xfrm>
              <a:off x="1340827" y="3993446"/>
              <a:ext cx="666849" cy="153888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l">
                <a:spcAft>
                  <a:spcPts val="600"/>
                </a:spcAft>
              </a:pPr>
              <a:r>
                <a:rPr lang="en-GB" sz="1000" dirty="0"/>
                <a:t>Pacific Blue</a:t>
              </a: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9A53432A-20E1-4268-9964-4BCDE38F90DA}"/>
                </a:ext>
              </a:extLst>
            </p:cNvPr>
            <p:cNvSpPr txBox="1"/>
            <p:nvPr userDrawn="1"/>
          </p:nvSpPr>
          <p:spPr>
            <a:xfrm>
              <a:off x="1340827" y="4504503"/>
              <a:ext cx="368691" cy="153888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l">
                <a:spcAft>
                  <a:spcPts val="600"/>
                </a:spcAft>
              </a:pPr>
              <a:r>
                <a:rPr lang="en-GB" sz="1000" dirty="0"/>
                <a:t>Purple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89D315D0-7F8B-4022-94B4-A3A5E2968BDF}"/>
                </a:ext>
              </a:extLst>
            </p:cNvPr>
            <p:cNvSpPr txBox="1"/>
            <p:nvPr userDrawn="1"/>
          </p:nvSpPr>
          <p:spPr>
            <a:xfrm>
              <a:off x="1340827" y="5015563"/>
              <a:ext cx="248466" cy="153888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l">
                <a:spcAft>
                  <a:spcPts val="600"/>
                </a:spcAft>
              </a:pPr>
              <a:r>
                <a:rPr lang="en-GB" sz="1000" dirty="0"/>
                <a:t>Pink</a:t>
              </a:r>
            </a:p>
          </p:txBody>
        </p:sp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DAFDED92-DA92-44E3-BF97-0BB5BEDB60B5}"/>
                </a:ext>
              </a:extLst>
            </p:cNvPr>
            <p:cNvSpPr>
              <a:spLocks/>
            </p:cNvSpPr>
            <p:nvPr userDrawn="1"/>
          </p:nvSpPr>
          <p:spPr>
            <a:xfrm>
              <a:off x="2320350" y="2320484"/>
              <a:ext cx="498229" cy="411225"/>
            </a:xfrm>
            <a:prstGeom prst="rect">
              <a:avLst/>
            </a:prstGeom>
            <a:solidFill>
              <a:srgbClr val="510D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54610" tIns="54610" rIns="54610" bIns="54610" rtlCol="0" anchor="ctr"/>
            <a:lstStyle/>
            <a:p>
              <a:pPr algn="ctr"/>
              <a:r>
                <a:rPr lang="en-GB" sz="800" dirty="0">
                  <a:solidFill>
                    <a:schemeClr val="bg1"/>
                  </a:solidFill>
                </a:rPr>
                <a:t>81</a:t>
              </a:r>
            </a:p>
            <a:p>
              <a:pPr algn="ctr"/>
              <a:r>
                <a:rPr lang="en-GB" sz="800" dirty="0">
                  <a:solidFill>
                    <a:schemeClr val="bg1"/>
                  </a:solidFill>
                </a:rPr>
                <a:t>13</a:t>
              </a:r>
            </a:p>
            <a:p>
              <a:pPr algn="ctr"/>
              <a:r>
                <a:rPr lang="en-GB" sz="800" dirty="0">
                  <a:solidFill>
                    <a:schemeClr val="bg1"/>
                  </a:solidFill>
                </a:rPr>
                <a:t>188</a:t>
              </a:r>
            </a:p>
          </p:txBody>
        </p:sp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9DF0DC60-6AAA-4012-BC41-FEB6F2083843}"/>
                </a:ext>
              </a:extLst>
            </p:cNvPr>
            <p:cNvSpPr>
              <a:spLocks/>
            </p:cNvSpPr>
            <p:nvPr userDrawn="1"/>
          </p:nvSpPr>
          <p:spPr>
            <a:xfrm>
              <a:off x="2320350" y="2835046"/>
              <a:ext cx="498229" cy="411225"/>
            </a:xfrm>
            <a:prstGeom prst="rect">
              <a:avLst/>
            </a:prstGeom>
            <a:solidFill>
              <a:srgbClr val="B497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54610" tIns="54610" rIns="54610" bIns="54610" rtlCol="0" anchor="ctr"/>
            <a:lstStyle/>
            <a:p>
              <a:pPr algn="ctr"/>
              <a:r>
                <a:rPr lang="en-GB" sz="800" dirty="0">
                  <a:solidFill>
                    <a:schemeClr val="bg1"/>
                  </a:solidFill>
                </a:rPr>
                <a:t>180</a:t>
              </a:r>
            </a:p>
            <a:p>
              <a:pPr algn="ctr"/>
              <a:r>
                <a:rPr lang="en-GB" sz="800" dirty="0">
                  <a:solidFill>
                    <a:schemeClr val="bg1"/>
                  </a:solidFill>
                </a:rPr>
                <a:t>151</a:t>
              </a:r>
            </a:p>
            <a:p>
              <a:pPr algn="ctr"/>
              <a:r>
                <a:rPr lang="en-GB" sz="800" dirty="0">
                  <a:solidFill>
                    <a:schemeClr val="bg1"/>
                  </a:solidFill>
                </a:rPr>
                <a:t>255</a:t>
              </a:r>
            </a:p>
          </p:txBody>
        </p:sp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0F299589-C66B-4B3A-9741-4F7829CE59D0}"/>
                </a:ext>
              </a:extLst>
            </p:cNvPr>
            <p:cNvSpPr>
              <a:spLocks/>
            </p:cNvSpPr>
            <p:nvPr userDrawn="1"/>
          </p:nvSpPr>
          <p:spPr>
            <a:xfrm>
              <a:off x="2320350" y="3349607"/>
              <a:ext cx="498229" cy="411225"/>
            </a:xfrm>
            <a:prstGeom prst="rect">
              <a:avLst/>
            </a:prstGeom>
            <a:solidFill>
              <a:srgbClr val="AB0D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54610" tIns="54610" rIns="54610" bIns="54610" rtlCol="0" anchor="ctr"/>
            <a:lstStyle/>
            <a:p>
              <a:pPr algn="ctr"/>
              <a:r>
                <a:rPr lang="en-GB" sz="800" dirty="0">
                  <a:solidFill>
                    <a:schemeClr val="bg1"/>
                  </a:solidFill>
                </a:rPr>
                <a:t>171</a:t>
              </a:r>
            </a:p>
            <a:p>
              <a:pPr algn="ctr"/>
              <a:r>
                <a:rPr lang="en-GB" sz="800" dirty="0">
                  <a:solidFill>
                    <a:schemeClr val="bg1"/>
                  </a:solidFill>
                </a:rPr>
                <a:t>13</a:t>
              </a:r>
            </a:p>
            <a:p>
              <a:pPr algn="ctr"/>
              <a:r>
                <a:rPr lang="en-GB" sz="800" dirty="0">
                  <a:solidFill>
                    <a:schemeClr val="bg1"/>
                  </a:solidFill>
                </a:rPr>
                <a:t>130</a:t>
              </a:r>
            </a:p>
          </p:txBody>
        </p:sp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52FE2735-8D0F-4605-AB23-F14C511A3CB5}"/>
                </a:ext>
              </a:extLst>
            </p:cNvPr>
            <p:cNvSpPr>
              <a:spLocks/>
            </p:cNvSpPr>
            <p:nvPr userDrawn="1"/>
          </p:nvSpPr>
          <p:spPr>
            <a:xfrm>
              <a:off x="2320350" y="3864169"/>
              <a:ext cx="498229" cy="411225"/>
            </a:xfrm>
            <a:prstGeom prst="rect">
              <a:avLst/>
            </a:prstGeom>
            <a:solidFill>
              <a:srgbClr val="FFA3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54610" tIns="54610" rIns="54610" bIns="54610" rtlCol="0" anchor="ctr"/>
            <a:lstStyle/>
            <a:p>
              <a:pPr algn="ctr"/>
              <a:r>
                <a:rPr lang="en-GB" sz="800" dirty="0">
                  <a:solidFill>
                    <a:sysClr val="windowText" lastClr="000000"/>
                  </a:solidFill>
                </a:rPr>
                <a:t>255</a:t>
              </a:r>
            </a:p>
            <a:p>
              <a:pPr algn="ctr"/>
              <a:r>
                <a:rPr lang="en-GB" sz="800" dirty="0">
                  <a:solidFill>
                    <a:sysClr val="windowText" lastClr="000000"/>
                  </a:solidFill>
                </a:rPr>
                <a:t>163</a:t>
              </a:r>
            </a:p>
            <a:p>
              <a:pPr algn="ctr"/>
              <a:r>
                <a:rPr lang="en-GB" sz="800" dirty="0">
                  <a:solidFill>
                    <a:sysClr val="windowText" lastClr="000000"/>
                  </a:solidFill>
                </a:rPr>
                <a:t>218</a:t>
              </a:r>
            </a:p>
          </p:txBody>
        </p:sp>
        <p:sp>
          <p:nvSpPr>
            <p:cNvPr id="99" name="Rectangle 98">
              <a:extLst>
                <a:ext uri="{FF2B5EF4-FFF2-40B4-BE49-F238E27FC236}">
                  <a16:creationId xmlns:a16="http://schemas.microsoft.com/office/drawing/2014/main" id="{D9AA833D-4796-467A-A8D3-36A44F8B419A}"/>
                </a:ext>
              </a:extLst>
            </p:cNvPr>
            <p:cNvSpPr>
              <a:spLocks/>
            </p:cNvSpPr>
            <p:nvPr userDrawn="1"/>
          </p:nvSpPr>
          <p:spPr>
            <a:xfrm>
              <a:off x="2320350" y="4378729"/>
              <a:ext cx="498229" cy="411225"/>
            </a:xfrm>
            <a:prstGeom prst="rect">
              <a:avLst/>
            </a:prstGeom>
            <a:solidFill>
              <a:srgbClr val="098E7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54610" tIns="54610" rIns="54610" bIns="54610" rtlCol="0" anchor="ctr"/>
            <a:lstStyle/>
            <a:p>
              <a:pPr algn="ctr"/>
              <a:r>
                <a:rPr lang="en-GB" sz="800" dirty="0">
                  <a:solidFill>
                    <a:schemeClr val="bg1"/>
                  </a:solidFill>
                </a:rPr>
                <a:t>9</a:t>
              </a:r>
            </a:p>
            <a:p>
              <a:pPr algn="ctr"/>
              <a:r>
                <a:rPr lang="en-GB" sz="800" dirty="0">
                  <a:solidFill>
                    <a:schemeClr val="bg1"/>
                  </a:solidFill>
                </a:rPr>
                <a:t>142</a:t>
              </a:r>
            </a:p>
            <a:p>
              <a:pPr algn="ctr"/>
              <a:r>
                <a:rPr lang="en-GB" sz="800" dirty="0">
                  <a:solidFill>
                    <a:schemeClr val="bg1"/>
                  </a:solidFill>
                </a:rPr>
                <a:t>126</a:t>
              </a:r>
            </a:p>
          </p:txBody>
        </p:sp>
        <p:sp>
          <p:nvSpPr>
            <p:cNvPr id="100" name="Rectangle 99">
              <a:extLst>
                <a:ext uri="{FF2B5EF4-FFF2-40B4-BE49-F238E27FC236}">
                  <a16:creationId xmlns:a16="http://schemas.microsoft.com/office/drawing/2014/main" id="{80B4CC58-C2B8-4895-BBA4-4C98E6335604}"/>
                </a:ext>
              </a:extLst>
            </p:cNvPr>
            <p:cNvSpPr>
              <a:spLocks/>
            </p:cNvSpPr>
            <p:nvPr userDrawn="1"/>
          </p:nvSpPr>
          <p:spPr>
            <a:xfrm>
              <a:off x="2320350" y="4886897"/>
              <a:ext cx="498229" cy="411225"/>
            </a:xfrm>
            <a:prstGeom prst="rect">
              <a:avLst/>
            </a:prstGeom>
            <a:solidFill>
              <a:srgbClr val="00C0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54610" tIns="54610" rIns="54610" bIns="54610" rtlCol="0" anchor="ctr"/>
            <a:lstStyle/>
            <a:p>
              <a:pPr algn="ctr"/>
              <a:r>
                <a:rPr lang="en-GB" sz="800" dirty="0">
                  <a:solidFill>
                    <a:schemeClr val="bg1"/>
                  </a:solidFill>
                </a:rPr>
                <a:t>0</a:t>
              </a:r>
            </a:p>
            <a:p>
              <a:pPr algn="ctr"/>
              <a:r>
                <a:rPr lang="en-GB" sz="800" dirty="0">
                  <a:solidFill>
                    <a:schemeClr val="bg1"/>
                  </a:solidFill>
                </a:rPr>
                <a:t>192</a:t>
              </a:r>
            </a:p>
            <a:p>
              <a:pPr algn="ctr"/>
              <a:r>
                <a:rPr lang="en-GB" sz="800" dirty="0">
                  <a:solidFill>
                    <a:schemeClr val="bg1"/>
                  </a:solidFill>
                </a:rPr>
                <a:t>174</a:t>
              </a:r>
            </a:p>
          </p:txBody>
        </p:sp>
        <p:sp>
          <p:nvSpPr>
            <p:cNvPr id="101" name="Rectangle 100">
              <a:extLst>
                <a:ext uri="{FF2B5EF4-FFF2-40B4-BE49-F238E27FC236}">
                  <a16:creationId xmlns:a16="http://schemas.microsoft.com/office/drawing/2014/main" id="{1A30DAEA-20F7-49DD-B942-EB7B18B95BA6}"/>
                </a:ext>
              </a:extLst>
            </p:cNvPr>
            <p:cNvSpPr>
              <a:spLocks/>
            </p:cNvSpPr>
            <p:nvPr userDrawn="1"/>
          </p:nvSpPr>
          <p:spPr>
            <a:xfrm>
              <a:off x="2320350" y="5401457"/>
              <a:ext cx="498229" cy="411225"/>
            </a:xfrm>
            <a:prstGeom prst="rect">
              <a:avLst/>
            </a:prstGeom>
            <a:solidFill>
              <a:srgbClr val="63EB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54610" tIns="54610" rIns="54610" bIns="54610" rtlCol="0" anchor="ctr"/>
            <a:lstStyle/>
            <a:p>
              <a:pPr algn="ctr"/>
              <a:r>
                <a:rPr lang="en-GB" sz="800" dirty="0">
                  <a:solidFill>
                    <a:schemeClr val="accent3"/>
                  </a:solidFill>
                </a:rPr>
                <a:t>99</a:t>
              </a:r>
            </a:p>
            <a:p>
              <a:pPr algn="ctr"/>
              <a:r>
                <a:rPr lang="en-GB" sz="800" dirty="0">
                  <a:solidFill>
                    <a:schemeClr val="accent3"/>
                  </a:solidFill>
                </a:rPr>
                <a:t>235</a:t>
              </a:r>
            </a:p>
            <a:p>
              <a:pPr algn="ctr"/>
              <a:r>
                <a:rPr lang="en-GB" sz="800" dirty="0">
                  <a:solidFill>
                    <a:schemeClr val="accent3"/>
                  </a:solidFill>
                </a:rPr>
                <a:t>218</a:t>
              </a:r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C382E5F3-A502-4315-9260-ADA858E5164A}"/>
                </a:ext>
              </a:extLst>
            </p:cNvPr>
            <p:cNvSpPr txBox="1"/>
            <p:nvPr userDrawn="1"/>
          </p:nvSpPr>
          <p:spPr>
            <a:xfrm>
              <a:off x="2970266" y="3483005"/>
              <a:ext cx="554639" cy="153888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l">
                <a:spcAft>
                  <a:spcPts val="600"/>
                </a:spcAft>
              </a:pPr>
              <a:r>
                <a:rPr lang="en-GB" sz="1000" dirty="0"/>
                <a:t>Dark Pink</a:t>
              </a:r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A76D41E5-06BB-42BE-B99A-BE923E405C80}"/>
                </a:ext>
              </a:extLst>
            </p:cNvPr>
            <p:cNvSpPr txBox="1"/>
            <p:nvPr userDrawn="1"/>
          </p:nvSpPr>
          <p:spPr>
            <a:xfrm>
              <a:off x="2970266" y="2460891"/>
              <a:ext cx="674865" cy="153888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l">
                <a:spcAft>
                  <a:spcPts val="600"/>
                </a:spcAft>
              </a:pPr>
              <a:r>
                <a:rPr lang="en-GB" sz="1000" dirty="0"/>
                <a:t>Dark Purple</a:t>
              </a:r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25921892-7372-4910-8E0B-FD6C97196335}"/>
                </a:ext>
              </a:extLst>
            </p:cNvPr>
            <p:cNvSpPr txBox="1"/>
            <p:nvPr userDrawn="1"/>
          </p:nvSpPr>
          <p:spPr>
            <a:xfrm>
              <a:off x="2970266" y="3994062"/>
              <a:ext cx="559449" cy="153888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l">
                <a:spcAft>
                  <a:spcPts val="600"/>
                </a:spcAft>
              </a:pPr>
              <a:r>
                <a:rPr lang="en-GB" sz="1000" dirty="0"/>
                <a:t>Light Pink</a:t>
              </a:r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61EC2F8D-4F64-4E72-9513-0ECCDADBDF16}"/>
                </a:ext>
              </a:extLst>
            </p:cNvPr>
            <p:cNvSpPr txBox="1"/>
            <p:nvPr userDrawn="1"/>
          </p:nvSpPr>
          <p:spPr>
            <a:xfrm>
              <a:off x="2970266" y="4505119"/>
              <a:ext cx="660437" cy="153888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l">
                <a:spcAft>
                  <a:spcPts val="600"/>
                </a:spcAft>
              </a:pPr>
              <a:r>
                <a:rPr lang="en-GB" sz="1000" dirty="0"/>
                <a:t>Dark Green</a:t>
              </a: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55241AE1-B726-4425-9FA5-6179218F2926}"/>
                </a:ext>
              </a:extLst>
            </p:cNvPr>
            <p:cNvSpPr txBox="1"/>
            <p:nvPr userDrawn="1"/>
          </p:nvSpPr>
          <p:spPr>
            <a:xfrm>
              <a:off x="2970266" y="2971948"/>
              <a:ext cx="679673" cy="153888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l">
                <a:spcAft>
                  <a:spcPts val="600"/>
                </a:spcAft>
              </a:pPr>
              <a:r>
                <a:rPr lang="en-GB" sz="1000" dirty="0"/>
                <a:t>Light Purple</a:t>
              </a:r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FA9D7BC8-9853-4E94-802A-3732004B1BD8}"/>
                </a:ext>
              </a:extLst>
            </p:cNvPr>
            <p:cNvSpPr txBox="1"/>
            <p:nvPr userDrawn="1"/>
          </p:nvSpPr>
          <p:spPr>
            <a:xfrm>
              <a:off x="2970266" y="5016176"/>
              <a:ext cx="354264" cy="153888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l">
                <a:spcAft>
                  <a:spcPts val="600"/>
                </a:spcAft>
              </a:pPr>
              <a:r>
                <a:rPr lang="en-GB" sz="1000" dirty="0"/>
                <a:t>Green</a:t>
              </a:r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62F0856A-D0B6-411F-BD17-3A7E9E4653C6}"/>
                </a:ext>
              </a:extLst>
            </p:cNvPr>
            <p:cNvSpPr txBox="1"/>
            <p:nvPr userDrawn="1"/>
          </p:nvSpPr>
          <p:spPr>
            <a:xfrm>
              <a:off x="2970266" y="5527233"/>
              <a:ext cx="665247" cy="153888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l">
                <a:spcAft>
                  <a:spcPts val="600"/>
                </a:spcAft>
              </a:pPr>
              <a:r>
                <a:rPr lang="en-GB" sz="1000" dirty="0"/>
                <a:t>Light Green</a:t>
              </a:r>
            </a:p>
          </p:txBody>
        </p:sp>
        <p:sp>
          <p:nvSpPr>
            <p:cNvPr id="109" name="Rectangle 108">
              <a:extLst>
                <a:ext uri="{FF2B5EF4-FFF2-40B4-BE49-F238E27FC236}">
                  <a16:creationId xmlns:a16="http://schemas.microsoft.com/office/drawing/2014/main" id="{CFF7DC62-449A-46BE-9480-648C6AC62E33}"/>
                </a:ext>
              </a:extLst>
            </p:cNvPr>
            <p:cNvSpPr>
              <a:spLocks/>
            </p:cNvSpPr>
            <p:nvPr userDrawn="1"/>
          </p:nvSpPr>
          <p:spPr>
            <a:xfrm>
              <a:off x="4154808" y="1809427"/>
              <a:ext cx="498229" cy="411225"/>
            </a:xfrm>
            <a:prstGeom prst="rect">
              <a:avLst/>
            </a:prstGeom>
            <a:solidFill>
              <a:srgbClr val="3333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54610" tIns="54610" rIns="54610" bIns="54610" rtlCol="0" anchor="ctr"/>
            <a:lstStyle/>
            <a:p>
              <a:pPr algn="ctr"/>
              <a:r>
                <a:rPr lang="en-GB" sz="800" dirty="0">
                  <a:solidFill>
                    <a:schemeClr val="bg1"/>
                  </a:solidFill>
                </a:rPr>
                <a:t>51</a:t>
              </a:r>
            </a:p>
            <a:p>
              <a:pPr algn="ctr"/>
              <a:r>
                <a:rPr lang="en-GB" sz="800" dirty="0">
                  <a:solidFill>
                    <a:schemeClr val="bg1"/>
                  </a:solidFill>
                </a:rPr>
                <a:t>51</a:t>
              </a:r>
            </a:p>
            <a:p>
              <a:pPr algn="ctr"/>
              <a:r>
                <a:rPr lang="en-GB" sz="800" dirty="0">
                  <a:solidFill>
                    <a:schemeClr val="bg1"/>
                  </a:solidFill>
                </a:rPr>
                <a:t>51</a:t>
              </a:r>
            </a:p>
          </p:txBody>
        </p:sp>
        <p:sp>
          <p:nvSpPr>
            <p:cNvPr id="110" name="Rectangle 109">
              <a:extLst>
                <a:ext uri="{FF2B5EF4-FFF2-40B4-BE49-F238E27FC236}">
                  <a16:creationId xmlns:a16="http://schemas.microsoft.com/office/drawing/2014/main" id="{FF7F36D4-41F9-421F-B858-4D031CF8AD2A}"/>
                </a:ext>
              </a:extLst>
            </p:cNvPr>
            <p:cNvSpPr>
              <a:spLocks/>
            </p:cNvSpPr>
            <p:nvPr userDrawn="1"/>
          </p:nvSpPr>
          <p:spPr>
            <a:xfrm>
              <a:off x="4154808" y="2323989"/>
              <a:ext cx="498229" cy="411225"/>
            </a:xfrm>
            <a:prstGeom prst="rect">
              <a:avLst/>
            </a:prstGeom>
            <a:solidFill>
              <a:srgbClr val="6666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54610" tIns="54610" rIns="54610" bIns="54610" rtlCol="0" anchor="ctr"/>
            <a:lstStyle/>
            <a:p>
              <a:pPr algn="ctr"/>
              <a:r>
                <a:rPr lang="en-GB" sz="800" dirty="0">
                  <a:solidFill>
                    <a:schemeClr val="bg1"/>
                  </a:solidFill>
                </a:rPr>
                <a:t>102</a:t>
              </a:r>
            </a:p>
            <a:p>
              <a:pPr algn="ctr"/>
              <a:r>
                <a:rPr lang="en-GB" sz="800" dirty="0">
                  <a:solidFill>
                    <a:schemeClr val="bg1"/>
                  </a:solidFill>
                </a:rPr>
                <a:t>102</a:t>
              </a:r>
            </a:p>
            <a:p>
              <a:pPr algn="ctr"/>
              <a:r>
                <a:rPr lang="en-GB" sz="800" dirty="0">
                  <a:solidFill>
                    <a:schemeClr val="bg1"/>
                  </a:solidFill>
                </a:rPr>
                <a:t>102</a:t>
              </a:r>
            </a:p>
            <a:p>
              <a:pPr algn="ctr"/>
              <a:r>
                <a:rPr lang="en-GB" sz="800" dirty="0">
                  <a:solidFill>
                    <a:schemeClr val="bg1"/>
                  </a:solidFill>
                </a:rPr>
                <a:t>102</a:t>
              </a:r>
            </a:p>
            <a:p>
              <a:pPr algn="ctr"/>
              <a:endParaRPr lang="en-GB" sz="800" dirty="0">
                <a:solidFill>
                  <a:schemeClr val="bg1"/>
                </a:solidFill>
              </a:endParaRPr>
            </a:p>
          </p:txBody>
        </p:sp>
        <p:sp>
          <p:nvSpPr>
            <p:cNvPr id="111" name="Rectangle 110">
              <a:extLst>
                <a:ext uri="{FF2B5EF4-FFF2-40B4-BE49-F238E27FC236}">
                  <a16:creationId xmlns:a16="http://schemas.microsoft.com/office/drawing/2014/main" id="{49C027AB-2023-4797-A6C6-0F32261F1F42}"/>
                </a:ext>
              </a:extLst>
            </p:cNvPr>
            <p:cNvSpPr>
              <a:spLocks/>
            </p:cNvSpPr>
            <p:nvPr userDrawn="1"/>
          </p:nvSpPr>
          <p:spPr>
            <a:xfrm>
              <a:off x="4154808" y="2838550"/>
              <a:ext cx="498229" cy="411225"/>
            </a:xfrm>
            <a:prstGeom prst="rect">
              <a:avLst/>
            </a:prstGeom>
            <a:solidFill>
              <a:srgbClr val="98989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54610" tIns="54610" rIns="54610" bIns="54610" rtlCol="0" anchor="ctr"/>
            <a:lstStyle/>
            <a:p>
              <a:pPr algn="ctr"/>
              <a:r>
                <a:rPr lang="en-GB" sz="800" dirty="0">
                  <a:solidFill>
                    <a:schemeClr val="bg1"/>
                  </a:solidFill>
                </a:rPr>
                <a:t>152</a:t>
              </a:r>
            </a:p>
            <a:p>
              <a:pPr algn="ctr"/>
              <a:r>
                <a:rPr lang="en-GB" sz="800" dirty="0">
                  <a:solidFill>
                    <a:schemeClr val="bg1"/>
                  </a:solidFill>
                </a:rPr>
                <a:t>152</a:t>
              </a:r>
            </a:p>
            <a:p>
              <a:pPr algn="ctr"/>
              <a:r>
                <a:rPr lang="en-GB" sz="800" dirty="0">
                  <a:solidFill>
                    <a:schemeClr val="bg1"/>
                  </a:solidFill>
                </a:rPr>
                <a:t>152</a:t>
              </a:r>
            </a:p>
          </p:txBody>
        </p:sp>
        <p:sp>
          <p:nvSpPr>
            <p:cNvPr id="112" name="Rectangle 111">
              <a:extLst>
                <a:ext uri="{FF2B5EF4-FFF2-40B4-BE49-F238E27FC236}">
                  <a16:creationId xmlns:a16="http://schemas.microsoft.com/office/drawing/2014/main" id="{8EDDA08F-D939-4AA6-A048-6EE74A4100BD}"/>
                </a:ext>
              </a:extLst>
            </p:cNvPr>
            <p:cNvSpPr>
              <a:spLocks/>
            </p:cNvSpPr>
            <p:nvPr userDrawn="1"/>
          </p:nvSpPr>
          <p:spPr>
            <a:xfrm>
              <a:off x="4154808" y="3353112"/>
              <a:ext cx="498229" cy="411225"/>
            </a:xfrm>
            <a:prstGeom prst="rect">
              <a:avLst/>
            </a:prstGeom>
            <a:solidFill>
              <a:srgbClr val="B2B2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54610" tIns="54610" rIns="54610" bIns="54610" rtlCol="0" anchor="ctr"/>
            <a:lstStyle/>
            <a:p>
              <a:pPr algn="ctr"/>
              <a:r>
                <a:rPr lang="en-GB" sz="800" dirty="0">
                  <a:solidFill>
                    <a:sysClr val="windowText" lastClr="000000"/>
                  </a:solidFill>
                </a:rPr>
                <a:t>178</a:t>
              </a:r>
            </a:p>
            <a:p>
              <a:pPr algn="ctr"/>
              <a:r>
                <a:rPr lang="en-GB" sz="800" dirty="0">
                  <a:solidFill>
                    <a:sysClr val="windowText" lastClr="000000"/>
                  </a:solidFill>
                </a:rPr>
                <a:t>178</a:t>
              </a:r>
            </a:p>
            <a:p>
              <a:pPr algn="ctr"/>
              <a:r>
                <a:rPr lang="en-GB" sz="800" dirty="0">
                  <a:solidFill>
                    <a:sysClr val="windowText" lastClr="000000"/>
                  </a:solidFill>
                </a:rPr>
                <a:t>178</a:t>
              </a:r>
            </a:p>
          </p:txBody>
        </p:sp>
        <p:sp>
          <p:nvSpPr>
            <p:cNvPr id="113" name="Rectangle 112">
              <a:extLst>
                <a:ext uri="{FF2B5EF4-FFF2-40B4-BE49-F238E27FC236}">
                  <a16:creationId xmlns:a16="http://schemas.microsoft.com/office/drawing/2014/main" id="{E2188C3B-F549-4E44-8958-F9047CA58F04}"/>
                </a:ext>
              </a:extLst>
            </p:cNvPr>
            <p:cNvSpPr>
              <a:spLocks/>
            </p:cNvSpPr>
            <p:nvPr userDrawn="1"/>
          </p:nvSpPr>
          <p:spPr>
            <a:xfrm>
              <a:off x="4154808" y="3867672"/>
              <a:ext cx="498229" cy="411225"/>
            </a:xfrm>
            <a:prstGeom prst="rect">
              <a:avLst/>
            </a:prstGeom>
            <a:solidFill>
              <a:srgbClr val="E5E5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54610" tIns="54610" rIns="54610" bIns="54610" rtlCol="0" anchor="ctr"/>
            <a:lstStyle/>
            <a:p>
              <a:pPr algn="ctr"/>
              <a:r>
                <a:rPr lang="en-GB" sz="800" dirty="0">
                  <a:solidFill>
                    <a:schemeClr val="tx1"/>
                  </a:solidFill>
                </a:rPr>
                <a:t>229</a:t>
              </a:r>
            </a:p>
            <a:p>
              <a:pPr algn="ctr"/>
              <a:r>
                <a:rPr lang="en-GB" sz="800" dirty="0">
                  <a:solidFill>
                    <a:schemeClr val="tx1"/>
                  </a:solidFill>
                </a:rPr>
                <a:t>229</a:t>
              </a:r>
            </a:p>
            <a:p>
              <a:pPr algn="ctr"/>
              <a:r>
                <a:rPr lang="en-GB" sz="800" dirty="0">
                  <a:solidFill>
                    <a:schemeClr val="tx1"/>
                  </a:solidFill>
                </a:rPr>
                <a:t>229</a:t>
              </a:r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0EB82386-0F1E-41EF-929D-05279349ADC6}"/>
                </a:ext>
              </a:extLst>
            </p:cNvPr>
            <p:cNvSpPr txBox="1"/>
            <p:nvPr userDrawn="1"/>
          </p:nvSpPr>
          <p:spPr>
            <a:xfrm>
              <a:off x="4768579" y="2971948"/>
              <a:ext cx="383118" cy="153888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l">
                <a:spcAft>
                  <a:spcPts val="600"/>
                </a:spcAft>
              </a:pPr>
              <a:r>
                <a:rPr lang="en-GB" sz="1000" dirty="0"/>
                <a:t>Grey 3</a:t>
              </a:r>
            </a:p>
          </p:txBody>
        </p:sp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EC20A092-D558-460A-8DF3-266167F42A07}"/>
                </a:ext>
              </a:extLst>
            </p:cNvPr>
            <p:cNvSpPr txBox="1"/>
            <p:nvPr userDrawn="1"/>
          </p:nvSpPr>
          <p:spPr>
            <a:xfrm>
              <a:off x="4768579" y="1949834"/>
              <a:ext cx="383118" cy="153888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l">
                <a:spcAft>
                  <a:spcPts val="600"/>
                </a:spcAft>
              </a:pPr>
              <a:r>
                <a:rPr lang="en-GB" sz="1000" dirty="0"/>
                <a:t>Grey 1</a:t>
              </a:r>
            </a:p>
          </p:txBody>
        </p:sp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E1AAB55F-39D1-4037-89D1-93434C33032F}"/>
                </a:ext>
              </a:extLst>
            </p:cNvPr>
            <p:cNvSpPr txBox="1"/>
            <p:nvPr userDrawn="1"/>
          </p:nvSpPr>
          <p:spPr>
            <a:xfrm>
              <a:off x="4768579" y="3483005"/>
              <a:ext cx="383118" cy="153888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l">
                <a:spcAft>
                  <a:spcPts val="600"/>
                </a:spcAft>
              </a:pPr>
              <a:r>
                <a:rPr lang="en-GB" sz="1000" dirty="0"/>
                <a:t>Grey 4</a:t>
              </a:r>
            </a:p>
          </p:txBody>
        </p:sp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0EB3A36F-88B2-4970-B3BC-AEB77002E7FC}"/>
                </a:ext>
              </a:extLst>
            </p:cNvPr>
            <p:cNvSpPr txBox="1"/>
            <p:nvPr userDrawn="1"/>
          </p:nvSpPr>
          <p:spPr>
            <a:xfrm>
              <a:off x="4768579" y="3994062"/>
              <a:ext cx="383118" cy="153888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l">
                <a:spcAft>
                  <a:spcPts val="600"/>
                </a:spcAft>
              </a:pPr>
              <a:r>
                <a:rPr lang="en-GB" sz="1000" dirty="0"/>
                <a:t>Grey 5</a:t>
              </a:r>
            </a:p>
          </p:txBody>
        </p:sp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ABBE1CC0-B972-46C4-8AA3-1BB0C3535351}"/>
                </a:ext>
              </a:extLst>
            </p:cNvPr>
            <p:cNvSpPr txBox="1"/>
            <p:nvPr userDrawn="1"/>
          </p:nvSpPr>
          <p:spPr>
            <a:xfrm>
              <a:off x="4768579" y="2460891"/>
              <a:ext cx="383118" cy="153888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l">
                <a:spcAft>
                  <a:spcPts val="600"/>
                </a:spcAft>
              </a:pPr>
              <a:r>
                <a:rPr lang="en-GB" sz="1000" dirty="0"/>
                <a:t>Grey 2</a:t>
              </a:r>
            </a:p>
          </p:txBody>
        </p:sp>
        <p:sp>
          <p:nvSpPr>
            <p:cNvPr id="119" name="Rectangle 118">
              <a:extLst>
                <a:ext uri="{FF2B5EF4-FFF2-40B4-BE49-F238E27FC236}">
                  <a16:creationId xmlns:a16="http://schemas.microsoft.com/office/drawing/2014/main" id="{E5516CC6-6D8D-4C1C-B220-8839308EB501}"/>
                </a:ext>
              </a:extLst>
            </p:cNvPr>
            <p:cNvSpPr>
              <a:spLocks/>
            </p:cNvSpPr>
            <p:nvPr userDrawn="1"/>
          </p:nvSpPr>
          <p:spPr>
            <a:xfrm>
              <a:off x="4154808" y="4382050"/>
              <a:ext cx="498229" cy="41122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54610" tIns="54610" rIns="54610" bIns="54610" rtlCol="0" anchor="ctr"/>
            <a:lstStyle/>
            <a:p>
              <a:pPr algn="ctr"/>
              <a:r>
                <a:rPr lang="en-GB" sz="800" dirty="0">
                  <a:solidFill>
                    <a:schemeClr val="tx1"/>
                  </a:solidFill>
                </a:rPr>
                <a:t>255</a:t>
              </a:r>
            </a:p>
            <a:p>
              <a:pPr algn="ctr"/>
              <a:r>
                <a:rPr lang="en-GB" sz="800" dirty="0">
                  <a:solidFill>
                    <a:schemeClr val="tx1"/>
                  </a:solidFill>
                </a:rPr>
                <a:t>255</a:t>
              </a:r>
            </a:p>
            <a:p>
              <a:pPr algn="ctr"/>
              <a:r>
                <a:rPr lang="en-GB" sz="800" dirty="0">
                  <a:solidFill>
                    <a:schemeClr val="tx1"/>
                  </a:solidFill>
                </a:rPr>
                <a:t>255</a:t>
              </a:r>
            </a:p>
          </p:txBody>
        </p:sp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5134923B-E1C0-4B8F-8806-6E2363EDD581}"/>
                </a:ext>
              </a:extLst>
            </p:cNvPr>
            <p:cNvSpPr txBox="1"/>
            <p:nvPr userDrawn="1"/>
          </p:nvSpPr>
          <p:spPr>
            <a:xfrm>
              <a:off x="4768579" y="4508440"/>
              <a:ext cx="327013" cy="153888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l">
                <a:spcAft>
                  <a:spcPts val="600"/>
                </a:spcAft>
              </a:pPr>
              <a:r>
                <a:rPr lang="en-GB" sz="1000" dirty="0"/>
                <a:t>White</a:t>
              </a:r>
            </a:p>
          </p:txBody>
        </p:sp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30F106EF-D505-447B-8E3D-E09568B13929}"/>
                </a:ext>
              </a:extLst>
            </p:cNvPr>
            <p:cNvSpPr txBox="1"/>
            <p:nvPr userDrawn="1"/>
          </p:nvSpPr>
          <p:spPr>
            <a:xfrm>
              <a:off x="5717542" y="3747821"/>
              <a:ext cx="1077218" cy="1384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l">
                <a:spcAft>
                  <a:spcPts val="600"/>
                </a:spcAft>
              </a:pPr>
              <a:r>
                <a:rPr lang="en-US" sz="900" b="1" dirty="0">
                  <a:solidFill>
                    <a:sysClr val="windowText" lastClr="000000"/>
                  </a:solidFill>
                </a:rPr>
                <a:t>Traffic Light Palette</a:t>
              </a:r>
              <a:endParaRPr lang="en-US" sz="900" b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22" name="Rectangle 121">
              <a:extLst>
                <a:ext uri="{FF2B5EF4-FFF2-40B4-BE49-F238E27FC236}">
                  <a16:creationId xmlns:a16="http://schemas.microsoft.com/office/drawing/2014/main" id="{E45901A9-6CF4-4226-9708-8B95E135C372}"/>
                </a:ext>
              </a:extLst>
            </p:cNvPr>
            <p:cNvSpPr>
              <a:spLocks/>
            </p:cNvSpPr>
            <p:nvPr userDrawn="1"/>
          </p:nvSpPr>
          <p:spPr>
            <a:xfrm>
              <a:off x="7410915" y="4000421"/>
              <a:ext cx="651210" cy="411225"/>
            </a:xfrm>
            <a:prstGeom prst="rect">
              <a:avLst/>
            </a:prstGeom>
            <a:solidFill>
              <a:srgbClr val="2699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54610" tIns="54610" rIns="54610" bIns="54610" rtlCol="0" anchor="ctr"/>
            <a:lstStyle/>
            <a:p>
              <a:pPr algn="ctr"/>
              <a:r>
                <a:rPr lang="en-GB" sz="800" dirty="0">
                  <a:solidFill>
                    <a:schemeClr val="bg1"/>
                  </a:solidFill>
                </a:rPr>
                <a:t>38</a:t>
              </a:r>
            </a:p>
            <a:p>
              <a:pPr algn="ctr"/>
              <a:r>
                <a:rPr lang="en-GB" sz="800" dirty="0">
                  <a:solidFill>
                    <a:schemeClr val="bg1"/>
                  </a:solidFill>
                </a:rPr>
                <a:t>153</a:t>
              </a:r>
            </a:p>
            <a:p>
              <a:pPr algn="ctr"/>
              <a:r>
                <a:rPr lang="en-GB" sz="800" dirty="0">
                  <a:solidFill>
                    <a:schemeClr val="bg1"/>
                  </a:solidFill>
                </a:rPr>
                <a:t>36</a:t>
              </a:r>
            </a:p>
          </p:txBody>
        </p:sp>
        <p:sp>
          <p:nvSpPr>
            <p:cNvPr id="123" name="Rectangle 122">
              <a:extLst>
                <a:ext uri="{FF2B5EF4-FFF2-40B4-BE49-F238E27FC236}">
                  <a16:creationId xmlns:a16="http://schemas.microsoft.com/office/drawing/2014/main" id="{3E524828-4C92-4372-8290-965A3CD0C2C9}"/>
                </a:ext>
              </a:extLst>
            </p:cNvPr>
            <p:cNvSpPr>
              <a:spLocks/>
            </p:cNvSpPr>
            <p:nvPr userDrawn="1"/>
          </p:nvSpPr>
          <p:spPr>
            <a:xfrm>
              <a:off x="6564228" y="4000421"/>
              <a:ext cx="651210" cy="411225"/>
            </a:xfrm>
            <a:prstGeom prst="rect">
              <a:avLst/>
            </a:prstGeom>
            <a:solidFill>
              <a:srgbClr val="F1C44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54610" tIns="54610" rIns="54610" bIns="54610" rtlCol="0" anchor="ctr"/>
            <a:lstStyle/>
            <a:p>
              <a:pPr algn="ctr"/>
              <a:r>
                <a:rPr lang="en-GB" sz="800" dirty="0">
                  <a:solidFill>
                    <a:schemeClr val="bg1"/>
                  </a:solidFill>
                </a:rPr>
                <a:t>241</a:t>
              </a:r>
            </a:p>
            <a:p>
              <a:pPr algn="ctr"/>
              <a:r>
                <a:rPr lang="en-GB" sz="800" dirty="0">
                  <a:solidFill>
                    <a:schemeClr val="bg1"/>
                  </a:solidFill>
                </a:rPr>
                <a:t>196</a:t>
              </a:r>
            </a:p>
            <a:p>
              <a:pPr algn="ctr"/>
              <a:r>
                <a:rPr lang="en-GB" sz="800" dirty="0">
                  <a:solidFill>
                    <a:schemeClr val="bg1"/>
                  </a:solidFill>
                </a:rPr>
                <a:t>77</a:t>
              </a:r>
            </a:p>
          </p:txBody>
        </p:sp>
        <p:sp>
          <p:nvSpPr>
            <p:cNvPr id="124" name="Rectangle 123">
              <a:extLst>
                <a:ext uri="{FF2B5EF4-FFF2-40B4-BE49-F238E27FC236}">
                  <a16:creationId xmlns:a16="http://schemas.microsoft.com/office/drawing/2014/main" id="{750EECF0-0CE1-4595-A42B-878C8014E6B5}"/>
                </a:ext>
              </a:extLst>
            </p:cNvPr>
            <p:cNvSpPr>
              <a:spLocks/>
            </p:cNvSpPr>
            <p:nvPr userDrawn="1"/>
          </p:nvSpPr>
          <p:spPr>
            <a:xfrm>
              <a:off x="5717542" y="4000421"/>
              <a:ext cx="651210" cy="411225"/>
            </a:xfrm>
            <a:prstGeom prst="rect">
              <a:avLst/>
            </a:prstGeom>
            <a:solidFill>
              <a:srgbClr val="ED2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54610" tIns="54610" rIns="54610" bIns="54610" rtlCol="0" anchor="ctr"/>
            <a:lstStyle/>
            <a:p>
              <a:pPr algn="ctr"/>
              <a:r>
                <a:rPr lang="en-GB" sz="800" dirty="0">
                  <a:solidFill>
                    <a:schemeClr val="bg1"/>
                  </a:solidFill>
                </a:rPr>
                <a:t>237</a:t>
              </a:r>
            </a:p>
            <a:p>
              <a:pPr algn="ctr"/>
              <a:r>
                <a:rPr lang="en-GB" sz="800" dirty="0">
                  <a:solidFill>
                    <a:schemeClr val="bg1"/>
                  </a:solidFill>
                </a:rPr>
                <a:t>33</a:t>
              </a:r>
            </a:p>
            <a:p>
              <a:pPr algn="ctr"/>
              <a:r>
                <a:rPr lang="en-GB" sz="800" dirty="0">
                  <a:solidFill>
                    <a:schemeClr val="bg1"/>
                  </a:solidFill>
                </a:rPr>
                <a:t>36</a:t>
              </a:r>
            </a:p>
          </p:txBody>
        </p:sp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8CE6D65E-992D-4587-93C9-7138C87154DE}"/>
                </a:ext>
              </a:extLst>
            </p:cNvPr>
            <p:cNvSpPr txBox="1"/>
            <p:nvPr userDrawn="1"/>
          </p:nvSpPr>
          <p:spPr>
            <a:xfrm>
              <a:off x="5717542" y="4575412"/>
              <a:ext cx="2616142" cy="62631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>
                <a:spcAft>
                  <a:spcPts val="300"/>
                </a:spcAft>
              </a:pPr>
              <a:r>
                <a:rPr lang="en-US" sz="900" b="1" dirty="0">
                  <a:solidFill>
                    <a:sysClr val="windowText" lastClr="000000"/>
                  </a:solidFill>
                </a:rPr>
                <a:t>Potential chart color order</a:t>
              </a:r>
            </a:p>
            <a:p>
              <a:pPr marL="171450" indent="-171450" algn="l">
                <a:spcAft>
                  <a:spcPts val="300"/>
                </a:spcAft>
                <a:buFont typeface="Arial" panose="020B0604020202020204" pitchFamily="34" charset="0"/>
                <a:buChar char="•"/>
              </a:pPr>
              <a:r>
                <a:rPr lang="en-US" sz="900" b="0" dirty="0">
                  <a:solidFill>
                    <a:sysClr val="windowText" lastClr="000000"/>
                  </a:solidFill>
                </a:rPr>
                <a:t>Prioritize our blues, but they don’t have to be used all at once</a:t>
              </a:r>
            </a:p>
            <a:p>
              <a:pPr marL="171450" indent="-171450" algn="l">
                <a:spcAft>
                  <a:spcPts val="300"/>
                </a:spcAft>
                <a:buFont typeface="Arial" panose="020B0604020202020204" pitchFamily="34" charset="0"/>
                <a:buChar char="•"/>
              </a:pPr>
              <a:r>
                <a:rPr lang="en-US" sz="900" b="0" dirty="0">
                  <a:solidFill>
                    <a:sysClr val="windowText" lastClr="000000"/>
                  </a:solidFill>
                </a:rPr>
                <a:t>Mix light, mid and dark tones within data sets</a:t>
              </a:r>
            </a:p>
          </p:txBody>
        </p:sp>
        <p:cxnSp>
          <p:nvCxnSpPr>
            <p:cNvPr id="126" name="Straight Connector 125">
              <a:extLst>
                <a:ext uri="{FF2B5EF4-FFF2-40B4-BE49-F238E27FC236}">
                  <a16:creationId xmlns:a16="http://schemas.microsoft.com/office/drawing/2014/main" id="{F04FC2E2-15AA-4389-B66E-80F82C35E3C2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5717542" y="4504503"/>
              <a:ext cx="2681922" cy="0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7" name="Rectangle 126">
              <a:extLst>
                <a:ext uri="{FF2B5EF4-FFF2-40B4-BE49-F238E27FC236}">
                  <a16:creationId xmlns:a16="http://schemas.microsoft.com/office/drawing/2014/main" id="{CDF1D398-B499-40E5-BB4D-7B57CA2F08E1}"/>
                </a:ext>
              </a:extLst>
            </p:cNvPr>
            <p:cNvSpPr/>
            <p:nvPr userDrawn="1"/>
          </p:nvSpPr>
          <p:spPr>
            <a:xfrm>
              <a:off x="6505188" y="5261186"/>
              <a:ext cx="318368" cy="320103"/>
            </a:xfrm>
            <a:prstGeom prst="rect">
              <a:avLst/>
            </a:prstGeom>
            <a:solidFill>
              <a:srgbClr val="1E49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54610" tIns="54610" rIns="54610" bIns="54610" rtlCol="0" anchor="ctr"/>
            <a:lstStyle/>
            <a:p>
              <a:pPr algn="ctr">
                <a:lnSpc>
                  <a:spcPct val="90000"/>
                </a:lnSpc>
              </a:pPr>
              <a:r>
                <a:rPr lang="en-GB" sz="700">
                  <a:solidFill>
                    <a:schemeClr val="bg1"/>
                  </a:solidFill>
                </a:rPr>
                <a:t>30</a:t>
              </a:r>
            </a:p>
            <a:p>
              <a:pPr algn="ctr">
                <a:lnSpc>
                  <a:spcPct val="90000"/>
                </a:lnSpc>
              </a:pPr>
              <a:r>
                <a:rPr lang="en-GB" sz="700">
                  <a:solidFill>
                    <a:schemeClr val="bg1"/>
                  </a:solidFill>
                </a:rPr>
                <a:t>73</a:t>
              </a:r>
            </a:p>
            <a:p>
              <a:pPr algn="ctr">
                <a:lnSpc>
                  <a:spcPct val="90000"/>
                </a:lnSpc>
              </a:pPr>
              <a:r>
                <a:rPr lang="en-GB" sz="700">
                  <a:solidFill>
                    <a:schemeClr val="bg1"/>
                  </a:solidFill>
                </a:rPr>
                <a:t>226</a:t>
              </a:r>
              <a:endParaRPr lang="en-GB" sz="700" dirty="0">
                <a:solidFill>
                  <a:schemeClr val="bg1"/>
                </a:solidFill>
              </a:endParaRPr>
            </a:p>
          </p:txBody>
        </p:sp>
        <p:sp>
          <p:nvSpPr>
            <p:cNvPr id="128" name="Rectangle 127">
              <a:extLst>
                <a:ext uri="{FF2B5EF4-FFF2-40B4-BE49-F238E27FC236}">
                  <a16:creationId xmlns:a16="http://schemas.microsoft.com/office/drawing/2014/main" id="{C3673503-AE90-4066-A3F3-36334BDF3D4F}"/>
                </a:ext>
              </a:extLst>
            </p:cNvPr>
            <p:cNvSpPr/>
            <p:nvPr userDrawn="1"/>
          </p:nvSpPr>
          <p:spPr>
            <a:xfrm>
              <a:off x="5717542" y="5261186"/>
              <a:ext cx="318368" cy="320103"/>
            </a:xfrm>
            <a:prstGeom prst="rect">
              <a:avLst/>
            </a:prstGeom>
            <a:solidFill>
              <a:srgbClr val="0033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54610" tIns="54610" rIns="54610" bIns="54610" rtlCol="0" anchor="ctr"/>
            <a:lstStyle/>
            <a:p>
              <a:pPr algn="ctr">
                <a:lnSpc>
                  <a:spcPct val="90000"/>
                </a:lnSpc>
              </a:pPr>
              <a:r>
                <a:rPr lang="en-GB" sz="700">
                  <a:solidFill>
                    <a:schemeClr val="bg1"/>
                  </a:solidFill>
                </a:rPr>
                <a:t>0</a:t>
              </a:r>
            </a:p>
            <a:p>
              <a:pPr algn="ctr">
                <a:lnSpc>
                  <a:spcPct val="90000"/>
                </a:lnSpc>
              </a:pPr>
              <a:r>
                <a:rPr lang="en-GB" sz="700">
                  <a:solidFill>
                    <a:schemeClr val="bg1"/>
                  </a:solidFill>
                </a:rPr>
                <a:t>51</a:t>
              </a:r>
            </a:p>
            <a:p>
              <a:pPr algn="ctr">
                <a:lnSpc>
                  <a:spcPct val="90000"/>
                </a:lnSpc>
              </a:pPr>
              <a:r>
                <a:rPr lang="en-GB" sz="700">
                  <a:solidFill>
                    <a:schemeClr val="bg1"/>
                  </a:solidFill>
                </a:rPr>
                <a:t>141</a:t>
              </a:r>
              <a:endParaRPr lang="en-GB" sz="700" dirty="0">
                <a:solidFill>
                  <a:schemeClr val="bg1"/>
                </a:solidFill>
              </a:endParaRPr>
            </a:p>
          </p:txBody>
        </p:sp>
        <p:sp>
          <p:nvSpPr>
            <p:cNvPr id="129" name="Rectangle 128">
              <a:extLst>
                <a:ext uri="{FF2B5EF4-FFF2-40B4-BE49-F238E27FC236}">
                  <a16:creationId xmlns:a16="http://schemas.microsoft.com/office/drawing/2014/main" id="{20F4A330-0BF2-4C8D-A53E-D7422C3FE53C}"/>
                </a:ext>
              </a:extLst>
            </p:cNvPr>
            <p:cNvSpPr/>
            <p:nvPr userDrawn="1"/>
          </p:nvSpPr>
          <p:spPr>
            <a:xfrm>
              <a:off x="6899012" y="5261186"/>
              <a:ext cx="318368" cy="320103"/>
            </a:xfrm>
            <a:prstGeom prst="rect">
              <a:avLst/>
            </a:prstGeom>
            <a:solidFill>
              <a:srgbClr val="76D2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54610" tIns="54610" rIns="54610" bIns="54610" rtlCol="0" anchor="ctr"/>
            <a:lstStyle/>
            <a:p>
              <a:pPr algn="ctr">
                <a:lnSpc>
                  <a:spcPct val="90000"/>
                </a:lnSpc>
              </a:pPr>
              <a:r>
                <a:rPr lang="en-GB" sz="700">
                  <a:solidFill>
                    <a:sysClr val="windowText" lastClr="000000"/>
                  </a:solidFill>
                </a:rPr>
                <a:t>118</a:t>
              </a:r>
            </a:p>
            <a:p>
              <a:pPr algn="ctr">
                <a:lnSpc>
                  <a:spcPct val="90000"/>
                </a:lnSpc>
              </a:pPr>
              <a:r>
                <a:rPr lang="en-GB" sz="700">
                  <a:solidFill>
                    <a:sysClr val="windowText" lastClr="000000"/>
                  </a:solidFill>
                </a:rPr>
                <a:t>210</a:t>
              </a:r>
            </a:p>
            <a:p>
              <a:pPr algn="ctr">
                <a:lnSpc>
                  <a:spcPct val="90000"/>
                </a:lnSpc>
              </a:pPr>
              <a:r>
                <a:rPr lang="en-GB" sz="700">
                  <a:solidFill>
                    <a:sysClr val="windowText" lastClr="000000"/>
                  </a:solidFill>
                </a:rPr>
                <a:t>255</a:t>
              </a:r>
              <a:endParaRPr lang="en-GB" sz="70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30" name="Rectangle 129">
              <a:extLst>
                <a:ext uri="{FF2B5EF4-FFF2-40B4-BE49-F238E27FC236}">
                  <a16:creationId xmlns:a16="http://schemas.microsoft.com/office/drawing/2014/main" id="{7F494C59-A1E3-4355-BED1-C87693DF9B0D}"/>
                </a:ext>
              </a:extLst>
            </p:cNvPr>
            <p:cNvSpPr/>
            <p:nvPr userDrawn="1"/>
          </p:nvSpPr>
          <p:spPr>
            <a:xfrm>
              <a:off x="7686657" y="5261186"/>
              <a:ext cx="318368" cy="320103"/>
            </a:xfrm>
            <a:prstGeom prst="rect">
              <a:avLst/>
            </a:prstGeom>
            <a:solidFill>
              <a:srgbClr val="B497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54610" tIns="54610" rIns="54610" bIns="54610" rtlCol="0" anchor="ctr"/>
            <a:lstStyle/>
            <a:p>
              <a:pPr algn="ctr">
                <a:lnSpc>
                  <a:spcPct val="90000"/>
                </a:lnSpc>
              </a:pPr>
              <a:r>
                <a:rPr lang="en-GB" sz="700">
                  <a:solidFill>
                    <a:schemeClr val="bg1"/>
                  </a:solidFill>
                </a:rPr>
                <a:t>180</a:t>
              </a:r>
            </a:p>
            <a:p>
              <a:pPr algn="ctr">
                <a:lnSpc>
                  <a:spcPct val="90000"/>
                </a:lnSpc>
              </a:pPr>
              <a:r>
                <a:rPr lang="en-GB" sz="700">
                  <a:solidFill>
                    <a:schemeClr val="bg1"/>
                  </a:solidFill>
                </a:rPr>
                <a:t>151</a:t>
              </a:r>
            </a:p>
            <a:p>
              <a:pPr algn="ctr">
                <a:lnSpc>
                  <a:spcPct val="90000"/>
                </a:lnSpc>
              </a:pPr>
              <a:r>
                <a:rPr lang="en-GB" sz="700">
                  <a:solidFill>
                    <a:schemeClr val="bg1"/>
                  </a:solidFill>
                </a:rPr>
                <a:t>255</a:t>
              </a:r>
              <a:endParaRPr lang="en-GB" sz="700" dirty="0">
                <a:solidFill>
                  <a:schemeClr val="bg1"/>
                </a:solidFill>
              </a:endParaRPr>
            </a:p>
          </p:txBody>
        </p:sp>
        <p:sp>
          <p:nvSpPr>
            <p:cNvPr id="131" name="Rectangle 130">
              <a:extLst>
                <a:ext uri="{FF2B5EF4-FFF2-40B4-BE49-F238E27FC236}">
                  <a16:creationId xmlns:a16="http://schemas.microsoft.com/office/drawing/2014/main" id="{B5AE995C-E1C1-4A2B-AA92-E67F52BBA626}"/>
                </a:ext>
              </a:extLst>
            </p:cNvPr>
            <p:cNvSpPr/>
            <p:nvPr userDrawn="1"/>
          </p:nvSpPr>
          <p:spPr>
            <a:xfrm>
              <a:off x="6505188" y="5686997"/>
              <a:ext cx="318368" cy="320103"/>
            </a:xfrm>
            <a:prstGeom prst="rect">
              <a:avLst/>
            </a:prstGeom>
            <a:solidFill>
              <a:srgbClr val="FD349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54610" tIns="54610" rIns="54610" bIns="54610" rtlCol="0" anchor="ctr"/>
            <a:lstStyle/>
            <a:p>
              <a:pPr algn="ctr">
                <a:lnSpc>
                  <a:spcPct val="90000"/>
                </a:lnSpc>
              </a:pPr>
              <a:r>
                <a:rPr lang="en-GB" sz="700">
                  <a:solidFill>
                    <a:schemeClr val="bg1"/>
                  </a:solidFill>
                </a:rPr>
                <a:t>253</a:t>
              </a:r>
            </a:p>
            <a:p>
              <a:pPr algn="ctr">
                <a:lnSpc>
                  <a:spcPct val="90000"/>
                </a:lnSpc>
              </a:pPr>
              <a:r>
                <a:rPr lang="en-GB" sz="700">
                  <a:solidFill>
                    <a:schemeClr val="bg1"/>
                  </a:solidFill>
                </a:rPr>
                <a:t>52</a:t>
              </a:r>
            </a:p>
            <a:p>
              <a:pPr algn="ctr">
                <a:lnSpc>
                  <a:spcPct val="90000"/>
                </a:lnSpc>
              </a:pPr>
              <a:r>
                <a:rPr lang="en-GB" sz="700">
                  <a:solidFill>
                    <a:schemeClr val="bg1"/>
                  </a:solidFill>
                </a:rPr>
                <a:t>156</a:t>
              </a:r>
              <a:endParaRPr lang="en-GB" sz="700" dirty="0">
                <a:solidFill>
                  <a:schemeClr val="bg1"/>
                </a:solidFill>
              </a:endParaRPr>
            </a:p>
          </p:txBody>
        </p:sp>
        <p:sp>
          <p:nvSpPr>
            <p:cNvPr id="199" name="Rectangle 198">
              <a:extLst>
                <a:ext uri="{FF2B5EF4-FFF2-40B4-BE49-F238E27FC236}">
                  <a16:creationId xmlns:a16="http://schemas.microsoft.com/office/drawing/2014/main" id="{92325898-46FC-4930-9A97-34C264AC840F}"/>
                </a:ext>
              </a:extLst>
            </p:cNvPr>
            <p:cNvSpPr/>
            <p:nvPr userDrawn="1"/>
          </p:nvSpPr>
          <p:spPr>
            <a:xfrm>
              <a:off x="7292834" y="5261186"/>
              <a:ext cx="318368" cy="320103"/>
            </a:xfrm>
            <a:prstGeom prst="rect">
              <a:avLst/>
            </a:prstGeom>
            <a:solidFill>
              <a:srgbClr val="7213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54610" tIns="54610" rIns="54610" bIns="54610" rtlCol="0" anchor="ctr"/>
            <a:lstStyle/>
            <a:p>
              <a:pPr algn="ctr">
                <a:lnSpc>
                  <a:spcPct val="90000"/>
                </a:lnSpc>
              </a:pPr>
              <a:r>
                <a:rPr lang="en-GB" sz="700">
                  <a:solidFill>
                    <a:schemeClr val="bg1"/>
                  </a:solidFill>
                </a:rPr>
                <a:t>114</a:t>
              </a:r>
            </a:p>
            <a:p>
              <a:pPr algn="ctr">
                <a:lnSpc>
                  <a:spcPct val="90000"/>
                </a:lnSpc>
              </a:pPr>
              <a:r>
                <a:rPr lang="en-GB" sz="700">
                  <a:solidFill>
                    <a:schemeClr val="bg1"/>
                  </a:solidFill>
                </a:rPr>
                <a:t>19</a:t>
              </a:r>
            </a:p>
            <a:p>
              <a:pPr algn="ctr">
                <a:lnSpc>
                  <a:spcPct val="90000"/>
                </a:lnSpc>
              </a:pPr>
              <a:r>
                <a:rPr lang="en-GB" sz="700">
                  <a:solidFill>
                    <a:schemeClr val="bg1"/>
                  </a:solidFill>
                </a:rPr>
                <a:t>234</a:t>
              </a:r>
              <a:endParaRPr lang="en-GB" sz="700" dirty="0">
                <a:solidFill>
                  <a:schemeClr val="bg1"/>
                </a:solidFill>
              </a:endParaRPr>
            </a:p>
          </p:txBody>
        </p:sp>
        <p:sp>
          <p:nvSpPr>
            <p:cNvPr id="200" name="Rectangle 199">
              <a:extLst>
                <a:ext uri="{FF2B5EF4-FFF2-40B4-BE49-F238E27FC236}">
                  <a16:creationId xmlns:a16="http://schemas.microsoft.com/office/drawing/2014/main" id="{96D20C50-8398-4099-B373-E415D2CC5493}"/>
                </a:ext>
              </a:extLst>
            </p:cNvPr>
            <p:cNvSpPr/>
            <p:nvPr userDrawn="1"/>
          </p:nvSpPr>
          <p:spPr>
            <a:xfrm>
              <a:off x="6899012" y="5686997"/>
              <a:ext cx="318368" cy="320103"/>
            </a:xfrm>
            <a:prstGeom prst="rect">
              <a:avLst/>
            </a:prstGeom>
            <a:solidFill>
              <a:srgbClr val="FFA3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54610" tIns="54610" rIns="54610" bIns="54610" rtlCol="0" anchor="ctr"/>
            <a:lstStyle/>
            <a:p>
              <a:pPr algn="ctr">
                <a:lnSpc>
                  <a:spcPct val="90000"/>
                </a:lnSpc>
              </a:pPr>
              <a:r>
                <a:rPr lang="en-GB" sz="700">
                  <a:solidFill>
                    <a:schemeClr val="bg1"/>
                  </a:solidFill>
                </a:rPr>
                <a:t>255</a:t>
              </a:r>
            </a:p>
            <a:p>
              <a:pPr algn="ctr">
                <a:lnSpc>
                  <a:spcPct val="90000"/>
                </a:lnSpc>
              </a:pPr>
              <a:r>
                <a:rPr lang="en-GB" sz="700">
                  <a:solidFill>
                    <a:schemeClr val="bg1"/>
                  </a:solidFill>
                </a:rPr>
                <a:t>163</a:t>
              </a:r>
            </a:p>
            <a:p>
              <a:pPr algn="ctr">
                <a:lnSpc>
                  <a:spcPct val="90000"/>
                </a:lnSpc>
              </a:pPr>
              <a:r>
                <a:rPr lang="en-GB" sz="700">
                  <a:solidFill>
                    <a:schemeClr val="bg1"/>
                  </a:solidFill>
                </a:rPr>
                <a:t>218</a:t>
              </a:r>
              <a:endParaRPr lang="en-GB" sz="700" dirty="0">
                <a:solidFill>
                  <a:schemeClr val="bg1"/>
                </a:solidFill>
              </a:endParaRPr>
            </a:p>
          </p:txBody>
        </p:sp>
        <p:sp>
          <p:nvSpPr>
            <p:cNvPr id="201" name="Rectangle 200">
              <a:extLst>
                <a:ext uri="{FF2B5EF4-FFF2-40B4-BE49-F238E27FC236}">
                  <a16:creationId xmlns:a16="http://schemas.microsoft.com/office/drawing/2014/main" id="{BFC7A4FD-8291-44D7-96C1-361F35AE670C}"/>
                </a:ext>
              </a:extLst>
            </p:cNvPr>
            <p:cNvSpPr/>
            <p:nvPr userDrawn="1"/>
          </p:nvSpPr>
          <p:spPr>
            <a:xfrm>
              <a:off x="5717542" y="5686997"/>
              <a:ext cx="318368" cy="320103"/>
            </a:xfrm>
            <a:prstGeom prst="rect">
              <a:avLst/>
            </a:prstGeom>
            <a:solidFill>
              <a:srgbClr val="00C0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54610" tIns="54610" rIns="54610" bIns="54610" rtlCol="0" anchor="ctr"/>
            <a:lstStyle/>
            <a:p>
              <a:pPr algn="ctr">
                <a:lnSpc>
                  <a:spcPct val="90000"/>
                </a:lnSpc>
              </a:pPr>
              <a:r>
                <a:rPr lang="en-GB" sz="700">
                  <a:solidFill>
                    <a:schemeClr val="bg1"/>
                  </a:solidFill>
                </a:rPr>
                <a:t>0</a:t>
              </a:r>
            </a:p>
            <a:p>
              <a:pPr algn="ctr">
                <a:lnSpc>
                  <a:spcPct val="90000"/>
                </a:lnSpc>
              </a:pPr>
              <a:r>
                <a:rPr lang="en-GB" sz="700">
                  <a:solidFill>
                    <a:schemeClr val="bg1"/>
                  </a:solidFill>
                </a:rPr>
                <a:t>192</a:t>
              </a:r>
            </a:p>
            <a:p>
              <a:pPr algn="ctr">
                <a:lnSpc>
                  <a:spcPct val="90000"/>
                </a:lnSpc>
              </a:pPr>
              <a:r>
                <a:rPr lang="en-GB" sz="700">
                  <a:solidFill>
                    <a:schemeClr val="bg1"/>
                  </a:solidFill>
                </a:rPr>
                <a:t>174</a:t>
              </a:r>
              <a:endParaRPr lang="en-GB" sz="700" dirty="0">
                <a:solidFill>
                  <a:schemeClr val="bg1"/>
                </a:solidFill>
              </a:endParaRPr>
            </a:p>
          </p:txBody>
        </p:sp>
        <p:sp>
          <p:nvSpPr>
            <p:cNvPr id="202" name="Rectangle 201">
              <a:extLst>
                <a:ext uri="{FF2B5EF4-FFF2-40B4-BE49-F238E27FC236}">
                  <a16:creationId xmlns:a16="http://schemas.microsoft.com/office/drawing/2014/main" id="{DD6B49AB-8626-4F16-B05F-3FC84D94F716}"/>
                </a:ext>
              </a:extLst>
            </p:cNvPr>
            <p:cNvSpPr/>
            <p:nvPr userDrawn="1"/>
          </p:nvSpPr>
          <p:spPr>
            <a:xfrm>
              <a:off x="8080480" y="5686997"/>
              <a:ext cx="318368" cy="320103"/>
            </a:xfrm>
            <a:prstGeom prst="rect">
              <a:avLst/>
            </a:prstGeom>
            <a:solidFill>
              <a:srgbClr val="63EB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54610" tIns="54610" rIns="54610" bIns="54610" rtlCol="0" anchor="ctr"/>
            <a:lstStyle/>
            <a:p>
              <a:pPr algn="ctr">
                <a:lnSpc>
                  <a:spcPct val="90000"/>
                </a:lnSpc>
              </a:pPr>
              <a:r>
                <a:rPr lang="en-GB" sz="700">
                  <a:solidFill>
                    <a:sysClr val="windowText" lastClr="000000"/>
                  </a:solidFill>
                </a:rPr>
                <a:t>99</a:t>
              </a:r>
            </a:p>
            <a:p>
              <a:pPr algn="ctr">
                <a:lnSpc>
                  <a:spcPct val="90000"/>
                </a:lnSpc>
              </a:pPr>
              <a:r>
                <a:rPr lang="en-GB" sz="700">
                  <a:solidFill>
                    <a:sysClr val="windowText" lastClr="000000"/>
                  </a:solidFill>
                </a:rPr>
                <a:t>235</a:t>
              </a:r>
            </a:p>
            <a:p>
              <a:pPr algn="ctr">
                <a:lnSpc>
                  <a:spcPct val="90000"/>
                </a:lnSpc>
              </a:pPr>
              <a:r>
                <a:rPr lang="en-GB" sz="700">
                  <a:solidFill>
                    <a:sysClr val="windowText" lastClr="000000"/>
                  </a:solidFill>
                </a:rPr>
                <a:t>218</a:t>
              </a:r>
              <a:endParaRPr lang="en-GB" sz="70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03" name="Rectangle 202">
              <a:extLst>
                <a:ext uri="{FF2B5EF4-FFF2-40B4-BE49-F238E27FC236}">
                  <a16:creationId xmlns:a16="http://schemas.microsoft.com/office/drawing/2014/main" id="{65FF7317-CCED-4903-BD9C-A69BC5F5174D}"/>
                </a:ext>
              </a:extLst>
            </p:cNvPr>
            <p:cNvSpPr/>
            <p:nvPr userDrawn="1"/>
          </p:nvSpPr>
          <p:spPr>
            <a:xfrm>
              <a:off x="6111365" y="5261186"/>
              <a:ext cx="318368" cy="320103"/>
            </a:xfrm>
            <a:prstGeom prst="rect">
              <a:avLst/>
            </a:prstGeom>
            <a:solidFill>
              <a:srgbClr val="00B8F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54610" tIns="54610" rIns="54610" bIns="54610" rtlCol="0" anchor="ctr"/>
            <a:lstStyle/>
            <a:p>
              <a:pPr algn="ctr">
                <a:lnSpc>
                  <a:spcPct val="90000"/>
                </a:lnSpc>
              </a:pPr>
              <a:r>
                <a:rPr lang="en-GB" sz="700">
                  <a:solidFill>
                    <a:schemeClr val="bg1"/>
                  </a:solidFill>
                </a:rPr>
                <a:t>0</a:t>
              </a:r>
            </a:p>
            <a:p>
              <a:pPr algn="ctr">
                <a:lnSpc>
                  <a:spcPct val="90000"/>
                </a:lnSpc>
              </a:pPr>
              <a:r>
                <a:rPr lang="en-GB" sz="700">
                  <a:solidFill>
                    <a:schemeClr val="bg1"/>
                  </a:solidFill>
                </a:rPr>
                <a:t>184</a:t>
              </a:r>
            </a:p>
            <a:p>
              <a:pPr algn="ctr">
                <a:lnSpc>
                  <a:spcPct val="90000"/>
                </a:lnSpc>
              </a:pPr>
              <a:r>
                <a:rPr lang="en-GB" sz="700">
                  <a:solidFill>
                    <a:schemeClr val="bg1"/>
                  </a:solidFill>
                </a:rPr>
                <a:t>245</a:t>
              </a:r>
              <a:endParaRPr lang="en-GB" sz="700" dirty="0">
                <a:solidFill>
                  <a:schemeClr val="bg1"/>
                </a:solidFill>
              </a:endParaRPr>
            </a:p>
          </p:txBody>
        </p:sp>
        <p:sp>
          <p:nvSpPr>
            <p:cNvPr id="204" name="Rectangle 203">
              <a:extLst>
                <a:ext uri="{FF2B5EF4-FFF2-40B4-BE49-F238E27FC236}">
                  <a16:creationId xmlns:a16="http://schemas.microsoft.com/office/drawing/2014/main" id="{BFDD464D-F289-407D-BC47-0A52D0B2734F}"/>
                </a:ext>
              </a:extLst>
            </p:cNvPr>
            <p:cNvSpPr/>
            <p:nvPr userDrawn="1"/>
          </p:nvSpPr>
          <p:spPr>
            <a:xfrm>
              <a:off x="7686657" y="5686997"/>
              <a:ext cx="318368" cy="320103"/>
            </a:xfrm>
            <a:prstGeom prst="rect">
              <a:avLst/>
            </a:prstGeom>
            <a:solidFill>
              <a:srgbClr val="510D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54610" tIns="54610" rIns="54610" bIns="54610" rtlCol="0" anchor="ctr"/>
            <a:lstStyle/>
            <a:p>
              <a:pPr algn="ctr">
                <a:lnSpc>
                  <a:spcPct val="90000"/>
                </a:lnSpc>
              </a:pPr>
              <a:r>
                <a:rPr lang="en-GB" sz="700">
                  <a:solidFill>
                    <a:schemeClr val="bg1"/>
                  </a:solidFill>
                </a:rPr>
                <a:t>81</a:t>
              </a:r>
            </a:p>
            <a:p>
              <a:pPr algn="ctr">
                <a:lnSpc>
                  <a:spcPct val="90000"/>
                </a:lnSpc>
              </a:pPr>
              <a:r>
                <a:rPr lang="en-GB" sz="700">
                  <a:solidFill>
                    <a:schemeClr val="bg1"/>
                  </a:solidFill>
                </a:rPr>
                <a:t>13</a:t>
              </a:r>
            </a:p>
            <a:p>
              <a:pPr algn="ctr">
                <a:lnSpc>
                  <a:spcPct val="90000"/>
                </a:lnSpc>
              </a:pPr>
              <a:r>
                <a:rPr lang="en-GB" sz="700">
                  <a:solidFill>
                    <a:schemeClr val="bg1"/>
                  </a:solidFill>
                </a:rPr>
                <a:t>188</a:t>
              </a:r>
              <a:endParaRPr lang="en-GB" sz="700" dirty="0">
                <a:solidFill>
                  <a:schemeClr val="bg1"/>
                </a:solidFill>
              </a:endParaRPr>
            </a:p>
          </p:txBody>
        </p:sp>
        <p:sp>
          <p:nvSpPr>
            <p:cNvPr id="205" name="Rectangle 204">
              <a:extLst>
                <a:ext uri="{FF2B5EF4-FFF2-40B4-BE49-F238E27FC236}">
                  <a16:creationId xmlns:a16="http://schemas.microsoft.com/office/drawing/2014/main" id="{A4DBBD69-D42E-4EAE-8627-1CBCCBB27CCB}"/>
                </a:ext>
              </a:extLst>
            </p:cNvPr>
            <p:cNvSpPr/>
            <p:nvPr userDrawn="1"/>
          </p:nvSpPr>
          <p:spPr>
            <a:xfrm>
              <a:off x="8080480" y="5261186"/>
              <a:ext cx="318368" cy="320103"/>
            </a:xfrm>
            <a:prstGeom prst="rect">
              <a:avLst/>
            </a:prstGeom>
            <a:solidFill>
              <a:srgbClr val="098E7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54610" tIns="54610" rIns="54610" bIns="54610" rtlCol="0" anchor="ctr"/>
            <a:lstStyle/>
            <a:p>
              <a:pPr algn="ctr">
                <a:lnSpc>
                  <a:spcPct val="90000"/>
                </a:lnSpc>
              </a:pPr>
              <a:r>
                <a:rPr lang="en-GB" sz="700">
                  <a:solidFill>
                    <a:schemeClr val="bg1"/>
                  </a:solidFill>
                </a:rPr>
                <a:t>9</a:t>
              </a:r>
            </a:p>
            <a:p>
              <a:pPr algn="ctr">
                <a:lnSpc>
                  <a:spcPct val="90000"/>
                </a:lnSpc>
              </a:pPr>
              <a:r>
                <a:rPr lang="en-GB" sz="700">
                  <a:solidFill>
                    <a:schemeClr val="bg1"/>
                  </a:solidFill>
                </a:rPr>
                <a:t>142</a:t>
              </a:r>
            </a:p>
            <a:p>
              <a:pPr algn="ctr">
                <a:lnSpc>
                  <a:spcPct val="90000"/>
                </a:lnSpc>
              </a:pPr>
              <a:r>
                <a:rPr lang="en-GB" sz="700">
                  <a:solidFill>
                    <a:schemeClr val="bg1"/>
                  </a:solidFill>
                </a:rPr>
                <a:t>126</a:t>
              </a:r>
              <a:endParaRPr lang="en-GB" sz="700" dirty="0">
                <a:solidFill>
                  <a:schemeClr val="bg1"/>
                </a:solidFill>
              </a:endParaRPr>
            </a:p>
          </p:txBody>
        </p:sp>
        <p:sp>
          <p:nvSpPr>
            <p:cNvPr id="206" name="Rectangle 205">
              <a:extLst>
                <a:ext uri="{FF2B5EF4-FFF2-40B4-BE49-F238E27FC236}">
                  <a16:creationId xmlns:a16="http://schemas.microsoft.com/office/drawing/2014/main" id="{E9BF0482-6207-4BC2-A222-B3B76E1059AB}"/>
                </a:ext>
              </a:extLst>
            </p:cNvPr>
            <p:cNvSpPr/>
            <p:nvPr userDrawn="1"/>
          </p:nvSpPr>
          <p:spPr>
            <a:xfrm>
              <a:off x="7292834" y="5686997"/>
              <a:ext cx="318368" cy="320103"/>
            </a:xfrm>
            <a:prstGeom prst="rect">
              <a:avLst/>
            </a:prstGeom>
            <a:solidFill>
              <a:srgbClr val="6666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54610" tIns="54610" rIns="54610" bIns="54610" rtlCol="0" anchor="ctr"/>
            <a:lstStyle/>
            <a:p>
              <a:pPr algn="ctr">
                <a:lnSpc>
                  <a:spcPct val="90000"/>
                </a:lnSpc>
              </a:pPr>
              <a:r>
                <a:rPr lang="en-GB" sz="700">
                  <a:solidFill>
                    <a:schemeClr val="bg1"/>
                  </a:solidFill>
                </a:rPr>
                <a:t>102</a:t>
              </a:r>
            </a:p>
            <a:p>
              <a:pPr algn="ctr">
                <a:lnSpc>
                  <a:spcPct val="90000"/>
                </a:lnSpc>
              </a:pPr>
              <a:r>
                <a:rPr lang="en-GB" sz="700">
                  <a:solidFill>
                    <a:schemeClr val="bg1"/>
                  </a:solidFill>
                </a:rPr>
                <a:t>102</a:t>
              </a:r>
            </a:p>
            <a:p>
              <a:pPr algn="ctr">
                <a:lnSpc>
                  <a:spcPct val="90000"/>
                </a:lnSpc>
              </a:pPr>
              <a:r>
                <a:rPr lang="en-GB" sz="700">
                  <a:solidFill>
                    <a:schemeClr val="bg1"/>
                  </a:solidFill>
                </a:rPr>
                <a:t>102</a:t>
              </a:r>
              <a:endParaRPr lang="en-GB" sz="700" dirty="0">
                <a:solidFill>
                  <a:schemeClr val="bg1"/>
                </a:solidFill>
              </a:endParaRPr>
            </a:p>
          </p:txBody>
        </p:sp>
        <p:sp>
          <p:nvSpPr>
            <p:cNvPr id="207" name="Rectangle 206">
              <a:extLst>
                <a:ext uri="{FF2B5EF4-FFF2-40B4-BE49-F238E27FC236}">
                  <a16:creationId xmlns:a16="http://schemas.microsoft.com/office/drawing/2014/main" id="{3F468D2B-D8E3-447A-917B-D7CF13F6BB83}"/>
                </a:ext>
              </a:extLst>
            </p:cNvPr>
            <p:cNvSpPr/>
            <p:nvPr userDrawn="1"/>
          </p:nvSpPr>
          <p:spPr>
            <a:xfrm>
              <a:off x="6111365" y="5686997"/>
              <a:ext cx="318368" cy="320103"/>
            </a:xfrm>
            <a:prstGeom prst="rect">
              <a:avLst/>
            </a:prstGeom>
            <a:solidFill>
              <a:srgbClr val="AB0D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54610" tIns="54610" rIns="54610" bIns="54610" rtlCol="0" anchor="ctr"/>
            <a:lstStyle/>
            <a:p>
              <a:pPr algn="ctr">
                <a:lnSpc>
                  <a:spcPct val="90000"/>
                </a:lnSpc>
              </a:pPr>
              <a:r>
                <a:rPr lang="en-GB" sz="700">
                  <a:solidFill>
                    <a:schemeClr val="bg1"/>
                  </a:solidFill>
                </a:rPr>
                <a:t>171</a:t>
              </a:r>
            </a:p>
            <a:p>
              <a:pPr algn="ctr">
                <a:lnSpc>
                  <a:spcPct val="90000"/>
                </a:lnSpc>
              </a:pPr>
              <a:r>
                <a:rPr lang="en-GB" sz="700">
                  <a:solidFill>
                    <a:schemeClr val="bg1"/>
                  </a:solidFill>
                </a:rPr>
                <a:t>13</a:t>
              </a:r>
            </a:p>
            <a:p>
              <a:pPr algn="ctr">
                <a:lnSpc>
                  <a:spcPct val="90000"/>
                </a:lnSpc>
              </a:pPr>
              <a:r>
                <a:rPr lang="en-GB" sz="700">
                  <a:solidFill>
                    <a:schemeClr val="bg1"/>
                  </a:solidFill>
                </a:rPr>
                <a:t>130</a:t>
              </a:r>
              <a:endParaRPr lang="en-GB" sz="700" dirty="0">
                <a:solidFill>
                  <a:schemeClr val="bg1"/>
                </a:solidFill>
              </a:endParaRPr>
            </a:p>
          </p:txBody>
        </p:sp>
        <p:cxnSp>
          <p:nvCxnSpPr>
            <p:cNvPr id="208" name="Straight Connector 207">
              <a:extLst>
                <a:ext uri="{FF2B5EF4-FFF2-40B4-BE49-F238E27FC236}">
                  <a16:creationId xmlns:a16="http://schemas.microsoft.com/office/drawing/2014/main" id="{70AB618C-DA54-4755-B3E1-BA52327BE0A5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5717542" y="3651946"/>
              <a:ext cx="2681922" cy="0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12883336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C5284E-05DE-4AB7-8583-AC82BC46EFF1}" type="datetimeFigureOut">
              <a:rPr lang="en-US" smtClean="0"/>
              <a:t>10/27/2023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79614-6A07-4870-95EB-ED49F0C29E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41049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theme" Target="../theme/theme1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52400" y="432000"/>
            <a:ext cx="7639200" cy="5184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2400" y="1209600"/>
            <a:ext cx="7639200" cy="45828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Shape 8">
            <a:extLst>
              <a:ext uri="{FF2B5EF4-FFF2-40B4-BE49-F238E27FC236}">
                <a16:creationId xmlns:a16="http://schemas.microsoft.com/office/drawing/2014/main" id="{49038050-C854-46F6-8E6F-B003422A02A9}"/>
              </a:ext>
            </a:extLst>
          </p:cNvPr>
          <p:cNvSpPr txBox="1">
            <a:spLocks/>
          </p:cNvSpPr>
          <p:nvPr userDrawn="1"/>
        </p:nvSpPr>
        <p:spPr>
          <a:xfrm>
            <a:off x="8149114" y="6331812"/>
            <a:ext cx="242486" cy="149412"/>
          </a:xfrm>
          <a:prstGeom prst="rect">
            <a:avLst/>
          </a:prstGeom>
        </p:spPr>
        <p:txBody>
          <a:bodyPr lIns="0" tIns="0" rIns="0" bIns="0" anchor="b" anchorCtr="0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rgbClr val="0061A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86CB4B4D-7CA3-9044-876B-883B54F8677D}" type="slidenum">
              <a:rPr lang="en-GB" sz="1000" smtClean="0">
                <a:solidFill>
                  <a:schemeClr val="accent2"/>
                </a:solidFill>
                <a:latin typeface="+mn-lt"/>
                <a:ea typeface="Arial"/>
                <a:cs typeface="Arial" panose="020B0604020202020204" pitchFamily="34" charset="0"/>
              </a:rPr>
              <a:pPr algn="r"/>
              <a:t>‹#›</a:t>
            </a:fld>
            <a:endParaRPr lang="en-GB" sz="1000" dirty="0">
              <a:solidFill>
                <a:schemeClr val="accent2"/>
              </a:solidFill>
              <a:latin typeface="+mn-lt"/>
              <a:ea typeface="Arial"/>
              <a:cs typeface="Arial" panose="020B0604020202020204" pitchFamily="34" charset="0"/>
            </a:endParaRP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C3F1EDA1-4D51-4550-AE58-8E208765C41D}"/>
              </a:ext>
            </a:extLst>
          </p:cNvPr>
          <p:cNvCxnSpPr/>
          <p:nvPr userDrawn="1"/>
        </p:nvCxnSpPr>
        <p:spPr>
          <a:xfrm>
            <a:off x="8131055" y="6331812"/>
            <a:ext cx="0" cy="149412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214494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666" r:id="rId9"/>
    <p:sldLayoutId id="2147483719" r:id="rId10"/>
    <p:sldLayoutId id="2147483664" r:id="rId11"/>
    <p:sldLayoutId id="2147483720" r:id="rId12"/>
    <p:sldLayoutId id="2147483722" r:id="rId13"/>
    <p:sldLayoutId id="2147483723" r:id="rId14"/>
    <p:sldLayoutId id="2147483689" r:id="rId15"/>
    <p:sldLayoutId id="2147483721" r:id="rId16"/>
    <p:sldLayoutId id="2147483690" r:id="rId17"/>
    <p:sldLayoutId id="2147483692" r:id="rId18"/>
    <p:sldLayoutId id="2147483691" r:id="rId19"/>
    <p:sldLayoutId id="2147483693" r:id="rId20"/>
    <p:sldLayoutId id="2147483724" r:id="rId21"/>
    <p:sldLayoutId id="2147483701" r:id="rId22"/>
    <p:sldLayoutId id="2147483725" r:id="rId23"/>
    <p:sldLayoutId id="2147483727" r:id="rId24"/>
    <p:sldLayoutId id="2147483697" r:id="rId25"/>
    <p:sldLayoutId id="2147483726" r:id="rId26"/>
    <p:sldLayoutId id="2147483703" r:id="rId27"/>
    <p:sldLayoutId id="2147483699" r:id="rId28"/>
    <p:sldLayoutId id="2147483700" r:id="rId29"/>
    <p:sldLayoutId id="2147483728" r:id="rId30"/>
    <p:sldLayoutId id="2147483682" r:id="rId31"/>
    <p:sldLayoutId id="2147483729" r:id="rId32"/>
    <p:sldLayoutId id="2147483730" r:id="rId33"/>
    <p:sldLayoutId id="2147483731" r:id="rId34"/>
    <p:sldLayoutId id="2147483667" r:id="rId35"/>
    <p:sldLayoutId id="2147483732" r:id="rId36"/>
    <p:sldLayoutId id="2147483702" r:id="rId37"/>
    <p:sldLayoutId id="2147483733" r:id="rId38"/>
  </p:sldLayoutIdLst>
  <p:txStyles>
    <p:titleStyle>
      <a:lvl1pPr algn="l" defTabSz="914400" rtl="0" eaLnBrk="1" latinLnBrk="0" hangingPunct="1">
        <a:lnSpc>
          <a:spcPct val="70000"/>
        </a:lnSpc>
        <a:spcBef>
          <a:spcPct val="0"/>
        </a:spcBef>
        <a:buNone/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Tx/>
        <a:buNone/>
        <a:defRPr sz="1500" b="1" kern="120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Tx/>
        <a:buNone/>
        <a:defRPr sz="1500" kern="1200">
          <a:solidFill>
            <a:schemeClr val="tx2"/>
          </a:solidFill>
          <a:latin typeface="+mn-lt"/>
          <a:ea typeface="+mn-ea"/>
          <a:cs typeface="+mn-cs"/>
        </a:defRPr>
      </a:lvl2pPr>
      <a:lvl3pPr marL="180000" indent="-1800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Tx/>
        <a:buFont typeface="Arial" panose="020B0604020202020204" pitchFamily="34" charset="0"/>
        <a:buChar char="•"/>
        <a:defRPr sz="1500" kern="1200">
          <a:solidFill>
            <a:schemeClr val="tx2"/>
          </a:solidFill>
          <a:latin typeface="+mn-lt"/>
          <a:ea typeface="+mn-ea"/>
          <a:cs typeface="+mn-cs"/>
        </a:defRPr>
      </a:lvl3pPr>
      <a:lvl4pPr marL="360000" indent="-1800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Tx/>
        <a:buFont typeface="Arial" panose="020B0604020202020204" pitchFamily="34" charset="0"/>
        <a:buChar char="-"/>
        <a:defRPr sz="1500" kern="1200">
          <a:solidFill>
            <a:schemeClr val="tx2"/>
          </a:solidFill>
          <a:latin typeface="+mn-lt"/>
          <a:ea typeface="+mn-ea"/>
          <a:cs typeface="+mn-cs"/>
        </a:defRPr>
      </a:lvl4pPr>
      <a:lvl5pPr marL="540000" indent="-1800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Tx/>
        <a:buFont typeface="Arial" panose="020B0604020202020204" pitchFamily="34" charset="0"/>
        <a:buChar char="•"/>
        <a:defRPr sz="15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864000" indent="-1440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tx2"/>
        </a:buClr>
        <a:buFont typeface="Arial" panose="020B0604020202020204" pitchFamily="34" charset="0"/>
        <a:buChar char="-"/>
        <a:defRPr sz="1500" kern="1200">
          <a:solidFill>
            <a:schemeClr val="tx2"/>
          </a:solidFill>
          <a:latin typeface="+mn-lt"/>
          <a:ea typeface="+mn-ea"/>
          <a:cs typeface="+mn-cs"/>
        </a:defRPr>
      </a:lvl6pPr>
      <a:lvl7pPr marL="1152000" indent="-2880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tx2"/>
        </a:buClr>
        <a:buFont typeface="Arial" panose="020B0604020202020204" pitchFamily="34" charset="0"/>
        <a:buChar char="—"/>
        <a:defRPr sz="1500" kern="1200">
          <a:solidFill>
            <a:schemeClr val="tx2"/>
          </a:solidFill>
          <a:latin typeface="+mn-lt"/>
          <a:ea typeface="+mn-ea"/>
          <a:cs typeface="+mn-cs"/>
        </a:defRPr>
      </a:lvl7pPr>
      <a:lvl8pPr marL="1296000" indent="-1440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tx2"/>
        </a:buClr>
        <a:buFont typeface="Arial" panose="020B0604020202020204" pitchFamily="34" charset="0"/>
        <a:buChar char="-"/>
        <a:defRPr sz="1500" kern="120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657" userDrawn="1">
          <p15:clr>
            <a:srgbClr val="F26B43"/>
          </p15:clr>
        </p15:guide>
        <p15:guide id="2" pos="470" userDrawn="1">
          <p15:clr>
            <a:srgbClr val="F26B43"/>
          </p15:clr>
        </p15:guide>
        <p15:guide id="3" pos="5291" userDrawn="1">
          <p15:clr>
            <a:srgbClr val="F26B43"/>
          </p15:clr>
        </p15:guide>
        <p15:guide id="4" orient="horz" pos="763" userDrawn="1">
          <p15:clr>
            <a:srgbClr val="F26B43"/>
          </p15:clr>
        </p15:guide>
        <p15:guide id="5" orient="horz" pos="608" userDrawn="1">
          <p15:clr>
            <a:srgbClr val="F26B43"/>
          </p15:clr>
        </p15:guide>
        <p15:guide id="6" orient="horz" pos="27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8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4.wmf"/><Relationship Id="rId7" Type="http://schemas.openxmlformats.org/officeDocument/2006/relationships/image" Target="../media/image1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996111" y="1514264"/>
            <a:ext cx="3575889" cy="3240000"/>
          </a:xfrm>
        </p:spPr>
        <p:txBody>
          <a:bodyPr/>
          <a:lstStyle/>
          <a:p>
            <a:r>
              <a:rPr lang="sr-Cyrl-RS" dirty="0"/>
              <a:t>Стална пословна јединица </a:t>
            </a:r>
            <a:endParaRPr lang="en-US" noProof="0" dirty="0"/>
          </a:p>
        </p:txBody>
      </p:sp>
      <p:sp>
        <p:nvSpPr>
          <p:cNvPr id="5" name="Subtitle 4"/>
          <p:cNvSpPr>
            <a:spLocks noGrp="1"/>
          </p:cNvSpPr>
          <p:nvPr>
            <p:ph type="body" sz="quarter" idx="11"/>
          </p:nvPr>
        </p:nvSpPr>
        <p:spPr>
          <a:xfrm>
            <a:off x="996112" y="4953636"/>
            <a:ext cx="2798013" cy="810000"/>
          </a:xfrm>
        </p:spPr>
        <p:txBody>
          <a:bodyPr/>
          <a:lstStyle/>
          <a:p>
            <a:r>
              <a:rPr lang="sr-Cyrl-RS" noProof="0" dirty="0"/>
              <a:t>Београд </a:t>
            </a:r>
            <a:endParaRPr lang="en-US" noProof="0" dirty="0"/>
          </a:p>
          <a:p>
            <a:pPr lvl="1"/>
            <a:r>
              <a:rPr lang="en-US" noProof="0" dirty="0"/>
              <a:t>—</a:t>
            </a:r>
          </a:p>
          <a:p>
            <a:pPr lvl="1"/>
            <a:r>
              <a:rPr lang="sr-Cyrl-RS" noProof="0" dirty="0"/>
              <a:t>27. октобар 2023. год. 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3472677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2400" y="432000"/>
            <a:ext cx="7639200" cy="518400"/>
          </a:xfrm>
        </p:spPr>
        <p:txBody>
          <a:bodyPr/>
          <a:lstStyle/>
          <a:p>
            <a:r>
              <a:rPr lang="sr-Cyrl-RS" dirty="0"/>
              <a:t>Теме </a:t>
            </a:r>
            <a:r>
              <a:rPr lang="sr-Latn-RS" dirty="0"/>
              <a:t> </a:t>
            </a:r>
            <a:r>
              <a:rPr lang="en-US" dirty="0"/>
              <a:t> </a:t>
            </a:r>
            <a:endParaRPr lang="en-US" noProof="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1E27EB-AA34-46AF-AB9F-5DA227CE4F6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Стална пословна јединица – основе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Стална пословна јединица у контексту ЗПДПЛ и Правилника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ОЕЦД: Модел конвенција (верзија на снази до 2017. год.) и Мултилатерална конвенција за примену мера које се у циљу спречавања ерозије пореске основице и премештања добити односе на пореске уговоре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УИДО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Примери </a:t>
            </a:r>
            <a:endParaRPr lang="sr-Latn-R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sr-Latn-R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5559003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82714" y="2504375"/>
            <a:ext cx="4592586" cy="1623742"/>
          </a:xfrm>
        </p:spPr>
        <p:txBody>
          <a:bodyPr/>
          <a:lstStyle/>
          <a:p>
            <a:r>
              <a:rPr lang="sr-Cyrl-RS" dirty="0"/>
              <a:t>Основе</a:t>
            </a:r>
            <a:endParaRPr lang="en-US" noProof="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4FC59A-4D35-4939-B387-A9B68749276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14867505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2400" y="432000"/>
            <a:ext cx="7734375" cy="518400"/>
          </a:xfrm>
        </p:spPr>
        <p:txBody>
          <a:bodyPr/>
          <a:lstStyle/>
          <a:p>
            <a:r>
              <a:rPr lang="sr-Cyrl-RS" dirty="0"/>
              <a:t>Стална пословна јединица  |  Основе (1/2) </a:t>
            </a:r>
            <a:endParaRPr lang="en-US" noProof="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1E27EB-AA34-46AF-AB9F-5DA227CE4F6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52400" y="1571550"/>
            <a:ext cx="7639200" cy="4594225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Фикција пореског права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Циљ: Опорезивање добити пореског нерезидента који послује НА територији (не СА територијом)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Локалне смернице за отворена питања у вези дефиниције сталне пореске јединице?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Механизам: Самоопорезивање. Изузетно, опорезивање по решењу Пореске управе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Админ. – Kако утврдити пореску основицу?</a:t>
            </a:r>
            <a:endParaRPr lang="sr-Latn-R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35313487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2400" y="432000"/>
            <a:ext cx="7734375" cy="518400"/>
          </a:xfrm>
        </p:spPr>
        <p:txBody>
          <a:bodyPr/>
          <a:lstStyle/>
          <a:p>
            <a:r>
              <a:rPr lang="sr-Cyrl-RS" dirty="0"/>
              <a:t>Стална пословна јединица  |  Основе (2/2) </a:t>
            </a:r>
            <a:endParaRPr lang="en-US" noProof="0" dirty="0"/>
          </a:p>
        </p:txBody>
      </p:sp>
      <p:cxnSp>
        <p:nvCxnSpPr>
          <p:cNvPr id="39" name="Connector: Elbow 38">
            <a:extLst>
              <a:ext uri="{FF2B5EF4-FFF2-40B4-BE49-F238E27FC236}">
                <a16:creationId xmlns:a16="http://schemas.microsoft.com/office/drawing/2014/main" id="{D43FB7F1-AA0E-CC37-6E78-96BEF1D1187D}"/>
              </a:ext>
            </a:extLst>
          </p:cNvPr>
          <p:cNvCxnSpPr>
            <a:cxnSpLocks/>
            <a:stCxn id="41" idx="2"/>
            <a:endCxn id="43" idx="0"/>
          </p:cNvCxnSpPr>
          <p:nvPr/>
        </p:nvCxnSpPr>
        <p:spPr>
          <a:xfrm rot="5400000">
            <a:off x="2685842" y="1654204"/>
            <a:ext cx="538377" cy="1412653"/>
          </a:xfrm>
          <a:prstGeom prst="bentConnector3">
            <a:avLst>
              <a:gd name="adj1" fmla="val 50000"/>
            </a:avLst>
          </a:prstGeom>
          <a:solidFill>
            <a:schemeClr val="accent2"/>
          </a:solidFill>
          <a:ln w="12700" cap="flat" cmpd="sng" algn="ctr">
            <a:solidFill>
              <a:schemeClr val="tx2"/>
            </a:solidFill>
            <a:prstDash val="solid"/>
            <a:miter lim="800000"/>
            <a:tailEnd type="triangle"/>
          </a:ln>
          <a:effectLst/>
        </p:spPr>
      </p:cxnSp>
      <p:sp>
        <p:nvSpPr>
          <p:cNvPr id="41" name="Rectangle 40">
            <a:extLst>
              <a:ext uri="{FF2B5EF4-FFF2-40B4-BE49-F238E27FC236}">
                <a16:creationId xmlns:a16="http://schemas.microsoft.com/office/drawing/2014/main" id="{257CB838-21CB-6431-7C38-86C5326C5AE9}"/>
              </a:ext>
            </a:extLst>
          </p:cNvPr>
          <p:cNvSpPr/>
          <p:nvPr/>
        </p:nvSpPr>
        <p:spPr>
          <a:xfrm>
            <a:off x="2669805" y="1296395"/>
            <a:ext cx="1983102" cy="794947"/>
          </a:xfrm>
          <a:prstGeom prst="rect">
            <a:avLst/>
          </a:prstGeom>
          <a:solidFill>
            <a:schemeClr val="accent2"/>
          </a:solidFill>
          <a:ln w="12700" cap="flat" cmpd="sng" algn="ctr">
            <a:solidFill>
              <a:schemeClr val="tx2"/>
            </a:solidFill>
            <a:prstDash val="solid"/>
            <a:miter lim="800000"/>
          </a:ln>
          <a:effectLst/>
        </p:spPr>
        <p:txBody>
          <a:bodyPr spcFirstLastPara="0" vert="horz" wrap="square" lIns="83509" tIns="83509" rIns="83509" bIns="83509" numCol="1" spcCol="1270" anchor="ctr" anchorCtr="0">
            <a:noAutofit/>
          </a:bodyPr>
          <a:lstStyle/>
          <a:p>
            <a:pPr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kumimoji="0" lang="sr-Cyrl-RS" sz="15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Постоји ли опорезивање у складу са </a:t>
            </a:r>
            <a:r>
              <a:rPr kumimoji="0" lang="sr-Latn-RS" sz="15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čl. 4 </a:t>
            </a:r>
            <a:r>
              <a:rPr kumimoji="0" lang="sr-Cyrl-RS" sz="15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ЗПДПЛ</a:t>
            </a:r>
            <a:r>
              <a:rPr kumimoji="0" lang="pl-PL" sz="15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B83DF577-DC9F-F5E8-E5A9-5DFA65490F48}"/>
              </a:ext>
            </a:extLst>
          </p:cNvPr>
          <p:cNvSpPr/>
          <p:nvPr/>
        </p:nvSpPr>
        <p:spPr>
          <a:xfrm>
            <a:off x="1418244" y="2629719"/>
            <a:ext cx="1660917" cy="794947"/>
          </a:xfrm>
          <a:prstGeom prst="rect">
            <a:avLst/>
          </a:prstGeom>
          <a:solidFill>
            <a:srgbClr val="4472C4">
              <a:shade val="80000"/>
              <a:hueOff val="0"/>
              <a:satOff val="0"/>
              <a:lumOff val="0"/>
              <a:alphaOff val="0"/>
            </a:srgbClr>
          </a:solidFill>
          <a:ln w="12700" cap="flat" cmpd="sng" algn="ctr">
            <a:solidFill>
              <a:srgbClr val="3D67B1"/>
            </a:solidFill>
            <a:prstDash val="solid"/>
            <a:miter lim="800000"/>
          </a:ln>
          <a:effectLst/>
        </p:spPr>
        <p:txBody>
          <a:bodyPr spcFirstLastPara="0" vert="horz" wrap="square" lIns="83509" tIns="83509" rIns="83509" bIns="83509" numCol="1" spcCol="1270" anchor="ctr" anchorCtr="0">
            <a:noAutofit/>
          </a:bodyPr>
          <a:lstStyle/>
          <a:p>
            <a:pPr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sr-Cyrl-RS" sz="1500" kern="0" dirty="0">
                <a:solidFill>
                  <a:prstClr val="white"/>
                </a:solidFill>
                <a:latin typeface="Calibri" panose="020F0502020204030204"/>
              </a:rPr>
              <a:t>Не </a:t>
            </a:r>
            <a:r>
              <a:rPr lang="sr-Cyrl-RS" sz="1500" kern="0">
                <a:solidFill>
                  <a:prstClr val="white"/>
                </a:solidFill>
                <a:latin typeface="Calibri" panose="020F0502020204030204"/>
              </a:rPr>
              <a:t>постоји двоструко опорезивање</a:t>
            </a:r>
            <a:endParaRPr lang="pl-PL" sz="1500" kern="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CD0E61C-C459-C8F4-37E9-76CA76BC553B}"/>
              </a:ext>
            </a:extLst>
          </p:cNvPr>
          <p:cNvSpPr txBox="1"/>
          <p:nvPr/>
        </p:nvSpPr>
        <p:spPr>
          <a:xfrm>
            <a:off x="2786752" y="2193438"/>
            <a:ext cx="543823" cy="300082"/>
          </a:xfrm>
          <a:prstGeom prst="rect">
            <a:avLst/>
          </a:prstGeom>
          <a:solidFill>
            <a:sysClr val="window" lastClr="FFFFFF"/>
          </a:solidFill>
        </p:spPr>
        <p:txBody>
          <a:bodyPr wrap="square" rtlCol="0">
            <a:spAutoFit/>
          </a:bodyPr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Cyrl-RS" sz="135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/>
              </a:rPr>
              <a:t>НЕ</a:t>
            </a:r>
            <a:endParaRPr kumimoji="0" lang="en-US" sz="1350" b="0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C2A49A7D-EC6C-B8FF-CB7F-5474C515C90F}"/>
              </a:ext>
            </a:extLst>
          </p:cNvPr>
          <p:cNvSpPr/>
          <p:nvPr/>
        </p:nvSpPr>
        <p:spPr>
          <a:xfrm>
            <a:off x="3937854" y="2630338"/>
            <a:ext cx="1660917" cy="794947"/>
          </a:xfrm>
          <a:prstGeom prst="rect">
            <a:avLst/>
          </a:prstGeom>
          <a:solidFill>
            <a:srgbClr val="4472C4">
              <a:shade val="80000"/>
              <a:hueOff val="0"/>
              <a:satOff val="0"/>
              <a:lumOff val="0"/>
              <a:alphaOff val="0"/>
            </a:srgbClr>
          </a:solidFill>
          <a:ln w="12700" cap="flat" cmpd="sng" algn="ctr">
            <a:solidFill>
              <a:srgbClr val="3D67B1"/>
            </a:solidFill>
            <a:prstDash val="solid"/>
            <a:miter lim="800000"/>
          </a:ln>
          <a:effectLst/>
        </p:spPr>
        <p:txBody>
          <a:bodyPr spcFirstLastPara="0" vert="horz" wrap="square" lIns="83509" tIns="83509" rIns="83509" bIns="83509" numCol="1" spcCol="1270" anchor="ctr" anchorCtr="0">
            <a:noAutofit/>
          </a:bodyPr>
          <a:lstStyle/>
          <a:p>
            <a:pPr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sr-Cyrl-RS" sz="1500" kern="0" dirty="0">
                <a:solidFill>
                  <a:prstClr val="white"/>
                </a:solidFill>
                <a:latin typeface="Calibri" panose="020F0502020204030204"/>
              </a:rPr>
              <a:t>Постоји </a:t>
            </a:r>
            <a:r>
              <a:rPr lang="sr-Cyrl-RS" sz="1500" kern="0">
                <a:solidFill>
                  <a:prstClr val="white"/>
                </a:solidFill>
                <a:latin typeface="Calibri" panose="020F0502020204030204"/>
              </a:rPr>
              <a:t>ли УИДО</a:t>
            </a:r>
            <a:r>
              <a:rPr lang="pl-PL" sz="1500" kern="0">
                <a:solidFill>
                  <a:prstClr val="white"/>
                </a:solidFill>
                <a:latin typeface="Calibri" panose="020F0502020204030204"/>
              </a:rPr>
              <a:t>?</a:t>
            </a:r>
            <a:endParaRPr lang="pl-PL" sz="1500" kern="0" dirty="0">
              <a:solidFill>
                <a:prstClr val="white"/>
              </a:solidFill>
              <a:latin typeface="Calibri" panose="020F0502020204030204"/>
            </a:endParaRPr>
          </a:p>
        </p:txBody>
      </p:sp>
      <p:cxnSp>
        <p:nvCxnSpPr>
          <p:cNvPr id="48" name="Connector: Elbow 47">
            <a:extLst>
              <a:ext uri="{FF2B5EF4-FFF2-40B4-BE49-F238E27FC236}">
                <a16:creationId xmlns:a16="http://schemas.microsoft.com/office/drawing/2014/main" id="{958A7DD8-1C67-7235-74B3-5CA10BE29306}"/>
              </a:ext>
            </a:extLst>
          </p:cNvPr>
          <p:cNvCxnSpPr>
            <a:cxnSpLocks/>
            <a:stCxn id="41" idx="2"/>
            <a:endCxn id="46" idx="0"/>
          </p:cNvCxnSpPr>
          <p:nvPr/>
        </p:nvCxnSpPr>
        <p:spPr>
          <a:xfrm rot="16200000" flipH="1">
            <a:off x="3945336" y="1807361"/>
            <a:ext cx="538996" cy="1106957"/>
          </a:xfrm>
          <a:prstGeom prst="bentConnector3">
            <a:avLst>
              <a:gd name="adj1" fmla="val 50000"/>
            </a:avLst>
          </a:prstGeom>
          <a:solidFill>
            <a:schemeClr val="accent2"/>
          </a:solidFill>
          <a:ln w="12700" cap="flat" cmpd="sng" algn="ctr">
            <a:solidFill>
              <a:schemeClr val="tx2"/>
            </a:solidFill>
            <a:prstDash val="solid"/>
            <a:miter lim="800000"/>
            <a:tailEnd type="triangle"/>
          </a:ln>
          <a:effectLst/>
        </p:spPr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816670B2-74C1-6380-1386-A24A9D0F8769}"/>
              </a:ext>
            </a:extLst>
          </p:cNvPr>
          <p:cNvSpPr txBox="1"/>
          <p:nvPr/>
        </p:nvSpPr>
        <p:spPr>
          <a:xfrm>
            <a:off x="3895715" y="2183373"/>
            <a:ext cx="415171" cy="300082"/>
          </a:xfrm>
          <a:prstGeom prst="rect">
            <a:avLst/>
          </a:prstGeom>
          <a:solidFill>
            <a:sysClr val="window" lastClr="FFFFFF"/>
          </a:solidFill>
        </p:spPr>
        <p:txBody>
          <a:bodyPr wrap="square" rtlCol="0">
            <a:spAutoFit/>
          </a:bodyPr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r-Cyrl-RS" sz="1350" kern="0" dirty="0">
                <a:solidFill>
                  <a:schemeClr val="tx2"/>
                </a:solidFill>
                <a:latin typeface="Calibri" panose="020F0502020204030204"/>
              </a:rPr>
              <a:t>ДА</a:t>
            </a:r>
            <a:endParaRPr kumimoji="0" lang="en-US" sz="1350" b="0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5BF4B679-8DD8-5853-4DF5-63E82C44C465}"/>
              </a:ext>
            </a:extLst>
          </p:cNvPr>
          <p:cNvSpPr/>
          <p:nvPr/>
        </p:nvSpPr>
        <p:spPr>
          <a:xfrm>
            <a:off x="2470643" y="3955285"/>
            <a:ext cx="1660917" cy="794947"/>
          </a:xfrm>
          <a:prstGeom prst="rect">
            <a:avLst/>
          </a:prstGeom>
          <a:solidFill>
            <a:srgbClr val="4472C4">
              <a:tint val="80000"/>
              <a:hueOff val="0"/>
              <a:satOff val="0"/>
              <a:lumOff val="0"/>
              <a:alphaOff val="0"/>
            </a:srgbClr>
          </a:solidFill>
          <a:ln w="12700" cap="flat" cmpd="sng" algn="ctr">
            <a:solidFill>
              <a:srgbClr val="889CD2"/>
            </a:solidFill>
            <a:prstDash val="solid"/>
            <a:miter lim="800000"/>
          </a:ln>
          <a:effectLst/>
        </p:spPr>
        <p:txBody>
          <a:bodyPr spcFirstLastPara="0" vert="horz" wrap="square" lIns="83509" tIns="83509" rIns="83509" bIns="83509" numCol="1" spcCol="1270" anchor="ctr" anchorCtr="0">
            <a:noAutofit/>
          </a:bodyPr>
          <a:lstStyle/>
          <a:p>
            <a:pPr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sr-Cyrl-RS" sz="1500" kern="0" dirty="0">
                <a:solidFill>
                  <a:prstClr val="white"/>
                </a:solidFill>
                <a:latin typeface="Calibri" panose="020F0502020204030204"/>
              </a:rPr>
              <a:t>Не постоји основ за умањење пореза у СРБ</a:t>
            </a:r>
            <a:endParaRPr lang="pl-PL" sz="1500" kern="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62C17302-87B5-4A6D-0327-C40459B6FBF6}"/>
              </a:ext>
            </a:extLst>
          </p:cNvPr>
          <p:cNvSpPr/>
          <p:nvPr/>
        </p:nvSpPr>
        <p:spPr>
          <a:xfrm>
            <a:off x="5121907" y="3955042"/>
            <a:ext cx="1660917" cy="794947"/>
          </a:xfrm>
          <a:prstGeom prst="rect">
            <a:avLst/>
          </a:prstGeom>
          <a:solidFill>
            <a:srgbClr val="4472C4">
              <a:tint val="80000"/>
              <a:hueOff val="0"/>
              <a:satOff val="0"/>
              <a:lumOff val="0"/>
              <a:alphaOff val="0"/>
            </a:srgbClr>
          </a:solidFill>
          <a:ln w="12700" cap="flat" cmpd="sng" algn="ctr">
            <a:solidFill>
              <a:srgbClr val="889CD2"/>
            </a:solidFill>
            <a:prstDash val="solid"/>
            <a:miter lim="800000"/>
          </a:ln>
          <a:effectLst/>
        </p:spPr>
        <p:txBody>
          <a:bodyPr spcFirstLastPara="0" vert="horz" wrap="square" lIns="83509" tIns="83509" rIns="83509" bIns="83509" numCol="1" spcCol="1270" anchor="ctr" anchorCtr="0">
            <a:noAutofit/>
          </a:bodyPr>
          <a:lstStyle/>
          <a:p>
            <a:pPr marL="0" marR="0" lvl="0" indent="0" algn="ctr" defTabSz="66675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sr-Cyrl-RS" sz="15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 ли</a:t>
            </a:r>
            <a:r>
              <a:rPr kumimoji="0" lang="sr-Cyrl-RS" sz="1500" b="0" i="0" u="none" strike="noStrike" kern="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се примењује МЛИ</a:t>
            </a:r>
            <a:r>
              <a:rPr kumimoji="0" lang="pl-PL" sz="15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</a:t>
            </a:r>
          </a:p>
        </p:txBody>
      </p:sp>
      <p:cxnSp>
        <p:nvCxnSpPr>
          <p:cNvPr id="55" name="Connector: Elbow 54">
            <a:extLst>
              <a:ext uri="{FF2B5EF4-FFF2-40B4-BE49-F238E27FC236}">
                <a16:creationId xmlns:a16="http://schemas.microsoft.com/office/drawing/2014/main" id="{D835CDB5-0437-289D-FA61-ACCE8D2501F4}"/>
              </a:ext>
            </a:extLst>
          </p:cNvPr>
          <p:cNvCxnSpPr>
            <a:cxnSpLocks/>
            <a:stCxn id="46" idx="2"/>
            <a:endCxn id="53" idx="0"/>
          </p:cNvCxnSpPr>
          <p:nvPr/>
        </p:nvCxnSpPr>
        <p:spPr>
          <a:xfrm rot="5400000">
            <a:off x="3769708" y="2956680"/>
            <a:ext cx="530000" cy="1467211"/>
          </a:xfrm>
          <a:prstGeom prst="bentConnector3">
            <a:avLst>
              <a:gd name="adj1" fmla="val 50000"/>
            </a:avLst>
          </a:prstGeom>
          <a:solidFill>
            <a:srgbClr val="4472C4">
              <a:shade val="80000"/>
              <a:hueOff val="0"/>
              <a:satOff val="0"/>
              <a:lumOff val="0"/>
              <a:alphaOff val="0"/>
            </a:srgbClr>
          </a:solidFill>
          <a:ln w="12700" cap="flat" cmpd="sng" algn="ctr">
            <a:solidFill>
              <a:srgbClr val="0070C0"/>
            </a:solidFill>
            <a:prstDash val="solid"/>
            <a:miter lim="800000"/>
            <a:tailEnd type="triangle"/>
          </a:ln>
          <a:effectLst/>
        </p:spPr>
      </p:cxnSp>
      <p:sp>
        <p:nvSpPr>
          <p:cNvPr id="56" name="TextBox 55">
            <a:extLst>
              <a:ext uri="{FF2B5EF4-FFF2-40B4-BE49-F238E27FC236}">
                <a16:creationId xmlns:a16="http://schemas.microsoft.com/office/drawing/2014/main" id="{05688EC5-F846-45B1-6884-84C095D23BC7}"/>
              </a:ext>
            </a:extLst>
          </p:cNvPr>
          <p:cNvSpPr txBox="1"/>
          <p:nvPr/>
        </p:nvSpPr>
        <p:spPr>
          <a:xfrm>
            <a:off x="3764652" y="3552338"/>
            <a:ext cx="543823" cy="300082"/>
          </a:xfrm>
          <a:prstGeom prst="rect">
            <a:avLst/>
          </a:prstGeom>
          <a:solidFill>
            <a:sysClr val="window" lastClr="FFFFFF"/>
          </a:solidFill>
        </p:spPr>
        <p:txBody>
          <a:bodyPr wrap="square" rtlCol="0">
            <a:spAutoFit/>
          </a:bodyPr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Cyrl-RS" sz="1350" b="0" i="0" u="none" strike="noStrike" kern="0" cap="none" spc="0" normalizeH="0" baseline="0" noProof="0" dirty="0">
                <a:ln>
                  <a:noFill/>
                </a:ln>
                <a:solidFill>
                  <a:srgbClr val="3D67B1"/>
                </a:solidFill>
                <a:effectLst/>
                <a:uLnTx/>
                <a:uFillTx/>
                <a:latin typeface="Calibri" panose="020F0502020204030204"/>
              </a:rPr>
              <a:t>НЕ</a:t>
            </a:r>
            <a:endParaRPr kumimoji="0" lang="en-US" sz="1350" b="0" i="0" u="none" strike="noStrike" kern="0" cap="none" spc="0" normalizeH="0" baseline="0" noProof="0" dirty="0">
              <a:ln>
                <a:noFill/>
              </a:ln>
              <a:solidFill>
                <a:srgbClr val="3D67B1"/>
              </a:solidFill>
              <a:effectLst/>
              <a:uLnTx/>
              <a:uFillTx/>
              <a:latin typeface="Calibri" panose="020F0502020204030204"/>
            </a:endParaRPr>
          </a:p>
        </p:txBody>
      </p:sp>
      <p:cxnSp>
        <p:nvCxnSpPr>
          <p:cNvPr id="57" name="Connector: Elbow 56">
            <a:extLst>
              <a:ext uri="{FF2B5EF4-FFF2-40B4-BE49-F238E27FC236}">
                <a16:creationId xmlns:a16="http://schemas.microsoft.com/office/drawing/2014/main" id="{11AD6CAA-31B1-EFCC-10B9-D378C9642220}"/>
              </a:ext>
            </a:extLst>
          </p:cNvPr>
          <p:cNvCxnSpPr>
            <a:cxnSpLocks/>
            <a:stCxn id="46" idx="2"/>
            <a:endCxn id="54" idx="0"/>
          </p:cNvCxnSpPr>
          <p:nvPr/>
        </p:nvCxnSpPr>
        <p:spPr>
          <a:xfrm rot="16200000" flipH="1">
            <a:off x="5095461" y="3098136"/>
            <a:ext cx="529757" cy="1184053"/>
          </a:xfrm>
          <a:prstGeom prst="bentConnector3">
            <a:avLst>
              <a:gd name="adj1" fmla="val 50000"/>
            </a:avLst>
          </a:prstGeom>
          <a:solidFill>
            <a:srgbClr val="4472C4">
              <a:shade val="80000"/>
              <a:hueOff val="0"/>
              <a:satOff val="0"/>
              <a:lumOff val="0"/>
              <a:alphaOff val="0"/>
            </a:srgbClr>
          </a:solidFill>
          <a:ln w="12700" cap="flat" cmpd="sng" algn="ctr">
            <a:solidFill>
              <a:srgbClr val="0070C0"/>
            </a:solidFill>
            <a:prstDash val="solid"/>
            <a:miter lim="800000"/>
            <a:tailEnd type="triangle"/>
          </a:ln>
          <a:effectLst/>
        </p:spPr>
      </p:cxnSp>
      <p:sp>
        <p:nvSpPr>
          <p:cNvPr id="58" name="TextBox 57">
            <a:extLst>
              <a:ext uri="{FF2B5EF4-FFF2-40B4-BE49-F238E27FC236}">
                <a16:creationId xmlns:a16="http://schemas.microsoft.com/office/drawing/2014/main" id="{19120143-DA8E-C899-25BA-A5051494712A}"/>
              </a:ext>
            </a:extLst>
          </p:cNvPr>
          <p:cNvSpPr txBox="1"/>
          <p:nvPr/>
        </p:nvSpPr>
        <p:spPr>
          <a:xfrm>
            <a:off x="5073640" y="3542273"/>
            <a:ext cx="415171" cy="300082"/>
          </a:xfrm>
          <a:prstGeom prst="rect">
            <a:avLst/>
          </a:prstGeom>
          <a:solidFill>
            <a:sysClr val="window" lastClr="FFFFFF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R="0" lvl="0" indent="0" algn="ctr" defTabSz="6858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350" b="0" i="0" u="none" strike="noStrike" kern="0" cap="none" spc="0" normalizeH="0" baseline="0">
                <a:ln>
                  <a:noFill/>
                </a:ln>
                <a:solidFill>
                  <a:srgbClr val="3D67B1"/>
                </a:solidFill>
                <a:effectLst/>
                <a:uLnTx/>
                <a:uFillTx/>
                <a:latin typeface="Calibri" panose="020F0502020204030204"/>
              </a:defRPr>
            </a:lvl1pPr>
          </a:lstStyle>
          <a:p>
            <a:r>
              <a:rPr lang="sr-Cyrl-RS" dirty="0"/>
              <a:t>ДА</a:t>
            </a:r>
            <a:endParaRPr lang="en-US" dirty="0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5ABFDFF8-23D9-9905-ECAD-0A7C0BBCF647}"/>
              </a:ext>
            </a:extLst>
          </p:cNvPr>
          <p:cNvSpPr/>
          <p:nvPr/>
        </p:nvSpPr>
        <p:spPr>
          <a:xfrm>
            <a:off x="3722566" y="5259865"/>
            <a:ext cx="1660917" cy="794947"/>
          </a:xfrm>
          <a:prstGeom prst="rect">
            <a:avLst/>
          </a:prstGeom>
          <a:solidFill>
            <a:schemeClr val="accent3">
              <a:lumMod val="10000"/>
              <a:lumOff val="90000"/>
            </a:schemeClr>
          </a:solidFill>
          <a:ln w="12700" cap="flat" cmpd="sng" algn="ctr">
            <a:solidFill>
              <a:sysClr val="window" lastClr="FFFFFF">
                <a:hueOff val="0"/>
                <a:satOff val="0"/>
                <a:lumOff val="0"/>
                <a:alphaOff val="0"/>
              </a:sysClr>
            </a:solidFill>
            <a:prstDash val="solid"/>
            <a:miter lim="800000"/>
          </a:ln>
          <a:effectLst/>
        </p:spPr>
        <p:txBody>
          <a:bodyPr spcFirstLastPara="0" vert="horz" wrap="square" lIns="83509" tIns="83509" rIns="83509" bIns="83509" numCol="1" spcCol="1270" anchor="ctr" anchorCtr="0">
            <a:noAutofit/>
          </a:bodyPr>
          <a:lstStyle/>
          <a:p>
            <a:pPr marL="0" marR="0" lvl="0" indent="0" algn="ctr" defTabSz="66675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sr-Cyrl-RS" sz="15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Применити УИДО</a:t>
            </a:r>
            <a:endParaRPr kumimoji="0" lang="pl-PL" sz="15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71AF501F-134B-E63E-D463-176544975B9B}"/>
              </a:ext>
            </a:extLst>
          </p:cNvPr>
          <p:cNvSpPr/>
          <p:nvPr/>
        </p:nvSpPr>
        <p:spPr>
          <a:xfrm>
            <a:off x="6440505" y="5259622"/>
            <a:ext cx="1660917" cy="794947"/>
          </a:xfrm>
          <a:prstGeom prst="rect">
            <a:avLst/>
          </a:prstGeom>
          <a:solidFill>
            <a:schemeClr val="accent3">
              <a:lumMod val="10000"/>
              <a:lumOff val="90000"/>
            </a:schemeClr>
          </a:solidFill>
          <a:ln w="12700" cap="flat" cmpd="sng" algn="ctr">
            <a:solidFill>
              <a:sysClr val="window" lastClr="FFFFFF">
                <a:hueOff val="0"/>
                <a:satOff val="0"/>
                <a:lumOff val="0"/>
                <a:alphaOff val="0"/>
              </a:sysClr>
            </a:solidFill>
            <a:prstDash val="solid"/>
            <a:miter lim="800000"/>
          </a:ln>
          <a:effectLst/>
        </p:spPr>
        <p:txBody>
          <a:bodyPr spcFirstLastPara="0" vert="horz" wrap="square" lIns="83509" tIns="83509" rIns="83509" bIns="83509" numCol="1" spcCol="1270" anchor="ctr" anchorCtr="0">
            <a:noAutofit/>
          </a:bodyPr>
          <a:lstStyle/>
          <a:p>
            <a:pPr lvl="0"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sr-Cyrl-RS" sz="1500" kern="0" dirty="0">
                <a:latin typeface="Calibri" panose="020F0502020204030204"/>
              </a:rPr>
              <a:t>Применити УИДО измењен у складу са МЛИ</a:t>
            </a:r>
            <a:endParaRPr lang="pl-PL" sz="1500" kern="0" dirty="0">
              <a:latin typeface="Calibri" panose="020F0502020204030204"/>
            </a:endParaRPr>
          </a:p>
        </p:txBody>
      </p:sp>
      <p:cxnSp>
        <p:nvCxnSpPr>
          <p:cNvPr id="66" name="Connector: Elbow 65">
            <a:extLst>
              <a:ext uri="{FF2B5EF4-FFF2-40B4-BE49-F238E27FC236}">
                <a16:creationId xmlns:a16="http://schemas.microsoft.com/office/drawing/2014/main" id="{CFBCE5CB-07BA-263F-01C4-B09442C93CBD}"/>
              </a:ext>
            </a:extLst>
          </p:cNvPr>
          <p:cNvCxnSpPr>
            <a:cxnSpLocks/>
            <a:stCxn id="54" idx="2"/>
            <a:endCxn id="63" idx="0"/>
          </p:cNvCxnSpPr>
          <p:nvPr/>
        </p:nvCxnSpPr>
        <p:spPr>
          <a:xfrm rot="5400000">
            <a:off x="4997758" y="4305257"/>
            <a:ext cx="509876" cy="1399341"/>
          </a:xfrm>
          <a:prstGeom prst="bentConnector3">
            <a:avLst>
              <a:gd name="adj1" fmla="val 50000"/>
            </a:avLst>
          </a:prstGeom>
          <a:solidFill>
            <a:srgbClr val="4472C4">
              <a:tint val="80000"/>
              <a:hueOff val="0"/>
              <a:satOff val="0"/>
              <a:lumOff val="0"/>
              <a:alphaOff val="0"/>
            </a:srgbClr>
          </a:solidFill>
          <a:ln w="12700" cap="flat" cmpd="sng" algn="ctr">
            <a:solidFill>
              <a:srgbClr val="889CD2"/>
            </a:solidFill>
            <a:prstDash val="solid"/>
            <a:miter lim="800000"/>
            <a:tailEnd type="triangle"/>
          </a:ln>
          <a:effectLst/>
        </p:spPr>
      </p:cxnSp>
      <p:sp>
        <p:nvSpPr>
          <p:cNvPr id="67" name="TextBox 66">
            <a:extLst>
              <a:ext uri="{FF2B5EF4-FFF2-40B4-BE49-F238E27FC236}">
                <a16:creationId xmlns:a16="http://schemas.microsoft.com/office/drawing/2014/main" id="{E3C6C5DA-74B9-9CAE-9BD5-273F144990D5}"/>
              </a:ext>
            </a:extLst>
          </p:cNvPr>
          <p:cNvSpPr txBox="1"/>
          <p:nvPr/>
        </p:nvSpPr>
        <p:spPr>
          <a:xfrm>
            <a:off x="4971545" y="4865637"/>
            <a:ext cx="543823" cy="300082"/>
          </a:xfrm>
          <a:prstGeom prst="rect">
            <a:avLst/>
          </a:prstGeom>
          <a:solidFill>
            <a:sysClr val="window" lastClr="FFFFFF"/>
          </a:solidFill>
        </p:spPr>
        <p:txBody>
          <a:bodyPr wrap="square" rtlCol="0">
            <a:spAutoFit/>
          </a:bodyPr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Cyrl-RS" sz="1350" b="0" i="0" u="none" strike="noStrike" kern="0" cap="none" spc="0" normalizeH="0" baseline="0" noProof="0" dirty="0">
                <a:ln>
                  <a:noFill/>
                </a:ln>
                <a:solidFill>
                  <a:srgbClr val="889CD2"/>
                </a:solidFill>
                <a:effectLst/>
                <a:uLnTx/>
                <a:uFillTx/>
                <a:latin typeface="Calibri" panose="020F0502020204030204"/>
              </a:rPr>
              <a:t>НЕ</a:t>
            </a:r>
            <a:endParaRPr kumimoji="0" lang="en-US" sz="1350" b="0" i="0" u="none" strike="noStrike" kern="0" cap="none" spc="0" normalizeH="0" baseline="0" noProof="0" dirty="0">
              <a:ln>
                <a:noFill/>
              </a:ln>
              <a:solidFill>
                <a:srgbClr val="889CD2"/>
              </a:solidFill>
              <a:effectLst/>
              <a:uLnTx/>
              <a:uFillTx/>
              <a:latin typeface="Calibri" panose="020F0502020204030204"/>
            </a:endParaRPr>
          </a:p>
        </p:txBody>
      </p:sp>
      <p:cxnSp>
        <p:nvCxnSpPr>
          <p:cNvPr id="68" name="Connector: Elbow 67">
            <a:extLst>
              <a:ext uri="{FF2B5EF4-FFF2-40B4-BE49-F238E27FC236}">
                <a16:creationId xmlns:a16="http://schemas.microsoft.com/office/drawing/2014/main" id="{DC35E2CB-CD05-AAD3-D847-2A0D1F872421}"/>
              </a:ext>
            </a:extLst>
          </p:cNvPr>
          <p:cNvCxnSpPr>
            <a:cxnSpLocks/>
            <a:stCxn id="54" idx="2"/>
            <a:endCxn id="64" idx="0"/>
          </p:cNvCxnSpPr>
          <p:nvPr/>
        </p:nvCxnSpPr>
        <p:spPr>
          <a:xfrm rot="16200000" flipH="1">
            <a:off x="6356849" y="4345506"/>
            <a:ext cx="509633" cy="1318598"/>
          </a:xfrm>
          <a:prstGeom prst="bentConnector3">
            <a:avLst>
              <a:gd name="adj1" fmla="val 50000"/>
            </a:avLst>
          </a:prstGeom>
          <a:solidFill>
            <a:srgbClr val="4472C4">
              <a:tint val="80000"/>
              <a:hueOff val="0"/>
              <a:satOff val="0"/>
              <a:lumOff val="0"/>
              <a:alphaOff val="0"/>
            </a:srgbClr>
          </a:solidFill>
          <a:ln w="12700" cap="flat" cmpd="sng" algn="ctr">
            <a:solidFill>
              <a:srgbClr val="889CD2"/>
            </a:solidFill>
            <a:prstDash val="solid"/>
            <a:miter lim="800000"/>
            <a:tailEnd type="triangle"/>
          </a:ln>
          <a:effectLst/>
        </p:spPr>
      </p:cxnSp>
      <p:sp>
        <p:nvSpPr>
          <p:cNvPr id="69" name="TextBox 68">
            <a:extLst>
              <a:ext uri="{FF2B5EF4-FFF2-40B4-BE49-F238E27FC236}">
                <a16:creationId xmlns:a16="http://schemas.microsoft.com/office/drawing/2014/main" id="{4D3C3DDC-B6CA-5B60-43CD-959A2AC32024}"/>
              </a:ext>
            </a:extLst>
          </p:cNvPr>
          <p:cNvSpPr txBox="1"/>
          <p:nvPr/>
        </p:nvSpPr>
        <p:spPr>
          <a:xfrm>
            <a:off x="6280533" y="4855572"/>
            <a:ext cx="415171" cy="300082"/>
          </a:xfrm>
          <a:prstGeom prst="rect">
            <a:avLst/>
          </a:prstGeom>
          <a:solidFill>
            <a:sysClr val="window" lastClr="FFFFFF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R="0" lvl="0" indent="0" algn="ctr" defTabSz="6858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350" b="0" i="0" u="none" strike="noStrike" kern="0" cap="none" spc="0" normalizeH="0" baseline="0">
                <a:ln>
                  <a:noFill/>
                </a:ln>
                <a:solidFill>
                  <a:srgbClr val="889CD2"/>
                </a:solidFill>
                <a:effectLst/>
                <a:uLnTx/>
                <a:uFillTx/>
                <a:latin typeface="Calibri" panose="020F0502020204030204"/>
              </a:defRPr>
            </a:lvl1pPr>
          </a:lstStyle>
          <a:p>
            <a:r>
              <a:rPr lang="sr-Cyrl-RS" dirty="0"/>
              <a:t>ДА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08773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82714" y="2504375"/>
            <a:ext cx="4592586" cy="1623742"/>
          </a:xfrm>
        </p:spPr>
        <p:txBody>
          <a:bodyPr/>
          <a:lstStyle/>
          <a:p>
            <a:r>
              <a:rPr lang="sr-Cyrl-RS" dirty="0"/>
              <a:t>ЗПДПЛ  и Правилници</a:t>
            </a:r>
            <a:endParaRPr lang="en-US" noProof="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4FC59A-4D35-4939-B387-A9B68749276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0</a:t>
            </a:r>
            <a:r>
              <a:rPr lang="sr-Cyrl-RS" dirty="0"/>
              <a:t>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45382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2400" y="432000"/>
            <a:ext cx="7639200" cy="518400"/>
          </a:xfrm>
        </p:spPr>
        <p:txBody>
          <a:bodyPr/>
          <a:lstStyle/>
          <a:p>
            <a:r>
              <a:rPr lang="ru-RU" dirty="0"/>
              <a:t>Стална пословна јединица  |  ЗПДПЛ – Дефиниција (1/2)</a:t>
            </a:r>
            <a:endParaRPr lang="en-US" noProof="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1E27EB-AA34-46AF-AB9F-5DA227CE4F6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52400" y="1331520"/>
            <a:ext cx="7639200" cy="4594225"/>
          </a:xfrm>
        </p:spPr>
        <p:txBody>
          <a:bodyPr/>
          <a:lstStyle/>
          <a:p>
            <a:pPr marL="0" marR="0" algn="ctr"/>
            <a:r>
              <a:rPr lang="sr-Cyrl-RS" dirty="0"/>
              <a:t>Члан 4 </a:t>
            </a:r>
            <a:r>
              <a:rPr lang="sr-Latn-RS" dirty="0"/>
              <a:t> </a:t>
            </a:r>
          </a:p>
          <a:p>
            <a:pPr algn="l"/>
            <a:r>
              <a:rPr lang="ru-RU" sz="1400" dirty="0"/>
              <a:t>Стална пословна јединица је </a:t>
            </a:r>
            <a:r>
              <a:rPr lang="ru-RU" sz="1400" dirty="0">
                <a:highlight>
                  <a:srgbClr val="C0C0C0"/>
                </a:highlight>
              </a:rPr>
              <a:t>свако стално место пословања преко којег нерезидентни обвезник обавља делатност</a:t>
            </a:r>
            <a:r>
              <a:rPr lang="ru-RU" sz="1400" dirty="0"/>
              <a:t>, а нарочито:</a:t>
            </a:r>
          </a:p>
          <a:p>
            <a:pPr algn="l"/>
            <a:r>
              <a:rPr lang="ru-RU" sz="1400" dirty="0"/>
              <a:t>1. огранак;</a:t>
            </a:r>
          </a:p>
          <a:p>
            <a:pPr algn="l"/>
            <a:r>
              <a:rPr lang="ru-RU" sz="1400" dirty="0"/>
              <a:t>2. погон;</a:t>
            </a:r>
          </a:p>
          <a:p>
            <a:pPr algn="l"/>
            <a:r>
              <a:rPr lang="ru-RU" sz="1400" dirty="0"/>
              <a:t>3. представништво;</a:t>
            </a:r>
          </a:p>
          <a:p>
            <a:pPr algn="l"/>
            <a:r>
              <a:rPr lang="ru-RU" sz="1400" dirty="0"/>
              <a:t>4. место производње, фабрика или радионица;</a:t>
            </a:r>
          </a:p>
          <a:p>
            <a:pPr algn="l">
              <a:spcAft>
                <a:spcPts val="1800"/>
              </a:spcAft>
            </a:pPr>
            <a:r>
              <a:rPr lang="ru-RU" sz="1400" dirty="0"/>
              <a:t>5. рудник, каменолом или друго место експлоатације природног богатства.</a:t>
            </a:r>
          </a:p>
          <a:p>
            <a:pPr algn="l"/>
            <a:r>
              <a:rPr lang="ru-RU" sz="1400" dirty="0"/>
              <a:t>Сталну пословну јединицу чине и </a:t>
            </a:r>
            <a:r>
              <a:rPr lang="ru-RU" sz="1400" dirty="0">
                <a:highlight>
                  <a:srgbClr val="C0C0C0"/>
                </a:highlight>
              </a:rPr>
              <a:t>стално или покретно градилиште, грађевински или монтажни радови</a:t>
            </a:r>
            <a:r>
              <a:rPr lang="ru-RU" sz="1400" dirty="0"/>
              <a:t>, ако трају дуже од шест месеци, и то:</a:t>
            </a:r>
          </a:p>
          <a:p>
            <a:pPr algn="l"/>
            <a:r>
              <a:rPr lang="ru-RU" sz="1400" dirty="0"/>
              <a:t>а) једна од више изградњи или монтажа које се упоредно обављају, или</a:t>
            </a:r>
          </a:p>
          <a:p>
            <a:pPr algn="l">
              <a:spcAft>
                <a:spcPts val="1800"/>
              </a:spcAft>
            </a:pPr>
            <a:r>
              <a:rPr lang="ru-RU" sz="1400" dirty="0"/>
              <a:t>б) неколико изградњи или монтажа које се обављају без прекида једна за другом. </a:t>
            </a:r>
            <a:endParaRPr lang="sr-Latn-RS" sz="1400" dirty="0"/>
          </a:p>
          <a:p>
            <a:pPr algn="l">
              <a:spcAft>
                <a:spcPts val="1800"/>
              </a:spcAft>
            </a:pPr>
            <a:r>
              <a:rPr lang="ru-RU" sz="1400" dirty="0">
                <a:highlight>
                  <a:srgbClr val="C0C0C0"/>
                </a:highlight>
              </a:rPr>
              <a:t>Ако лице, заступајући нерезидентног обвезника, има и врши овлашћење да закључује уговоре </a:t>
            </a:r>
            <a:r>
              <a:rPr lang="ru-RU" sz="1400" dirty="0"/>
              <a:t>у име тог обвезника, сматра се да нерезидентни обвезник има сталну пословну јединицу у погледу послова које заступник врши у име обвезника</a:t>
            </a:r>
            <a:endParaRPr lang="sr-Latn-RS" sz="1400" dirty="0"/>
          </a:p>
          <a:p>
            <a:pPr algn="l"/>
            <a:r>
              <a:rPr lang="ru-RU" sz="1400" dirty="0"/>
              <a:t>.</a:t>
            </a:r>
            <a:r>
              <a:rPr lang="sr-Latn-RS" sz="1400" dirty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10645060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2400" y="432000"/>
            <a:ext cx="7639200" cy="518400"/>
          </a:xfrm>
        </p:spPr>
        <p:txBody>
          <a:bodyPr/>
          <a:lstStyle/>
          <a:p>
            <a:r>
              <a:rPr lang="ru-RU" dirty="0"/>
              <a:t>Стална пословна јединица  |  ЗПДПЛ – Дефиниција (2/2)</a:t>
            </a:r>
            <a:endParaRPr lang="en-US" noProof="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1E27EB-AA34-46AF-AB9F-5DA227CE4F6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52400" y="1331520"/>
            <a:ext cx="7639200" cy="4594225"/>
          </a:xfrm>
        </p:spPr>
        <p:txBody>
          <a:bodyPr/>
          <a:lstStyle/>
          <a:p>
            <a:pPr algn="l">
              <a:spcAft>
                <a:spcPts val="1800"/>
              </a:spcAft>
            </a:pPr>
            <a:r>
              <a:rPr lang="sr-Latn-RS" dirty="0"/>
              <a:t>…</a:t>
            </a:r>
          </a:p>
          <a:p>
            <a:pPr algn="l">
              <a:spcAft>
                <a:spcPts val="1800"/>
              </a:spcAft>
            </a:pPr>
            <a:r>
              <a:rPr lang="ru-RU" dirty="0">
                <a:highlight>
                  <a:srgbClr val="C0C0C0"/>
                </a:highlight>
              </a:rPr>
              <a:t>Не постоји стална пословна јединица </a:t>
            </a:r>
            <a:r>
              <a:rPr lang="ru-RU" dirty="0"/>
              <a:t>ако нерезидентни обвезник обавља делатност преко комисионара, брокера или било ког другог лица које, у оквиру властите делатности, послује у своје име, а за рачун обвезника.</a:t>
            </a:r>
            <a:endParaRPr lang="sr-Latn-RS" dirty="0"/>
          </a:p>
          <a:p>
            <a:pPr algn="l">
              <a:spcAft>
                <a:spcPts val="1200"/>
              </a:spcAft>
            </a:pPr>
            <a:r>
              <a:rPr lang="ru-RU" dirty="0"/>
              <a:t>Сталну пословну јединицу </a:t>
            </a:r>
            <a:r>
              <a:rPr lang="ru-RU" dirty="0">
                <a:highlight>
                  <a:srgbClr val="C0C0C0"/>
                </a:highlight>
              </a:rPr>
              <a:t>не чини ни</a:t>
            </a:r>
            <a:r>
              <a:rPr lang="ru-RU" dirty="0"/>
              <a:t>:</a:t>
            </a:r>
          </a:p>
          <a:p>
            <a:pPr algn="l">
              <a:spcAft>
                <a:spcPts val="1200"/>
              </a:spcAft>
            </a:pPr>
            <a:r>
              <a:rPr lang="ru-RU" dirty="0"/>
              <a:t>1. држање залиха робе или материјала који припадају нерезидентном обвезнику искључиво у сврху складиштења, приказивања или испоруке, као ни коришћење просторија искључиво за то намењених;</a:t>
            </a:r>
          </a:p>
          <a:p>
            <a:pPr algn="l">
              <a:spcAft>
                <a:spcPts val="1200"/>
              </a:spcAft>
            </a:pPr>
            <a:r>
              <a:rPr lang="ru-RU" dirty="0"/>
              <a:t>2. држање залиха робе или материјала који припадају нерезидентном обвезнику искључиво у сврху прераде у другом предузећу или од стране предузетника;</a:t>
            </a:r>
          </a:p>
          <a:p>
            <a:pPr algn="l"/>
            <a:r>
              <a:rPr lang="ru-RU" dirty="0"/>
              <a:t>3. држање сталног места пословања искључиво у сврху набављања робе или прикупљања информација за потребе нерезидентног обвезника, као ни у сврху обављања било које друге активности припремног или помоћног карактера за потребе нерезидентног обвезника.</a:t>
            </a:r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21522670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2400" y="432000"/>
            <a:ext cx="7639200" cy="518400"/>
          </a:xfrm>
        </p:spPr>
        <p:txBody>
          <a:bodyPr/>
          <a:lstStyle/>
          <a:p>
            <a:r>
              <a:rPr lang="ru-RU" dirty="0"/>
              <a:t>Стална пословна јединица  |  ЗПДПЛ – Правила</a:t>
            </a:r>
            <a:endParaRPr lang="en-US" noProof="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1E27EB-AA34-46AF-AB9F-5DA227CE4F6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algn="ctr"/>
            <a:r>
              <a:rPr lang="sr-Cyrl-RS" sz="2000" dirty="0"/>
              <a:t>Члан 20 </a:t>
            </a:r>
          </a:p>
          <a:p>
            <a:pPr algn="l">
              <a:spcAft>
                <a:spcPts val="1800"/>
              </a:spcAft>
            </a:pPr>
            <a:r>
              <a:rPr lang="ru-RU" dirty="0"/>
              <a:t>Kамата и припадајући </a:t>
            </a:r>
            <a:r>
              <a:rPr lang="ru-RU" dirty="0">
                <a:highlight>
                  <a:srgbClr val="C0C0C0"/>
                </a:highlight>
              </a:rPr>
              <a:t>трошкови по основу зајма </a:t>
            </a:r>
            <a:r>
              <a:rPr lang="ru-RU" dirty="0"/>
              <a:t>одобреног сталној пословној јединици из члана 4. овог закона од стране њене нерезидентне централе не признају се као расход у пореском билансу сталне пословне јединице.</a:t>
            </a:r>
          </a:p>
          <a:p>
            <a:pPr algn="l">
              <a:spcAft>
                <a:spcPts val="1800"/>
              </a:spcAft>
            </a:pPr>
            <a:r>
              <a:rPr lang="ru-RU" dirty="0"/>
              <a:t>Накнада по основу </a:t>
            </a:r>
            <a:r>
              <a:rPr lang="ru-RU" dirty="0">
                <a:highlight>
                  <a:srgbClr val="C0C0C0"/>
                </a:highlight>
              </a:rPr>
              <a:t>ауторског и сродних права и права индустријске својине</a:t>
            </a:r>
            <a:r>
              <a:rPr lang="ru-RU" dirty="0"/>
              <a:t>, коју стална пословна јединица из члана 4. овог закона исплаћује својој нерезидентној централи, не признаје се као расход у пореском билансу сталне пословне јединице.</a:t>
            </a:r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40086810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2400" y="432000"/>
            <a:ext cx="7639200" cy="518400"/>
          </a:xfrm>
        </p:spPr>
        <p:txBody>
          <a:bodyPr/>
          <a:lstStyle/>
          <a:p>
            <a:r>
              <a:rPr lang="ru-RU" dirty="0"/>
              <a:t>Стална пословна јединица  |  Правилник (1/2) </a:t>
            </a:r>
            <a:endParaRPr lang="en-US" noProof="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1E27EB-AA34-46AF-AB9F-5DA227CE4F6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52400" y="1339140"/>
            <a:ext cx="7639200" cy="518401"/>
          </a:xfrm>
        </p:spPr>
        <p:txBody>
          <a:bodyPr/>
          <a:lstStyle/>
          <a:p>
            <a:pPr algn="l">
              <a:spcAft>
                <a:spcPts val="1800"/>
              </a:spcAft>
            </a:pPr>
            <a:r>
              <a:rPr lang="ru-RU" dirty="0"/>
              <a:t>Правилник о начину исказивања прихода и расхода ради утврђивања добити коју стална пословна јединица нерезидентног обвезника оствари на територији Републике Србије</a:t>
            </a:r>
          </a:p>
          <a:p>
            <a:pPr algn="l">
              <a:spcAft>
                <a:spcPts val="1800"/>
              </a:spcAft>
            </a:pPr>
            <a:endParaRPr lang="en-US" dirty="0"/>
          </a:p>
          <a:p>
            <a:pPr algn="l">
              <a:spcAft>
                <a:spcPts val="1800"/>
              </a:spcAft>
            </a:pPr>
            <a:endParaRPr lang="en-US" dirty="0"/>
          </a:p>
          <a:p>
            <a:pPr algn="l">
              <a:spcAft>
                <a:spcPts val="1800"/>
              </a:spcAft>
            </a:pPr>
            <a:endParaRPr lang="sr-Latn-R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D4279C6-E4DD-ACA4-E94C-4E7272C46C7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191" b="6601"/>
          <a:stretch/>
        </p:blipFill>
        <p:spPr>
          <a:xfrm>
            <a:off x="609788" y="2103558"/>
            <a:ext cx="3648702" cy="4645787"/>
          </a:xfrm>
          <a:prstGeom prst="rect">
            <a:avLst/>
          </a:prstGeom>
        </p:spPr>
      </p:pic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AD4ED911-C093-3C08-FAC2-F2046DA3C8C1}"/>
              </a:ext>
            </a:extLst>
          </p:cNvPr>
          <p:cNvSpPr txBox="1">
            <a:spLocks/>
          </p:cNvSpPr>
          <p:nvPr/>
        </p:nvSpPr>
        <p:spPr>
          <a:xfrm>
            <a:off x="4992461" y="5140025"/>
            <a:ext cx="3122914" cy="26831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5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Font typeface="Arial" panose="020B0604020202020204" pitchFamily="34" charset="0"/>
              <a:buChar char="•"/>
              <a:defRPr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6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Font typeface="Arial" panose="020B0604020202020204" pitchFamily="34" charset="0"/>
              <a:buChar char="-"/>
              <a:defRPr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54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Font typeface="Arial" panose="020B0604020202020204" pitchFamily="34" charset="0"/>
              <a:buChar char="•"/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864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-"/>
              <a:defRPr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152000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296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-"/>
              <a:defRPr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Aft>
                <a:spcPts val="1800"/>
              </a:spcAft>
            </a:pPr>
            <a:r>
              <a:rPr lang="ru-RU" dirty="0"/>
              <a:t>На снази од 16. маја 2015. год.</a:t>
            </a:r>
          </a:p>
          <a:p>
            <a:pPr algn="r">
              <a:spcAft>
                <a:spcPts val="1800"/>
              </a:spcAft>
            </a:pPr>
            <a:endParaRPr lang="ru-RU" dirty="0"/>
          </a:p>
          <a:p>
            <a:pPr algn="r">
              <a:spcAft>
                <a:spcPts val="1800"/>
              </a:spcAft>
            </a:pPr>
            <a:endParaRPr lang="sr-Latn-RS" dirty="0"/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80F6FCD5-89F4-D2FE-5F4D-A78AD23667BB}"/>
              </a:ext>
            </a:extLst>
          </p:cNvPr>
          <p:cNvSpPr txBox="1">
            <a:spLocks/>
          </p:cNvSpPr>
          <p:nvPr/>
        </p:nvSpPr>
        <p:spPr>
          <a:xfrm>
            <a:off x="3982265" y="5578984"/>
            <a:ext cx="4133110" cy="26831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5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Font typeface="Arial" panose="020B0604020202020204" pitchFamily="34" charset="0"/>
              <a:buChar char="•"/>
              <a:defRPr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6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Font typeface="Arial" panose="020B0604020202020204" pitchFamily="34" charset="0"/>
              <a:buChar char="-"/>
              <a:defRPr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54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Font typeface="Arial" panose="020B0604020202020204" pitchFamily="34" charset="0"/>
              <a:buChar char="•"/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864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-"/>
              <a:defRPr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152000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296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-"/>
              <a:defRPr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Aft>
                <a:spcPts val="1800"/>
              </a:spcAft>
            </a:pPr>
            <a:r>
              <a:rPr lang="ru-RU" dirty="0"/>
              <a:t>Примена: СПЈ која није  огранак.</a:t>
            </a:r>
          </a:p>
          <a:p>
            <a:pPr algn="r">
              <a:spcAft>
                <a:spcPts val="1800"/>
              </a:spcAft>
            </a:pPr>
            <a:endParaRPr lang="ru-RU" dirty="0"/>
          </a:p>
          <a:p>
            <a:pPr algn="r">
              <a:spcAft>
                <a:spcPts val="1800"/>
              </a:spcAft>
            </a:pPr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691288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2400" y="432000"/>
            <a:ext cx="7639200" cy="518400"/>
          </a:xfrm>
        </p:spPr>
        <p:txBody>
          <a:bodyPr/>
          <a:lstStyle/>
          <a:p>
            <a:r>
              <a:rPr lang="ru-RU" dirty="0"/>
              <a:t>Стална пословна јединица  |  Правилник (2/2) </a:t>
            </a:r>
            <a:endParaRPr lang="sr-Latn-R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1E27EB-AA34-46AF-AB9F-5DA227CE4F6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52400" y="1384860"/>
            <a:ext cx="7639200" cy="518401"/>
          </a:xfrm>
        </p:spPr>
        <p:txBody>
          <a:bodyPr/>
          <a:lstStyle/>
          <a:p>
            <a:pPr algn="l">
              <a:spcAft>
                <a:spcPts val="1800"/>
              </a:spcAft>
            </a:pPr>
            <a:r>
              <a:rPr lang="ru-RU" dirty="0"/>
              <a:t>Правилник о садржају пореског биланса и другим питањима од значаја за начин утврђивања пореза на добит правних лица</a:t>
            </a:r>
            <a:endParaRPr lang="sr-Latn-RS" dirty="0"/>
          </a:p>
          <a:p>
            <a:pPr algn="l">
              <a:spcAft>
                <a:spcPts val="1800"/>
              </a:spcAft>
            </a:pPr>
            <a:endParaRPr lang="sr-Latn-R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CFAF316-A853-9DD1-1007-4FDCE8B154C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898" r="9136"/>
          <a:stretch/>
        </p:blipFill>
        <p:spPr>
          <a:xfrm>
            <a:off x="1210490" y="2269141"/>
            <a:ext cx="3361509" cy="3388382"/>
          </a:xfrm>
          <a:prstGeom prst="rect">
            <a:avLst/>
          </a:prstGeom>
        </p:spPr>
      </p:pic>
      <p:sp>
        <p:nvSpPr>
          <p:cNvPr id="8" name="Arrow: Right 7">
            <a:extLst>
              <a:ext uri="{FF2B5EF4-FFF2-40B4-BE49-F238E27FC236}">
                <a16:creationId xmlns:a16="http://schemas.microsoft.com/office/drawing/2014/main" id="{ED068ACF-CDFE-AEC9-144D-1A7890E11530}"/>
              </a:ext>
            </a:extLst>
          </p:cNvPr>
          <p:cNvSpPr/>
          <p:nvPr/>
        </p:nvSpPr>
        <p:spPr>
          <a:xfrm>
            <a:off x="914401" y="5176158"/>
            <a:ext cx="438891" cy="243840"/>
          </a:xfrm>
          <a:prstGeom prst="rightArrow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610" tIns="54610" rIns="54610" bIns="54610" rtlCol="0" anchor="ctr"/>
          <a:lstStyle/>
          <a:p>
            <a:pPr algn="l"/>
            <a:endParaRPr lang="en-US" sz="1500" dirty="0" err="1">
              <a:solidFill>
                <a:schemeClr val="bg1"/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611F03B-8754-0F4E-A2CD-0C2F74AA08F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338" t="12172" r="2078" b="2860"/>
          <a:stretch/>
        </p:blipFill>
        <p:spPr>
          <a:xfrm>
            <a:off x="4818200" y="2801476"/>
            <a:ext cx="3204754" cy="47479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B7B151A-0DC4-041B-A710-C27AC367BA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5499" y="2490947"/>
            <a:ext cx="3264081" cy="234638"/>
          </a:xfrm>
          <a:prstGeom prst="rect">
            <a:avLst/>
          </a:prstGeom>
        </p:spPr>
      </p:pic>
      <p:sp>
        <p:nvSpPr>
          <p:cNvPr id="15" name="Arrow: Right 14">
            <a:extLst>
              <a:ext uri="{FF2B5EF4-FFF2-40B4-BE49-F238E27FC236}">
                <a16:creationId xmlns:a16="http://schemas.microsoft.com/office/drawing/2014/main" id="{D76C6F86-4FC4-5BA8-B176-148A615C0228}"/>
              </a:ext>
            </a:extLst>
          </p:cNvPr>
          <p:cNvSpPr/>
          <p:nvPr/>
        </p:nvSpPr>
        <p:spPr>
          <a:xfrm rot="10800000">
            <a:off x="7811590" y="2916955"/>
            <a:ext cx="438891" cy="243840"/>
          </a:xfrm>
          <a:prstGeom prst="rightArrow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610" tIns="54610" rIns="54610" bIns="54610" rtlCol="0" anchor="ctr"/>
          <a:lstStyle/>
          <a:p>
            <a:pPr algn="l"/>
            <a:endParaRPr lang="en-US" sz="1500" dirty="0" err="1">
              <a:solidFill>
                <a:schemeClr val="bg1"/>
              </a:solidFill>
            </a:endParaRP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AC89F445-AFC1-6D9B-0696-615F9CA7FD15}"/>
              </a:ext>
            </a:extLst>
          </p:cNvPr>
          <p:cNvSpPr/>
          <p:nvPr/>
        </p:nvSpPr>
        <p:spPr>
          <a:xfrm>
            <a:off x="2525485" y="3268979"/>
            <a:ext cx="1463041" cy="169221"/>
          </a:xfrm>
          <a:prstGeom prst="round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610" tIns="54610" rIns="54610" bIns="54610" rtlCol="0" anchor="ctr"/>
          <a:lstStyle/>
          <a:p>
            <a:pPr algn="l"/>
            <a:endParaRPr lang="en-US" sz="1500" dirty="0" err="1">
              <a:solidFill>
                <a:schemeClr val="bg1"/>
              </a:solidFill>
            </a:endParaRP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043B043F-A894-08AC-39F5-30B88B98C9C1}"/>
              </a:ext>
            </a:extLst>
          </p:cNvPr>
          <p:cNvSpPr txBox="1">
            <a:spLocks/>
          </p:cNvSpPr>
          <p:nvPr/>
        </p:nvSpPr>
        <p:spPr>
          <a:xfrm>
            <a:off x="3988526" y="5599255"/>
            <a:ext cx="4133110" cy="26831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5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Font typeface="Arial" panose="020B0604020202020204" pitchFamily="34" charset="0"/>
              <a:buChar char="•"/>
              <a:defRPr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6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Font typeface="Arial" panose="020B0604020202020204" pitchFamily="34" charset="0"/>
              <a:buChar char="-"/>
              <a:defRPr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54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Font typeface="Arial" panose="020B0604020202020204" pitchFamily="34" charset="0"/>
              <a:buChar char="•"/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864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-"/>
              <a:defRPr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152000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296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-"/>
              <a:defRPr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Aft>
                <a:spcPts val="1800"/>
              </a:spcAft>
            </a:pPr>
            <a:r>
              <a:rPr lang="ru-RU" dirty="0"/>
              <a:t>Примена: Огранак.</a:t>
            </a:r>
          </a:p>
          <a:p>
            <a:pPr algn="r">
              <a:spcAft>
                <a:spcPts val="1800"/>
              </a:spcAft>
            </a:pPr>
            <a:endParaRPr lang="ru-RU" dirty="0"/>
          </a:p>
          <a:p>
            <a:pPr algn="r">
              <a:spcAft>
                <a:spcPts val="1800"/>
              </a:spcAft>
            </a:pPr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29241703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2400" y="432000"/>
            <a:ext cx="7639200" cy="518400"/>
          </a:xfrm>
        </p:spPr>
        <p:txBody>
          <a:bodyPr/>
          <a:lstStyle/>
          <a:p>
            <a:r>
              <a:rPr lang="sr-Cyrl-RS" dirty="0"/>
              <a:t>Стална пословна јединица  |  Пракса </a:t>
            </a:r>
            <a:endParaRPr lang="sr-Latn-RS" dirty="0"/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C913A9E9-D804-BB2E-0425-7D75B202F71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52400" y="1209600"/>
            <a:ext cx="7639200" cy="4594225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Углавном базирана на опорезивању добити регистрованих огранака</a:t>
            </a:r>
            <a:r>
              <a:rPr lang="en-US" dirty="0"/>
              <a:t>. </a:t>
            </a:r>
            <a:r>
              <a:rPr lang="ru-RU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Опорезивање добити сталне пословне јединице које није регистрована код АПР?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Поступање Пореске управе? </a:t>
            </a:r>
            <a:endParaRPr lang="sr-Latn-R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4179368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r-Cyrl-RS" dirty="0"/>
              <a:t>ОЕЦД</a:t>
            </a:r>
            <a:br>
              <a:rPr lang="sr-Cyrl-RS" dirty="0"/>
            </a:br>
            <a:r>
              <a:rPr lang="sr-Latn-RS" dirty="0"/>
              <a:t> </a:t>
            </a:r>
            <a:endParaRPr lang="en-US" noProof="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4FC59A-4D35-4939-B387-A9B68749276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0</a:t>
            </a:r>
            <a:r>
              <a:rPr lang="sr-Cyrl-RS" dirty="0"/>
              <a:t>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57361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2400" y="432000"/>
            <a:ext cx="7639200" cy="518400"/>
          </a:xfrm>
        </p:spPr>
        <p:txBody>
          <a:bodyPr/>
          <a:lstStyle/>
          <a:p>
            <a:r>
              <a:rPr lang="ru-RU" noProof="0" dirty="0"/>
              <a:t>ОЕЦД Модел конвенција  | Члан 5 </a:t>
            </a:r>
            <a:endParaRPr lang="en-US" noProof="0" dirty="0"/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815B7BFC-8769-72F6-F693-B7228C26624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52400" y="1209600"/>
            <a:ext cx="7639200" cy="4947360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Дефиниција пре измена Модел конвенције из 2017. год.  - усклађена са дефиницијом из ЗПДПЛ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/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dirty="0"/>
              <a:t>Kључне измене које је унео МЛИ (Модел конвенција из 2017. год.):</a:t>
            </a:r>
            <a:r>
              <a:rPr lang="sr-Latn-RS" dirty="0"/>
              <a:t> </a:t>
            </a:r>
          </a:p>
          <a:p>
            <a:pPr marL="574675" lvl="1" indent="-287338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ru-RU" b="1" dirty="0"/>
              <a:t>Вештачко избегавање статуса сталне пословне јединице кроз комисионе аранжмане и сличне стратегије </a:t>
            </a:r>
            <a:r>
              <a:rPr lang="sr-Latn-RS" b="1" dirty="0"/>
              <a:t> </a:t>
            </a:r>
          </a:p>
          <a:p>
            <a:pPr marL="574675" lvl="1" indent="-287338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ru-RU" b="1" dirty="0"/>
              <a:t>Вештачко избегавање статуса сталне пословне јединице изузимањем посебних делатности</a:t>
            </a:r>
            <a:endParaRPr lang="sr-Latn-RS" dirty="0"/>
          </a:p>
          <a:p>
            <a:pPr marL="574675" lvl="1" indent="-287338">
              <a:buFont typeface="Wingdings" panose="05000000000000000000" pitchFamily="2" charset="2"/>
              <a:buChar char="ü"/>
            </a:pPr>
            <a:r>
              <a:rPr lang="sr-Cyrl-RS" b="1" dirty="0"/>
              <a:t>Подела уговора</a:t>
            </a:r>
            <a:endParaRPr lang="sr-Latn-R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sr-Latn-R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Додатне смернице у интерпретацији одредби Модел конвенција су наведене у Kоментарима</a:t>
            </a:r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20869095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r-Cyrl-RS" dirty="0"/>
              <a:t>УИДО</a:t>
            </a:r>
            <a:endParaRPr lang="en-US" noProof="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4FC59A-4D35-4939-B387-A9B68749276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0</a:t>
            </a:r>
            <a:r>
              <a:rPr lang="sr-Cyrl-RS" dirty="0"/>
              <a:t>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7717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2400" y="432000"/>
            <a:ext cx="7639200" cy="518400"/>
          </a:xfrm>
        </p:spPr>
        <p:txBody>
          <a:bodyPr/>
          <a:lstStyle/>
          <a:p>
            <a:r>
              <a:rPr lang="sr-Cyrl-RS" noProof="0" dirty="0"/>
              <a:t>УИДО</a:t>
            </a:r>
            <a:endParaRPr lang="en-US" noProof="0" dirty="0"/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815B7BFC-8769-72F6-F693-B7228C26624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52400" y="1209600"/>
            <a:ext cx="7639200" cy="4594225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Одредбе чл. 12, 13, 14 и 15 (Одељак </a:t>
            </a:r>
            <a:r>
              <a:rPr lang="en-US" dirty="0"/>
              <a:t>IV</a:t>
            </a:r>
            <a:r>
              <a:rPr lang="ru-RU" dirty="0"/>
              <a:t> МЛИ) нису минимум стандард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Позиција Србије – у принципу прихвата измене које уноси МЛИ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/>
              <a:t>Практична примена?</a:t>
            </a:r>
            <a:r>
              <a:rPr lang="sr-Latn-RS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10413386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r-Cyrl-RS" dirty="0"/>
              <a:t>Примери </a:t>
            </a:r>
            <a:r>
              <a:rPr lang="sr-Latn-RS" dirty="0"/>
              <a:t> </a:t>
            </a:r>
            <a:endParaRPr lang="en-US" noProof="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4FC59A-4D35-4939-B387-A9B68749276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0</a:t>
            </a:r>
            <a:r>
              <a:rPr lang="sr-Cyrl-RS" dirty="0"/>
              <a:t>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16890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434130" y="1209587"/>
            <a:ext cx="8456104" cy="4363686"/>
            <a:chOff x="578840" y="469783"/>
            <a:chExt cx="11274805" cy="5818247"/>
          </a:xfrm>
        </p:grpSpPr>
        <p:grpSp>
          <p:nvGrpSpPr>
            <p:cNvPr id="3" name="Group 2"/>
            <p:cNvGrpSpPr/>
            <p:nvPr/>
          </p:nvGrpSpPr>
          <p:grpSpPr>
            <a:xfrm>
              <a:off x="578840" y="469783"/>
              <a:ext cx="11274805" cy="4832092"/>
              <a:chOff x="578840" y="469783"/>
              <a:chExt cx="11274805" cy="4832092"/>
            </a:xfrm>
          </p:grpSpPr>
          <p:sp>
            <p:nvSpPr>
              <p:cNvPr id="4" name="TextBox 3"/>
              <p:cNvSpPr txBox="1"/>
              <p:nvPr/>
            </p:nvSpPr>
            <p:spPr>
              <a:xfrm>
                <a:off x="578840" y="469783"/>
                <a:ext cx="10964411" cy="48320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sr-Cyrl-RS" sz="1350" dirty="0"/>
                  <a:t>- Постоји ли стална база и у којим случајевима? </a:t>
                </a:r>
              </a:p>
              <a:p>
                <a:endParaRPr lang="sr-Cyrl-RS" sz="1350" dirty="0"/>
              </a:p>
              <a:p>
                <a:endParaRPr lang="sr-Cyrl-RS" sz="1350" dirty="0"/>
              </a:p>
              <a:p>
                <a:endParaRPr lang="sr-Cyrl-RS" sz="1350" dirty="0"/>
              </a:p>
              <a:p>
                <a:endParaRPr lang="sr-Cyrl-RS" sz="1350" dirty="0"/>
              </a:p>
              <a:p>
                <a:endParaRPr lang="sr-Cyrl-RS" sz="1350" dirty="0"/>
              </a:p>
              <a:p>
                <a:endParaRPr lang="sr-Cyrl-RS" sz="1350" dirty="0"/>
              </a:p>
              <a:p>
                <a:endParaRPr lang="sr-Cyrl-RS" sz="1350" dirty="0"/>
              </a:p>
              <a:p>
                <a:endParaRPr lang="sr-Cyrl-RS" sz="1350" dirty="0"/>
              </a:p>
              <a:p>
                <a:endParaRPr lang="sr-Cyrl-RS" sz="1350" dirty="0"/>
              </a:p>
              <a:p>
                <a:endParaRPr lang="sr-Cyrl-RS" sz="1350" dirty="0"/>
              </a:p>
              <a:p>
                <a:endParaRPr lang="sr-Cyrl-RS" sz="1350" dirty="0"/>
              </a:p>
              <a:p>
                <a:endParaRPr lang="sr-Cyrl-RS" sz="1350" dirty="0"/>
              </a:p>
              <a:p>
                <a:endParaRPr lang="sr-Cyrl-RS" sz="1350" dirty="0"/>
              </a:p>
              <a:p>
                <a:endParaRPr lang="sr-Cyrl-RS" sz="1350" dirty="0"/>
              </a:p>
              <a:p>
                <a:endParaRPr lang="sr-Cyrl-RS" sz="1350" dirty="0"/>
              </a:p>
              <a:p>
                <a:endParaRPr lang="sr-Cyrl-RS" sz="1350" dirty="0"/>
              </a:p>
            </p:txBody>
          </p:sp>
          <p:sp>
            <p:nvSpPr>
              <p:cNvPr id="5" name="Rectangle 4"/>
              <p:cNvSpPr/>
              <p:nvPr/>
            </p:nvSpPr>
            <p:spPr>
              <a:xfrm>
                <a:off x="1616509" y="1381852"/>
                <a:ext cx="1112175" cy="461395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sr-Cyrl-RS" sz="1050" dirty="0"/>
                  <a:t>Пружалац услуге</a:t>
                </a:r>
                <a:endParaRPr lang="en-US" sz="1050" dirty="0"/>
              </a:p>
            </p:txBody>
          </p:sp>
          <p:sp>
            <p:nvSpPr>
              <p:cNvPr id="6" name="Rectangle 5"/>
              <p:cNvSpPr/>
              <p:nvPr/>
            </p:nvSpPr>
            <p:spPr>
              <a:xfrm>
                <a:off x="5299279" y="1381852"/>
                <a:ext cx="1123400" cy="461395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sr-Cyrl-RS" sz="1050" dirty="0"/>
                  <a:t>Пружалац услуге</a:t>
                </a:r>
                <a:endParaRPr lang="en-US" sz="1050" dirty="0"/>
              </a:p>
            </p:txBody>
          </p:sp>
          <p:sp>
            <p:nvSpPr>
              <p:cNvPr id="7" name="Rectangle 6"/>
              <p:cNvSpPr/>
              <p:nvPr/>
            </p:nvSpPr>
            <p:spPr>
              <a:xfrm>
                <a:off x="8975985" y="1381851"/>
                <a:ext cx="1123399" cy="461395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sr-Cyrl-RS" sz="1050" dirty="0"/>
                  <a:t>Пружалац услуге</a:t>
                </a:r>
                <a:endParaRPr lang="en-US" sz="1050" dirty="0"/>
              </a:p>
            </p:txBody>
          </p:sp>
          <p:cxnSp>
            <p:nvCxnSpPr>
              <p:cNvPr id="9" name="Straight Connector 8"/>
              <p:cNvCxnSpPr/>
              <p:nvPr/>
            </p:nvCxnSpPr>
            <p:spPr>
              <a:xfrm flipV="1">
                <a:off x="1012505" y="3168709"/>
                <a:ext cx="2072080" cy="10719"/>
              </a:xfrm>
              <a:prstGeom prst="line">
                <a:avLst/>
              </a:prstGeom>
              <a:ln w="15875">
                <a:solidFill>
                  <a:schemeClr val="tx1"/>
                </a:solidFill>
                <a:prstDash val="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Connector 9"/>
              <p:cNvCxnSpPr/>
              <p:nvPr/>
            </p:nvCxnSpPr>
            <p:spPr>
              <a:xfrm flipV="1">
                <a:off x="4678494" y="3168710"/>
                <a:ext cx="2088858" cy="10718"/>
              </a:xfrm>
              <a:prstGeom prst="line">
                <a:avLst/>
              </a:prstGeom>
              <a:ln w="15875">
                <a:solidFill>
                  <a:schemeClr val="tx1"/>
                </a:solidFill>
                <a:prstDash val="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/>
              <p:cNvCxnSpPr/>
              <p:nvPr/>
            </p:nvCxnSpPr>
            <p:spPr>
              <a:xfrm flipV="1">
                <a:off x="8319316" y="3185488"/>
                <a:ext cx="2122414" cy="10718"/>
              </a:xfrm>
              <a:prstGeom prst="line">
                <a:avLst/>
              </a:prstGeom>
              <a:ln w="15875">
                <a:solidFill>
                  <a:schemeClr val="tx1"/>
                </a:solidFill>
                <a:prstDash val="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" name="Rectangle 11"/>
              <p:cNvSpPr/>
              <p:nvPr/>
            </p:nvSpPr>
            <p:spPr>
              <a:xfrm>
                <a:off x="1624899" y="4502555"/>
                <a:ext cx="1112175" cy="461395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sr-Cyrl-RS" sz="1050" dirty="0"/>
                  <a:t>Прималац услуге</a:t>
                </a:r>
                <a:endParaRPr lang="en-US" sz="1050" dirty="0"/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5299279" y="4502556"/>
                <a:ext cx="1123400" cy="461395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sr-Cyrl-RS" sz="1050" dirty="0"/>
                  <a:t>Прималац услуге</a:t>
                </a:r>
                <a:endParaRPr lang="en-US" sz="1050" dirty="0"/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8973655" y="4502555"/>
                <a:ext cx="1123399" cy="461395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sr-Cyrl-RS" sz="1050" dirty="0"/>
                  <a:t>Прималац услуге</a:t>
                </a:r>
                <a:endParaRPr lang="en-US" sz="1050" dirty="0"/>
              </a:p>
            </p:txBody>
          </p:sp>
          <p:cxnSp>
            <p:nvCxnSpPr>
              <p:cNvPr id="16" name="Straight Arrow Connector 15"/>
              <p:cNvCxnSpPr>
                <a:cxnSpLocks/>
                <a:stCxn id="12" idx="0"/>
                <a:endCxn id="5" idx="2"/>
              </p:cNvCxnSpPr>
              <p:nvPr/>
            </p:nvCxnSpPr>
            <p:spPr>
              <a:xfrm flipH="1" flipV="1">
                <a:off x="2172597" y="1843247"/>
                <a:ext cx="8389" cy="2659308"/>
              </a:xfrm>
              <a:prstGeom prst="straightConnector1">
                <a:avLst/>
              </a:prstGeom>
              <a:ln w="1270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Arrow Connector 16"/>
              <p:cNvCxnSpPr>
                <a:cxnSpLocks/>
                <a:stCxn id="13" idx="0"/>
                <a:endCxn id="6" idx="2"/>
              </p:cNvCxnSpPr>
              <p:nvPr/>
            </p:nvCxnSpPr>
            <p:spPr>
              <a:xfrm flipV="1">
                <a:off x="5860979" y="1843247"/>
                <a:ext cx="0" cy="2659309"/>
              </a:xfrm>
              <a:prstGeom prst="straightConnector1">
                <a:avLst/>
              </a:prstGeom>
              <a:ln w="1270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Arrow Connector 17"/>
              <p:cNvCxnSpPr>
                <a:cxnSpLocks/>
                <a:stCxn id="14" idx="0"/>
                <a:endCxn id="7" idx="2"/>
              </p:cNvCxnSpPr>
              <p:nvPr/>
            </p:nvCxnSpPr>
            <p:spPr>
              <a:xfrm flipV="1">
                <a:off x="9535355" y="1843246"/>
                <a:ext cx="2331" cy="2659309"/>
              </a:xfrm>
              <a:prstGeom prst="straightConnector1">
                <a:avLst/>
              </a:prstGeom>
              <a:ln w="1270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" name="TextBox 22"/>
              <p:cNvSpPr txBox="1"/>
              <p:nvPr/>
            </p:nvSpPr>
            <p:spPr>
              <a:xfrm>
                <a:off x="10455912" y="2631595"/>
                <a:ext cx="1397733" cy="3385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sr-Cyrl-RS" sz="1050" dirty="0"/>
                  <a:t>Иностранство</a:t>
                </a:r>
                <a:endParaRPr lang="en-US" sz="1050" dirty="0"/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10469214" y="3369771"/>
                <a:ext cx="1275372" cy="3385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sr-Cyrl-RS" sz="1050" dirty="0"/>
                  <a:t>Србија</a:t>
                </a:r>
                <a:endParaRPr lang="en-US" sz="1050" dirty="0"/>
              </a:p>
            </p:txBody>
          </p:sp>
          <p:cxnSp>
            <p:nvCxnSpPr>
              <p:cNvPr id="28" name="Curved Connector 27"/>
              <p:cNvCxnSpPr>
                <a:cxnSpLocks/>
                <a:stCxn id="5" idx="1"/>
                <a:endCxn id="12" idx="1"/>
              </p:cNvCxnSpPr>
              <p:nvPr/>
            </p:nvCxnSpPr>
            <p:spPr>
              <a:xfrm rot="10800000" flipH="1" flipV="1">
                <a:off x="1616509" y="1612548"/>
                <a:ext cx="8389" cy="3120702"/>
              </a:xfrm>
              <a:prstGeom prst="curvedConnector3">
                <a:avLst>
                  <a:gd name="adj1" fmla="val -3633185"/>
                </a:avLst>
              </a:prstGeom>
              <a:ln w="12700"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Curved Connector 30"/>
              <p:cNvCxnSpPr>
                <a:cxnSpLocks/>
                <a:stCxn id="6" idx="1"/>
                <a:endCxn id="13" idx="1"/>
              </p:cNvCxnSpPr>
              <p:nvPr/>
            </p:nvCxnSpPr>
            <p:spPr>
              <a:xfrm rot="10800000" flipV="1">
                <a:off x="5299279" y="1612550"/>
                <a:ext cx="16933" cy="3120704"/>
              </a:xfrm>
              <a:prstGeom prst="curvedConnector3">
                <a:avLst>
                  <a:gd name="adj1" fmla="val 1800000"/>
                </a:avLst>
              </a:prstGeom>
              <a:ln w="12700"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Curved Connector 31"/>
              <p:cNvCxnSpPr>
                <a:cxnSpLocks/>
                <a:stCxn id="7" idx="1"/>
                <a:endCxn id="14" idx="1"/>
              </p:cNvCxnSpPr>
              <p:nvPr/>
            </p:nvCxnSpPr>
            <p:spPr>
              <a:xfrm rot="10800000" flipV="1">
                <a:off x="8973655" y="1612548"/>
                <a:ext cx="2331" cy="3120704"/>
              </a:xfrm>
              <a:prstGeom prst="curvedConnector3">
                <a:avLst>
                  <a:gd name="adj1" fmla="val 13177803"/>
                </a:avLst>
              </a:prstGeom>
              <a:ln w="12700"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39" name="Picture 38" descr="C:\Program Files\Microsoft Office\MEDIA\CAGCAT10\j0292020.wmf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4545867" y="2141273"/>
                <a:ext cx="766111" cy="727131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40" name="Picture 39" descr="C:\Program Files\Microsoft Office\MEDIA\CAGCAT10\j0292020.wmf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4513551" y="3540530"/>
                <a:ext cx="766111" cy="727131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41" name="Picture 40" descr="C:\Program Files\Microsoft Office\MEDIA\CAGCAT10\j0292020.wmf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8187929" y="3677548"/>
                <a:ext cx="766111" cy="727131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6" name="TextBox 25"/>
              <p:cNvSpPr txBox="1"/>
              <p:nvPr/>
            </p:nvSpPr>
            <p:spPr>
              <a:xfrm>
                <a:off x="1612819" y="2358550"/>
                <a:ext cx="1034715" cy="55399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sr-Cyrl-RS" sz="1050" dirty="0"/>
                  <a:t>Накнада за услуге</a:t>
                </a:r>
                <a:endParaRPr lang="en-US" sz="1050" dirty="0"/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8990165" y="2345184"/>
                <a:ext cx="1034715" cy="55399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sr-Cyrl-RS" sz="1050" dirty="0"/>
                  <a:t>Накнада за услуге</a:t>
                </a:r>
                <a:endParaRPr lang="en-US" sz="1050" dirty="0"/>
              </a:p>
            </p:txBody>
          </p:sp>
          <p:sp>
            <p:nvSpPr>
              <p:cNvPr id="29" name="TextBox 28"/>
              <p:cNvSpPr txBox="1"/>
              <p:nvPr/>
            </p:nvSpPr>
            <p:spPr>
              <a:xfrm>
                <a:off x="5320971" y="2338956"/>
                <a:ext cx="1034715" cy="55399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sr-Cyrl-RS" sz="1050" dirty="0"/>
                  <a:t>Накнада за услуге</a:t>
                </a:r>
                <a:endParaRPr lang="en-US" sz="1050" dirty="0"/>
              </a:p>
            </p:txBody>
          </p:sp>
          <p:pic>
            <p:nvPicPr>
              <p:cNvPr id="25" name="Picture 24" descr="C:\Program Files\Microsoft Office\MEDIA\CAGCAT10\j0292020.wmf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830784" y="2131705"/>
                <a:ext cx="766111" cy="727131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8" name="TextBox 7"/>
            <p:cNvSpPr txBox="1"/>
            <p:nvPr/>
          </p:nvSpPr>
          <p:spPr>
            <a:xfrm>
              <a:off x="1981432" y="5881860"/>
              <a:ext cx="352339" cy="4001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50" dirty="0">
                  <a:solidFill>
                    <a:srgbClr val="FF0000"/>
                  </a:solidFill>
                </a:rPr>
                <a:t>A</a:t>
              </a: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5655811" y="5881860"/>
              <a:ext cx="352339" cy="4001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r-Cyrl-RS" sz="1350" dirty="0">
                  <a:solidFill>
                    <a:srgbClr val="FF0000"/>
                  </a:solidFill>
                </a:rPr>
                <a:t>Б</a:t>
              </a:r>
              <a:endParaRPr lang="en-US" sz="1350" dirty="0">
                <a:solidFill>
                  <a:srgbClr val="FF0000"/>
                </a:solidFill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9330188" y="5887921"/>
              <a:ext cx="352339" cy="4001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r-Cyrl-RS" sz="1350" dirty="0">
                  <a:solidFill>
                    <a:srgbClr val="FF0000"/>
                  </a:solidFill>
                </a:rPr>
                <a:t>В</a:t>
              </a:r>
              <a:endParaRPr lang="en-US" sz="1350" dirty="0">
                <a:solidFill>
                  <a:srgbClr val="FF0000"/>
                </a:solidFill>
              </a:endParaRPr>
            </a:p>
          </p:txBody>
        </p:sp>
      </p:grpSp>
      <p:sp>
        <p:nvSpPr>
          <p:cNvPr id="38" name="Title 1">
            <a:extLst>
              <a:ext uri="{FF2B5EF4-FFF2-40B4-BE49-F238E27FC236}">
                <a16:creationId xmlns:a16="http://schemas.microsoft.com/office/drawing/2014/main" id="{17859FB0-FEB3-486F-C5EC-417D7851A8FC}"/>
              </a:ext>
            </a:extLst>
          </p:cNvPr>
          <p:cNvSpPr txBox="1">
            <a:spLocks/>
          </p:cNvSpPr>
          <p:nvPr/>
        </p:nvSpPr>
        <p:spPr>
          <a:xfrm>
            <a:off x="752400" y="432000"/>
            <a:ext cx="7639200" cy="5184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ctr" defTabSz="914400" rtl="0" eaLnBrk="1" latinLnBrk="0" hangingPunct="1">
              <a:lnSpc>
                <a:spcPct val="70000"/>
              </a:lnSpc>
              <a:spcBef>
                <a:spcPct val="0"/>
              </a:spcBef>
              <a:buNone/>
              <a:defRPr sz="45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sr-Cyrl-RS" sz="4800" dirty="0"/>
              <a:t>Пример бр. 1 </a:t>
            </a:r>
            <a:r>
              <a:rPr lang="en-US" sz="4800" dirty="0"/>
              <a:t>  |  </a:t>
            </a:r>
            <a:r>
              <a:rPr lang="sr-Cyrl-RS" sz="4800" b="1" dirty="0"/>
              <a:t>Услуге</a:t>
            </a:r>
            <a:r>
              <a:rPr lang="en-US" sz="4800" dirty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57535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434131" y="1209588"/>
            <a:ext cx="8223308" cy="4365865"/>
            <a:chOff x="578840" y="469783"/>
            <a:chExt cx="10964411" cy="5821152"/>
          </a:xfrm>
        </p:grpSpPr>
        <p:sp>
          <p:nvSpPr>
            <p:cNvPr id="4" name="TextBox 3"/>
            <p:cNvSpPr txBox="1"/>
            <p:nvPr/>
          </p:nvSpPr>
          <p:spPr>
            <a:xfrm>
              <a:off x="578840" y="469783"/>
              <a:ext cx="10964411" cy="51090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r-Cyrl-RS" sz="1350" dirty="0"/>
                <a:t>Постоји ли стална база и у којим случајевима? </a:t>
              </a:r>
              <a:endParaRPr lang="en-US" sz="1350" dirty="0"/>
            </a:p>
            <a:p>
              <a:endParaRPr lang="sr-Cyrl-RS" sz="1350" dirty="0"/>
            </a:p>
            <a:p>
              <a:endParaRPr lang="sr-Cyrl-RS" sz="1350" dirty="0"/>
            </a:p>
            <a:p>
              <a:endParaRPr lang="sr-Cyrl-RS" sz="1350" dirty="0"/>
            </a:p>
            <a:p>
              <a:endParaRPr lang="sr-Cyrl-RS" sz="1350" dirty="0"/>
            </a:p>
            <a:p>
              <a:endParaRPr lang="sr-Cyrl-RS" sz="1350" dirty="0"/>
            </a:p>
            <a:p>
              <a:endParaRPr lang="sr-Cyrl-RS" sz="1350" dirty="0"/>
            </a:p>
            <a:p>
              <a:endParaRPr lang="sr-Cyrl-RS" sz="1350" dirty="0"/>
            </a:p>
            <a:p>
              <a:endParaRPr lang="sr-Cyrl-RS" sz="1350" dirty="0"/>
            </a:p>
            <a:p>
              <a:endParaRPr lang="sr-Cyrl-RS" sz="1350" dirty="0"/>
            </a:p>
            <a:p>
              <a:endParaRPr lang="sr-Cyrl-RS" sz="1350" dirty="0"/>
            </a:p>
            <a:p>
              <a:endParaRPr lang="sr-Cyrl-RS" sz="1350" dirty="0"/>
            </a:p>
            <a:p>
              <a:endParaRPr lang="sr-Cyrl-RS" sz="1350" dirty="0"/>
            </a:p>
            <a:p>
              <a:endParaRPr lang="sr-Cyrl-RS" sz="1350" dirty="0"/>
            </a:p>
            <a:p>
              <a:endParaRPr lang="sr-Cyrl-RS" sz="1350" dirty="0"/>
            </a:p>
            <a:p>
              <a:endParaRPr lang="sr-Cyrl-RS" sz="1350" dirty="0"/>
            </a:p>
            <a:p>
              <a:endParaRPr lang="sr-Cyrl-RS" sz="1350" dirty="0"/>
            </a:p>
            <a:p>
              <a:endParaRPr lang="sr-Cyrl-RS" sz="1350" dirty="0"/>
            </a:p>
          </p:txBody>
        </p:sp>
        <p:sp>
          <p:nvSpPr>
            <p:cNvPr id="3" name="Rectangle 2"/>
            <p:cNvSpPr/>
            <p:nvPr/>
          </p:nvSpPr>
          <p:spPr>
            <a:xfrm>
              <a:off x="2759511" y="1381852"/>
              <a:ext cx="1148827" cy="46139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r-Cyrl-RS" sz="1050" dirty="0"/>
                <a:t>Пружалац услуге</a:t>
              </a:r>
              <a:endParaRPr lang="en-US" sz="1050" dirty="0"/>
            </a:p>
          </p:txBody>
        </p:sp>
        <p:sp>
          <p:nvSpPr>
            <p:cNvPr id="6" name="Rectangle 5"/>
            <p:cNvSpPr/>
            <p:nvPr/>
          </p:nvSpPr>
          <p:spPr>
            <a:xfrm>
              <a:off x="7197987" y="1381851"/>
              <a:ext cx="1148827" cy="46139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r-Cyrl-RS" sz="1050" dirty="0"/>
                <a:t>Пружалац услуге</a:t>
              </a:r>
              <a:endParaRPr lang="en-US" sz="1050" dirty="0"/>
            </a:p>
          </p:txBody>
        </p:sp>
        <p:cxnSp>
          <p:nvCxnSpPr>
            <p:cNvPr id="7" name="Straight Connector 6"/>
            <p:cNvCxnSpPr/>
            <p:nvPr/>
          </p:nvCxnSpPr>
          <p:spPr>
            <a:xfrm flipV="1">
              <a:off x="2356840" y="3168708"/>
              <a:ext cx="1870745" cy="8389"/>
            </a:xfrm>
            <a:prstGeom prst="line">
              <a:avLst/>
            </a:prstGeom>
            <a:ln w="15875">
              <a:solidFill>
                <a:schemeClr val="tx1"/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V="1">
              <a:off x="6792985" y="3185486"/>
              <a:ext cx="1870745" cy="8389"/>
            </a:xfrm>
            <a:prstGeom prst="line">
              <a:avLst/>
            </a:prstGeom>
            <a:ln w="15875">
              <a:solidFill>
                <a:schemeClr val="tx1"/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Rectangle 9"/>
            <p:cNvSpPr/>
            <p:nvPr/>
          </p:nvSpPr>
          <p:spPr>
            <a:xfrm>
              <a:off x="2767900" y="4502555"/>
              <a:ext cx="1148827" cy="46139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r-Cyrl-RS" sz="1050" dirty="0"/>
                <a:t>Прималац услуге</a:t>
              </a:r>
              <a:endParaRPr lang="en-US" sz="1050" dirty="0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7195656" y="4502555"/>
              <a:ext cx="1148827" cy="46139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r-Cyrl-RS" sz="1050" dirty="0"/>
                <a:t>Прималац услуге</a:t>
              </a:r>
              <a:endParaRPr lang="en-US" sz="1050" dirty="0"/>
            </a:p>
          </p:txBody>
        </p:sp>
        <p:cxnSp>
          <p:nvCxnSpPr>
            <p:cNvPr id="13" name="Straight Arrow Connector 12"/>
            <p:cNvCxnSpPr>
              <a:cxnSpLocks/>
              <a:stCxn id="10" idx="0"/>
              <a:endCxn id="3" idx="2"/>
            </p:cNvCxnSpPr>
            <p:nvPr/>
          </p:nvCxnSpPr>
          <p:spPr>
            <a:xfrm flipH="1" flipV="1">
              <a:off x="3333924" y="1843247"/>
              <a:ext cx="8389" cy="2659309"/>
            </a:xfrm>
            <a:prstGeom prst="straightConnector1">
              <a:avLst/>
            </a:prstGeom>
            <a:ln w="127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/>
            <p:cNvCxnSpPr>
              <a:cxnSpLocks/>
              <a:stCxn id="12" idx="0"/>
              <a:endCxn id="6" idx="2"/>
            </p:cNvCxnSpPr>
            <p:nvPr/>
          </p:nvCxnSpPr>
          <p:spPr>
            <a:xfrm flipV="1">
              <a:off x="7770070" y="1843245"/>
              <a:ext cx="2331" cy="2659310"/>
            </a:xfrm>
            <a:prstGeom prst="straightConnector1">
              <a:avLst/>
            </a:prstGeom>
            <a:ln w="127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/>
            <p:nvPr/>
          </p:nvSpPr>
          <p:spPr>
            <a:xfrm>
              <a:off x="8956880" y="2631595"/>
              <a:ext cx="1458571" cy="3385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r-Cyrl-RS" sz="1050" dirty="0"/>
                <a:t>Иностранство</a:t>
              </a:r>
              <a:endParaRPr lang="en-US" sz="1050" dirty="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8956880" y="3369770"/>
              <a:ext cx="1323704" cy="3385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r-Cyrl-RS" sz="1050" dirty="0"/>
                <a:t>Србија</a:t>
              </a:r>
              <a:endParaRPr lang="en-US" sz="1050" dirty="0"/>
            </a:p>
          </p:txBody>
        </p:sp>
        <p:cxnSp>
          <p:nvCxnSpPr>
            <p:cNvPr id="18" name="Curved Connector 17"/>
            <p:cNvCxnSpPr>
              <a:cxnSpLocks/>
              <a:stCxn id="3" idx="1"/>
              <a:endCxn id="10" idx="1"/>
            </p:cNvCxnSpPr>
            <p:nvPr/>
          </p:nvCxnSpPr>
          <p:spPr>
            <a:xfrm rot="10800000" flipH="1" flipV="1">
              <a:off x="2759511" y="1612549"/>
              <a:ext cx="8389" cy="3120703"/>
            </a:xfrm>
            <a:prstGeom prst="curvedConnector3">
              <a:avLst>
                <a:gd name="adj1" fmla="val -3633185"/>
              </a:avLst>
            </a:prstGeom>
            <a:ln w="12700"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urved Connector 20"/>
            <p:cNvCxnSpPr>
              <a:cxnSpLocks/>
              <a:stCxn id="6" idx="1"/>
              <a:endCxn id="12" idx="1"/>
            </p:cNvCxnSpPr>
            <p:nvPr/>
          </p:nvCxnSpPr>
          <p:spPr>
            <a:xfrm rot="10800000" flipV="1">
              <a:off x="7195656" y="1612547"/>
              <a:ext cx="2331" cy="3120705"/>
            </a:xfrm>
            <a:prstGeom prst="curvedConnector3">
              <a:avLst>
                <a:gd name="adj1" fmla="val 13177803"/>
              </a:avLst>
            </a:prstGeom>
            <a:ln w="12700"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62050" y="3353953"/>
              <a:ext cx="1468029" cy="917904"/>
            </a:xfrm>
            <a:prstGeom prst="rect">
              <a:avLst/>
            </a:prstGeom>
          </p:spPr>
        </p:pic>
        <p:pic>
          <p:nvPicPr>
            <p:cNvPr id="25" name="Picture 2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57881" y="3362342"/>
              <a:ext cx="1468029" cy="917904"/>
            </a:xfrm>
            <a:prstGeom prst="rect">
              <a:avLst/>
            </a:prstGeom>
          </p:spPr>
        </p:pic>
        <p:sp>
          <p:nvSpPr>
            <p:cNvPr id="26" name="TextBox 25"/>
            <p:cNvSpPr txBox="1"/>
            <p:nvPr/>
          </p:nvSpPr>
          <p:spPr>
            <a:xfrm>
              <a:off x="2743909" y="2352669"/>
              <a:ext cx="1164428" cy="33855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sr-Cyrl-RS" sz="1050" dirty="0"/>
                <a:t>Закупнина</a:t>
              </a:r>
              <a:endParaRPr lang="en-US" sz="1050"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7108906" y="2341975"/>
              <a:ext cx="1273093" cy="76944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sr-Cyrl-RS" sz="1050" dirty="0"/>
                <a:t>Накнада за услуге (ИТ/Тел)</a:t>
              </a:r>
              <a:endParaRPr lang="en-US" sz="1050" dirty="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3111376" y="5890825"/>
              <a:ext cx="352337" cy="4001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50" dirty="0">
                  <a:solidFill>
                    <a:srgbClr val="FF0000"/>
                  </a:solidFill>
                </a:rPr>
                <a:t>A</a:t>
              </a: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7552188" y="5890826"/>
              <a:ext cx="352337" cy="4001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r-Cyrl-RS" sz="1350" dirty="0">
                  <a:solidFill>
                    <a:srgbClr val="FF0000"/>
                  </a:solidFill>
                </a:rPr>
                <a:t>Б</a:t>
              </a:r>
              <a:endParaRPr lang="en-US" sz="1350" dirty="0">
                <a:solidFill>
                  <a:srgbClr val="FF0000"/>
                </a:solidFill>
              </a:endParaRPr>
            </a:p>
          </p:txBody>
        </p:sp>
      </p:grpSp>
      <p:sp>
        <p:nvSpPr>
          <p:cNvPr id="20" name="Title 1">
            <a:extLst>
              <a:ext uri="{FF2B5EF4-FFF2-40B4-BE49-F238E27FC236}">
                <a16:creationId xmlns:a16="http://schemas.microsoft.com/office/drawing/2014/main" id="{1FF94644-856E-C2F7-7159-0C9E09282EE4}"/>
              </a:ext>
            </a:extLst>
          </p:cNvPr>
          <p:cNvSpPr txBox="1">
            <a:spLocks/>
          </p:cNvSpPr>
          <p:nvPr/>
        </p:nvSpPr>
        <p:spPr>
          <a:xfrm>
            <a:off x="752400" y="432000"/>
            <a:ext cx="7639200" cy="5184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ctr" defTabSz="914400" rtl="0" eaLnBrk="1" latinLnBrk="0" hangingPunct="1">
              <a:lnSpc>
                <a:spcPct val="70000"/>
              </a:lnSpc>
              <a:spcBef>
                <a:spcPct val="0"/>
              </a:spcBef>
              <a:buNone/>
              <a:defRPr sz="45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sr-Cyrl-RS" sz="4800" dirty="0"/>
              <a:t>Пример бр. </a:t>
            </a:r>
            <a:r>
              <a:rPr lang="en-US" sz="4800" dirty="0"/>
              <a:t>2</a:t>
            </a:r>
            <a:r>
              <a:rPr lang="sr-Cyrl-RS" sz="4800" dirty="0"/>
              <a:t> </a:t>
            </a:r>
            <a:r>
              <a:rPr lang="en-US" sz="4800" dirty="0"/>
              <a:t>  | </a:t>
            </a:r>
            <a:r>
              <a:rPr lang="sr-Cyrl-RS" sz="4800" b="1" dirty="0"/>
              <a:t>Опрема</a:t>
            </a:r>
            <a:r>
              <a:rPr lang="en-US" sz="4800" dirty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37731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434130" y="1609637"/>
            <a:ext cx="8599652" cy="4711995"/>
            <a:chOff x="578839" y="469783"/>
            <a:chExt cx="11466203" cy="6282660"/>
          </a:xfrm>
        </p:grpSpPr>
        <p:sp>
          <p:nvSpPr>
            <p:cNvPr id="45" name="TextBox 44"/>
            <p:cNvSpPr txBox="1"/>
            <p:nvPr/>
          </p:nvSpPr>
          <p:spPr>
            <a:xfrm>
              <a:off x="578839" y="469783"/>
              <a:ext cx="10964411" cy="53860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r-Cyrl-RS" sz="1350" dirty="0"/>
                <a:t>Постоји ли стална база и у којим случајевима?</a:t>
              </a:r>
            </a:p>
            <a:p>
              <a:endParaRPr lang="sr-Cyrl-RS" sz="1350" dirty="0"/>
            </a:p>
            <a:p>
              <a:endParaRPr lang="sr-Cyrl-RS" sz="1350" dirty="0"/>
            </a:p>
            <a:p>
              <a:endParaRPr lang="sr-Cyrl-RS" sz="1350" dirty="0"/>
            </a:p>
            <a:p>
              <a:endParaRPr lang="sr-Cyrl-RS" sz="1350" dirty="0"/>
            </a:p>
            <a:p>
              <a:endParaRPr lang="sr-Cyrl-RS" sz="1350" dirty="0"/>
            </a:p>
            <a:p>
              <a:endParaRPr lang="sr-Cyrl-RS" sz="1350" dirty="0"/>
            </a:p>
            <a:p>
              <a:endParaRPr lang="sr-Cyrl-RS" sz="1350" dirty="0"/>
            </a:p>
            <a:p>
              <a:endParaRPr lang="sr-Cyrl-RS" sz="1350" dirty="0"/>
            </a:p>
            <a:p>
              <a:endParaRPr lang="sr-Cyrl-RS" sz="1350" dirty="0"/>
            </a:p>
            <a:p>
              <a:endParaRPr lang="sr-Cyrl-RS" sz="1350" dirty="0"/>
            </a:p>
            <a:p>
              <a:endParaRPr lang="sr-Cyrl-RS" sz="1350" dirty="0"/>
            </a:p>
            <a:p>
              <a:endParaRPr lang="sr-Cyrl-RS" sz="1350" dirty="0"/>
            </a:p>
            <a:p>
              <a:endParaRPr lang="sr-Cyrl-RS" sz="1350" dirty="0"/>
            </a:p>
            <a:p>
              <a:endParaRPr lang="sr-Cyrl-RS" sz="1350" dirty="0"/>
            </a:p>
            <a:p>
              <a:endParaRPr lang="sr-Cyrl-RS" sz="1350" dirty="0"/>
            </a:p>
            <a:p>
              <a:endParaRPr lang="sr-Cyrl-RS" sz="1350" dirty="0"/>
            </a:p>
            <a:p>
              <a:endParaRPr lang="sr-Cyrl-RS" sz="1350" dirty="0"/>
            </a:p>
            <a:p>
              <a:endParaRPr lang="sr-Cyrl-RS" sz="1350" dirty="0"/>
            </a:p>
          </p:txBody>
        </p:sp>
        <p:sp>
          <p:nvSpPr>
            <p:cNvPr id="3" name="Rectangle 2"/>
            <p:cNvSpPr/>
            <p:nvPr/>
          </p:nvSpPr>
          <p:spPr>
            <a:xfrm>
              <a:off x="1870511" y="1381852"/>
              <a:ext cx="1065402" cy="68507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r-Cyrl-RS" sz="1050" dirty="0"/>
                <a:t>Власник / прималац услуге</a:t>
              </a:r>
              <a:endParaRPr lang="en-US" sz="1050" dirty="0"/>
            </a:p>
          </p:txBody>
        </p:sp>
        <p:sp>
          <p:nvSpPr>
            <p:cNvPr id="5" name="Rectangle 4"/>
            <p:cNvSpPr/>
            <p:nvPr/>
          </p:nvSpPr>
          <p:spPr>
            <a:xfrm>
              <a:off x="7070987" y="1381851"/>
              <a:ext cx="1065402" cy="68507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r-Cyrl-RS" sz="1050" dirty="0"/>
                <a:t>Власник / прималац услуге</a:t>
              </a:r>
              <a:endParaRPr lang="en-US" sz="1050" dirty="0"/>
            </a:p>
          </p:txBody>
        </p:sp>
        <p:cxnSp>
          <p:nvCxnSpPr>
            <p:cNvPr id="6" name="Straight Connector 5"/>
            <p:cNvCxnSpPr/>
            <p:nvPr/>
          </p:nvCxnSpPr>
          <p:spPr>
            <a:xfrm>
              <a:off x="845376" y="3111146"/>
              <a:ext cx="4364799" cy="22579"/>
            </a:xfrm>
            <a:prstGeom prst="line">
              <a:avLst/>
            </a:prstGeom>
            <a:ln w="15875">
              <a:solidFill>
                <a:schemeClr val="tx1"/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 flipV="1">
              <a:off x="6061045" y="3111146"/>
              <a:ext cx="4394512" cy="22579"/>
            </a:xfrm>
            <a:prstGeom prst="line">
              <a:avLst/>
            </a:prstGeom>
            <a:ln w="15875">
              <a:solidFill>
                <a:schemeClr val="tx1"/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1878900" y="4502555"/>
              <a:ext cx="1187137" cy="46139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r-Cyrl-RS" sz="1050" dirty="0"/>
                <a:t>Пружалац услуге</a:t>
              </a:r>
              <a:endParaRPr lang="en-US" sz="1050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7068657" y="4502555"/>
              <a:ext cx="1187137" cy="46139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r-Cyrl-RS" sz="1050" dirty="0"/>
                <a:t>Пружалац услуге</a:t>
              </a:r>
              <a:endParaRPr lang="en-US" sz="1050" dirty="0"/>
            </a:p>
          </p:txBody>
        </p:sp>
        <p:cxnSp>
          <p:nvCxnSpPr>
            <p:cNvPr id="10" name="Straight Arrow Connector 9"/>
            <p:cNvCxnSpPr>
              <a:cxnSpLocks/>
              <a:stCxn id="8" idx="0"/>
              <a:endCxn id="3" idx="2"/>
            </p:cNvCxnSpPr>
            <p:nvPr/>
          </p:nvCxnSpPr>
          <p:spPr>
            <a:xfrm flipH="1" flipV="1">
              <a:off x="2403212" y="2066926"/>
              <a:ext cx="69257" cy="2435629"/>
            </a:xfrm>
            <a:prstGeom prst="straightConnector1">
              <a:avLst/>
            </a:prstGeom>
            <a:ln w="127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/>
            <p:cNvCxnSpPr>
              <a:cxnSpLocks/>
              <a:stCxn id="9" idx="0"/>
              <a:endCxn id="5" idx="2"/>
            </p:cNvCxnSpPr>
            <p:nvPr/>
          </p:nvCxnSpPr>
          <p:spPr>
            <a:xfrm flipH="1" flipV="1">
              <a:off x="7603689" y="2066926"/>
              <a:ext cx="58537" cy="2435629"/>
            </a:xfrm>
            <a:prstGeom prst="straightConnector1">
              <a:avLst/>
            </a:prstGeom>
            <a:ln w="127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/>
            <p:cNvSpPr txBox="1"/>
            <p:nvPr/>
          </p:nvSpPr>
          <p:spPr>
            <a:xfrm>
              <a:off x="10607881" y="2631595"/>
              <a:ext cx="1437161" cy="3385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r-Cyrl-RS" sz="1050" dirty="0"/>
                <a:t>Иностранство</a:t>
              </a:r>
              <a:endParaRPr lang="en-US" sz="1050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0607879" y="3369771"/>
              <a:ext cx="1304273" cy="3385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r-Cyrl-RS" sz="1050" dirty="0"/>
                <a:t>Србија</a:t>
              </a:r>
              <a:endParaRPr lang="en-US" sz="1050" dirty="0"/>
            </a:p>
          </p:txBody>
        </p:sp>
        <p:cxnSp>
          <p:nvCxnSpPr>
            <p:cNvPr id="14" name="Curved Connector 13"/>
            <p:cNvCxnSpPr>
              <a:cxnSpLocks/>
              <a:stCxn id="3" idx="1"/>
              <a:endCxn id="8" idx="1"/>
            </p:cNvCxnSpPr>
            <p:nvPr/>
          </p:nvCxnSpPr>
          <p:spPr>
            <a:xfrm rot="10800000" flipH="1" flipV="1">
              <a:off x="1870511" y="1724388"/>
              <a:ext cx="8389" cy="3008863"/>
            </a:xfrm>
            <a:prstGeom prst="curvedConnector3">
              <a:avLst>
                <a:gd name="adj1" fmla="val -3633185"/>
              </a:avLst>
            </a:prstGeom>
            <a:ln w="12700"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urved Connector 14"/>
            <p:cNvCxnSpPr>
              <a:cxnSpLocks/>
              <a:stCxn id="5" idx="1"/>
              <a:endCxn id="9" idx="1"/>
            </p:cNvCxnSpPr>
            <p:nvPr/>
          </p:nvCxnSpPr>
          <p:spPr>
            <a:xfrm rot="10800000" flipV="1">
              <a:off x="7068657" y="1724388"/>
              <a:ext cx="2331" cy="3008864"/>
            </a:xfrm>
            <a:prstGeom prst="curvedConnector3">
              <a:avLst>
                <a:gd name="adj1" fmla="val 13177803"/>
              </a:avLst>
            </a:prstGeom>
            <a:ln w="12700"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/>
            <p:cNvSpPr txBox="1"/>
            <p:nvPr/>
          </p:nvSpPr>
          <p:spPr>
            <a:xfrm>
              <a:off x="1957846" y="2339330"/>
              <a:ext cx="820181" cy="33855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sr-Cyrl-RS" sz="1050" dirty="0"/>
                <a:t>Услуга</a:t>
              </a:r>
              <a:endParaRPr lang="en-US" sz="1050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7157738" y="2341974"/>
              <a:ext cx="889569" cy="33855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sr-Cyrl-RS" sz="1050" dirty="0"/>
                <a:t>Услуга</a:t>
              </a:r>
              <a:endParaRPr lang="en-US" sz="1050" dirty="0"/>
            </a:p>
          </p:txBody>
        </p:sp>
        <p:cxnSp>
          <p:nvCxnSpPr>
            <p:cNvPr id="24" name="Curved Connector 23"/>
            <p:cNvCxnSpPr>
              <a:cxnSpLocks/>
              <a:stCxn id="8" idx="3"/>
            </p:cNvCxnSpPr>
            <p:nvPr/>
          </p:nvCxnSpPr>
          <p:spPr>
            <a:xfrm flipV="1">
              <a:off x="3066038" y="2528320"/>
              <a:ext cx="1667061" cy="2204932"/>
            </a:xfrm>
            <a:prstGeom prst="curvedConnector2">
              <a:avLst/>
            </a:prstGeom>
            <a:ln w="12700"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Rectangle 27"/>
            <p:cNvSpPr/>
            <p:nvPr/>
          </p:nvSpPr>
          <p:spPr>
            <a:xfrm>
              <a:off x="4196232" y="2066925"/>
              <a:ext cx="1065402" cy="46139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r-Cyrl-RS" sz="1050" dirty="0"/>
                <a:t>Купац</a:t>
              </a:r>
              <a:endParaRPr lang="en-US" sz="1050" dirty="0"/>
            </a:p>
          </p:txBody>
        </p:sp>
        <p:pic>
          <p:nvPicPr>
            <p:cNvPr id="32" name="Picture 31" descr="C:\Program Files\Microsoft Office\MEDIA\CAGCAT10\j0292020.wmf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577995" y="3303132"/>
              <a:ext cx="539694" cy="51223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3" name="Rectangle 32"/>
            <p:cNvSpPr/>
            <p:nvPr/>
          </p:nvSpPr>
          <p:spPr>
            <a:xfrm>
              <a:off x="9392486" y="2034467"/>
              <a:ext cx="1065402" cy="46139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r-Cyrl-RS" sz="1050" dirty="0"/>
                <a:t>Купац</a:t>
              </a:r>
              <a:endParaRPr lang="en-US" sz="1050" dirty="0"/>
            </a:p>
          </p:txBody>
        </p:sp>
        <p:cxnSp>
          <p:nvCxnSpPr>
            <p:cNvPr id="34" name="Curved Connector 33"/>
            <p:cNvCxnSpPr>
              <a:cxnSpLocks/>
              <a:stCxn id="9" idx="3"/>
              <a:endCxn id="33" idx="2"/>
            </p:cNvCxnSpPr>
            <p:nvPr/>
          </p:nvCxnSpPr>
          <p:spPr>
            <a:xfrm flipV="1">
              <a:off x="8255794" y="2495862"/>
              <a:ext cx="1669393" cy="2237391"/>
            </a:xfrm>
            <a:prstGeom prst="curvedConnector2">
              <a:avLst/>
            </a:prstGeom>
            <a:ln w="12700"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Arrow Connector 41"/>
            <p:cNvCxnSpPr>
              <a:stCxn id="3" idx="3"/>
              <a:endCxn id="28" idx="1"/>
            </p:cNvCxnSpPr>
            <p:nvPr/>
          </p:nvCxnSpPr>
          <p:spPr>
            <a:xfrm>
              <a:off x="2935913" y="1724389"/>
              <a:ext cx="1260319" cy="573234"/>
            </a:xfrm>
            <a:prstGeom prst="straightConnector1">
              <a:avLst/>
            </a:prstGeom>
            <a:ln w="127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Arrow Connector 45"/>
            <p:cNvCxnSpPr>
              <a:endCxn id="33" idx="1"/>
            </p:cNvCxnSpPr>
            <p:nvPr/>
          </p:nvCxnSpPr>
          <p:spPr>
            <a:xfrm>
              <a:off x="8134058" y="1736569"/>
              <a:ext cx="1258428" cy="528596"/>
            </a:xfrm>
            <a:prstGeom prst="straightConnector1">
              <a:avLst/>
            </a:prstGeom>
            <a:ln w="127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6" name="Group 55"/>
            <p:cNvGrpSpPr/>
            <p:nvPr/>
          </p:nvGrpSpPr>
          <p:grpSpPr>
            <a:xfrm>
              <a:off x="697878" y="3724427"/>
              <a:ext cx="1027584" cy="885540"/>
              <a:chOff x="588773" y="3314986"/>
              <a:chExt cx="1131747" cy="934468"/>
            </a:xfrm>
          </p:grpSpPr>
          <p:pic>
            <p:nvPicPr>
              <p:cNvPr id="53" name="Picture 52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68270" y="3314986"/>
                <a:ext cx="652250" cy="466343"/>
              </a:xfrm>
              <a:prstGeom prst="rect">
                <a:avLst/>
              </a:prstGeom>
            </p:spPr>
          </p:pic>
          <p:pic>
            <p:nvPicPr>
              <p:cNvPr id="52" name="Picture 51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88773" y="3369025"/>
                <a:ext cx="515376" cy="432252"/>
              </a:xfrm>
              <a:prstGeom prst="rect">
                <a:avLst/>
              </a:prstGeom>
            </p:spPr>
          </p:pic>
          <p:pic>
            <p:nvPicPr>
              <p:cNvPr id="55" name="Picture 54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71386" y="3781329"/>
                <a:ext cx="602586" cy="468125"/>
              </a:xfrm>
              <a:prstGeom prst="rect">
                <a:avLst/>
              </a:prstGeom>
            </p:spPr>
          </p:pic>
        </p:grpSp>
        <p:grpSp>
          <p:nvGrpSpPr>
            <p:cNvPr id="57" name="Group 56"/>
            <p:cNvGrpSpPr/>
            <p:nvPr/>
          </p:nvGrpSpPr>
          <p:grpSpPr>
            <a:xfrm>
              <a:off x="5846573" y="3815366"/>
              <a:ext cx="1082755" cy="893160"/>
              <a:chOff x="588773" y="3314986"/>
              <a:chExt cx="1131747" cy="934468"/>
            </a:xfrm>
          </p:grpSpPr>
          <p:pic>
            <p:nvPicPr>
              <p:cNvPr id="58" name="Picture 57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68270" y="3314986"/>
                <a:ext cx="652250" cy="466343"/>
              </a:xfrm>
              <a:prstGeom prst="rect">
                <a:avLst/>
              </a:prstGeom>
            </p:spPr>
          </p:pic>
          <p:pic>
            <p:nvPicPr>
              <p:cNvPr id="59" name="Picture 58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88773" y="3369025"/>
                <a:ext cx="515376" cy="432252"/>
              </a:xfrm>
              <a:prstGeom prst="rect">
                <a:avLst/>
              </a:prstGeom>
            </p:spPr>
          </p:pic>
          <p:pic>
            <p:nvPicPr>
              <p:cNvPr id="60" name="Picture 59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71386" y="3781329"/>
                <a:ext cx="602586" cy="468125"/>
              </a:xfrm>
              <a:prstGeom prst="rect">
                <a:avLst/>
              </a:prstGeom>
            </p:spPr>
          </p:pic>
        </p:grpSp>
        <p:pic>
          <p:nvPicPr>
            <p:cNvPr id="63" name="Picture 62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567830" y="4040394"/>
              <a:ext cx="592796" cy="581716"/>
            </a:xfrm>
            <a:prstGeom prst="rect">
              <a:avLst/>
            </a:prstGeom>
          </p:spPr>
        </p:pic>
        <p:pic>
          <p:nvPicPr>
            <p:cNvPr id="64" name="Picture 63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8857454" y="4046028"/>
              <a:ext cx="592796" cy="581716"/>
            </a:xfrm>
            <a:prstGeom prst="rect">
              <a:avLst/>
            </a:prstGeom>
          </p:spPr>
        </p:pic>
        <p:cxnSp>
          <p:nvCxnSpPr>
            <p:cNvPr id="22" name="Straight Arrow Connector 21"/>
            <p:cNvCxnSpPr>
              <a:cxnSpLocks/>
              <a:stCxn id="8" idx="3"/>
            </p:cNvCxnSpPr>
            <p:nvPr/>
          </p:nvCxnSpPr>
          <p:spPr>
            <a:xfrm>
              <a:off x="3066038" y="4733252"/>
              <a:ext cx="1354960" cy="906671"/>
            </a:xfrm>
            <a:prstGeom prst="straightConnector1">
              <a:avLst/>
            </a:prstGeom>
            <a:ln w="12700"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687855" y="5058206"/>
              <a:ext cx="592796" cy="581716"/>
            </a:xfrm>
            <a:prstGeom prst="rect">
              <a:avLst/>
            </a:prstGeom>
          </p:spPr>
        </p:pic>
        <p:cxnSp>
          <p:nvCxnSpPr>
            <p:cNvPr id="48" name="Straight Arrow Connector 47"/>
            <p:cNvCxnSpPr/>
            <p:nvPr/>
          </p:nvCxnSpPr>
          <p:spPr>
            <a:xfrm>
              <a:off x="8156184" y="4761600"/>
              <a:ext cx="1583434" cy="883956"/>
            </a:xfrm>
            <a:prstGeom prst="straightConnector1">
              <a:avLst/>
            </a:prstGeom>
            <a:ln w="127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7" name="Picture 36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9000876" y="5051219"/>
              <a:ext cx="592796" cy="581716"/>
            </a:xfrm>
            <a:prstGeom prst="rect">
              <a:avLst/>
            </a:prstGeom>
          </p:spPr>
        </p:pic>
        <p:sp>
          <p:nvSpPr>
            <p:cNvPr id="65" name="TextBox 64"/>
            <p:cNvSpPr txBox="1"/>
            <p:nvPr/>
          </p:nvSpPr>
          <p:spPr>
            <a:xfrm>
              <a:off x="3192071" y="1847358"/>
              <a:ext cx="917411" cy="30777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sr-Cyrl-RS" sz="900" dirty="0"/>
                <a:t>Продаја</a:t>
              </a:r>
              <a:endParaRPr lang="en-US" sz="900" dirty="0"/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8376469" y="1797024"/>
              <a:ext cx="879617" cy="30777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sr-Cyrl-RS" sz="900" dirty="0"/>
                <a:t>Продаја</a:t>
              </a:r>
              <a:endParaRPr lang="en-US" sz="900" dirty="0"/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8236175" y="4822103"/>
              <a:ext cx="867184" cy="30777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sr-Cyrl-RS" sz="900" dirty="0"/>
                <a:t>Продаја</a:t>
              </a:r>
              <a:endParaRPr lang="en-US" sz="900" dirty="0"/>
            </a:p>
          </p:txBody>
        </p:sp>
        <p:cxnSp>
          <p:nvCxnSpPr>
            <p:cNvPr id="70" name="Curved Connector 69"/>
            <p:cNvCxnSpPr>
              <a:cxnSpLocks/>
              <a:stCxn id="3" idx="3"/>
              <a:endCxn id="8" idx="3"/>
            </p:cNvCxnSpPr>
            <p:nvPr/>
          </p:nvCxnSpPr>
          <p:spPr>
            <a:xfrm>
              <a:off x="2935912" y="1724390"/>
              <a:ext cx="130125" cy="3008863"/>
            </a:xfrm>
            <a:prstGeom prst="curvedConnector3">
              <a:avLst>
                <a:gd name="adj1" fmla="val 334236"/>
              </a:avLst>
            </a:prstGeom>
            <a:ln w="127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TextBox 50"/>
            <p:cNvSpPr txBox="1"/>
            <p:nvPr/>
          </p:nvSpPr>
          <p:spPr>
            <a:xfrm>
              <a:off x="2882992" y="3297255"/>
              <a:ext cx="854388" cy="30777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sr-Cyrl-RS" sz="900" dirty="0"/>
                <a:t>Продаја</a:t>
              </a:r>
              <a:endParaRPr lang="en-US" sz="900" dirty="0"/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2235432" y="6352334"/>
              <a:ext cx="352337" cy="4001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50" dirty="0">
                  <a:solidFill>
                    <a:srgbClr val="FF0000"/>
                  </a:solidFill>
                </a:rPr>
                <a:t>A</a:t>
              </a: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7425189" y="6301744"/>
              <a:ext cx="352337" cy="4001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r-Cyrl-RS" sz="1350" dirty="0">
                  <a:solidFill>
                    <a:srgbClr val="FF0000"/>
                  </a:solidFill>
                </a:rPr>
                <a:t>Б</a:t>
              </a:r>
              <a:endParaRPr lang="en-US" sz="1350" dirty="0">
                <a:solidFill>
                  <a:srgbClr val="FF0000"/>
                </a:solidFill>
              </a:endParaRPr>
            </a:p>
          </p:txBody>
        </p:sp>
        <p:pic>
          <p:nvPicPr>
            <p:cNvPr id="50" name="Picture 49" descr="C:\Program Files\Microsoft Office\MEDIA\CAGCAT10\j0292020.wmf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251872" y="3228819"/>
              <a:ext cx="539694" cy="512234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7" name="Title 1">
            <a:extLst>
              <a:ext uri="{FF2B5EF4-FFF2-40B4-BE49-F238E27FC236}">
                <a16:creationId xmlns:a16="http://schemas.microsoft.com/office/drawing/2014/main" id="{6FC5A9C7-134A-3C1E-2A81-B194E892ACEC}"/>
              </a:ext>
            </a:extLst>
          </p:cNvPr>
          <p:cNvSpPr txBox="1">
            <a:spLocks/>
          </p:cNvSpPr>
          <p:nvPr/>
        </p:nvSpPr>
        <p:spPr>
          <a:xfrm>
            <a:off x="752400" y="431999"/>
            <a:ext cx="7639200" cy="931053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ctr" defTabSz="914400" rtl="0" eaLnBrk="1" latinLnBrk="0" hangingPunct="1">
              <a:lnSpc>
                <a:spcPct val="70000"/>
              </a:lnSpc>
              <a:spcBef>
                <a:spcPct val="0"/>
              </a:spcBef>
              <a:buNone/>
              <a:defRPr sz="45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sr-Cyrl-RS" sz="4800" dirty="0"/>
              <a:t>Пример бр. </a:t>
            </a:r>
            <a:r>
              <a:rPr lang="en-US" sz="4800" dirty="0"/>
              <a:t>3</a:t>
            </a:r>
            <a:r>
              <a:rPr lang="sr-Cyrl-RS" sz="4800" dirty="0"/>
              <a:t> </a:t>
            </a:r>
            <a:r>
              <a:rPr lang="en-US" sz="4800" dirty="0"/>
              <a:t>  | </a:t>
            </a:r>
            <a:r>
              <a:rPr lang="sr-Cyrl-RS" sz="4800" b="1" dirty="0"/>
              <a:t>Активно оплемењивање</a:t>
            </a:r>
            <a:r>
              <a:rPr lang="en-US" sz="4800" dirty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50219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96112" y="1514264"/>
            <a:ext cx="5831819" cy="2880000"/>
          </a:xfrm>
        </p:spPr>
        <p:txBody>
          <a:bodyPr/>
          <a:lstStyle/>
          <a:p>
            <a:r>
              <a:rPr lang="sr-Cyrl-RS" noProof="0" dirty="0"/>
              <a:t>Хвала</a:t>
            </a:r>
            <a:r>
              <a:rPr lang="sr-Latn-RS" noProof="0" dirty="0"/>
              <a:t> 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8201566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ONTUSED" val="KPMGFONT"/>
  <p:tag name="CREATEDBY" val="Global PowerPoint Toolbar"/>
  <p:tag name="TOOLBARVERSION" val="6.0"/>
  <p:tag name="TYPE" val="Screen"/>
  <p:tag name="KEYWORD" val="SCREEN"/>
  <p:tag name="TEMPLATEVERSION" val="25/05/2022 08:34:0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OCUMENTCLASSIFICATION" val="TRU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OCUMENTCLASSIFICATION" val="TRU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OCUMENTCLASSIFICATION" val="TRU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OCUMENTCLASSIFICATION" val="TRU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OCUMENTCLASSIFICATION" val="TRU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OCUMENTCLASSIFICATION" val="TRU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OCUMENTCLASSIFICATION" val="TRUE"/>
</p:tagLst>
</file>

<file path=ppt/theme/theme1.xml><?xml version="1.0" encoding="utf-8"?>
<a:theme xmlns:a="http://schemas.openxmlformats.org/drawingml/2006/main" name="KPMG Screen (4:3) Feb 2022">
  <a:themeElements>
    <a:clrScheme name="Custom 42">
      <a:dk1>
        <a:srgbClr val="000000"/>
      </a:dk1>
      <a:lt1>
        <a:sysClr val="window" lastClr="FFFFFF"/>
      </a:lt1>
      <a:dk2>
        <a:srgbClr val="00338D"/>
      </a:dk2>
      <a:lt2>
        <a:srgbClr val="E5E5E5"/>
      </a:lt2>
      <a:accent1>
        <a:srgbClr val="1E49E2"/>
      </a:accent1>
      <a:accent2>
        <a:srgbClr val="00338D"/>
      </a:accent2>
      <a:accent3>
        <a:srgbClr val="0C233C"/>
      </a:accent3>
      <a:accent4>
        <a:srgbClr val="00B8F5"/>
      </a:accent4>
      <a:accent5>
        <a:srgbClr val="7213EA"/>
      </a:accent5>
      <a:accent6>
        <a:srgbClr val="FD349C"/>
      </a:accent6>
      <a:hlink>
        <a:srgbClr val="00B8F5"/>
      </a:hlink>
      <a:folHlink>
        <a:srgbClr val="098E7E"/>
      </a:folHlink>
    </a:clrScheme>
    <a:fontScheme name="KPMG New Brand 2022">
      <a:majorFont>
        <a:latin typeface="KPMG Bold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solidFill>
            <a:schemeClr val="accent1"/>
          </a:solidFill>
        </a:ln>
      </a:spPr>
      <a:bodyPr lIns="54610" tIns="54610" rIns="54610" bIns="54610" rtlCol="0" anchor="ctr"/>
      <a:lstStyle>
        <a:defPPr algn="l">
          <a:defRPr sz="1500" dirty="0" err="1" smtClean="0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3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54610" tIns="54610" rIns="54610" bIns="54610" rtlCol="0">
        <a:noAutofit/>
      </a:bodyPr>
      <a:lstStyle>
        <a:defPPr>
          <a:spcAft>
            <a:spcPts val="600"/>
          </a:spcAft>
          <a:defRPr sz="1500" dirty="0" err="1" smtClean="0">
            <a:solidFill>
              <a:schemeClr val="tx2"/>
            </a:solidFill>
          </a:defRPr>
        </a:defPPr>
      </a:lstStyle>
    </a:txDef>
  </a:objectDefaults>
  <a:extraClrSchemeLst/>
  <a:custClrLst>
    <a:custClr name="KPMG Blue">
      <a:srgbClr val="00338D"/>
    </a:custClr>
    <a:custClr name="Pacific Blue">
      <a:srgbClr val="00B8F5"/>
    </a:custClr>
    <a:custClr name="Cobalt Blue">
      <a:srgbClr val="1E49E2"/>
    </a:custClr>
    <a:custClr name="Blue">
      <a:srgbClr val="76D2FF"/>
    </a:custClr>
    <a:custClr name="Purple">
      <a:srgbClr val="7213EA"/>
    </a:custClr>
    <a:custClr name="Light Purple">
      <a:srgbClr val="B497FF"/>
    </a:custClr>
    <a:custClr name="Dark Green">
      <a:srgbClr val="098E7E"/>
    </a:custClr>
    <a:custClr name="Green">
      <a:srgbClr val="00C0AE"/>
    </a:custClr>
    <a:custClr name="Dark Pink">
      <a:srgbClr val="AB0D82"/>
    </a:custClr>
    <a:custClr name="Pink">
      <a:srgbClr val="FD349C"/>
    </a:custClr>
    <a:custClr name="Light Pink">
      <a:srgbClr val="FFA3DA"/>
    </a:custClr>
    <a:custClr name="Grey 2">
      <a:srgbClr val="666666"/>
    </a:custClr>
    <a:custClr name="Dark Purple">
      <a:srgbClr val="510DBC"/>
    </a:custClr>
  </a:custClrLst>
  <a:extLst>
    <a:ext uri="{05A4C25C-085E-4340-85A3-A5531E510DB2}">
      <thm15:themeFamily xmlns:thm15="http://schemas.microsoft.com/office/thememl/2012/main" name="KPMG Screen Standard Template.potx" id="{6C64384B-A64B-44EB-9B8E-9C818B6BDA8E}" vid="{37FA1270-681A-4B52-A28D-71A9EF81AC1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KPMG Screen Standard Template</Template>
  <TotalTime>1136</TotalTime>
  <Words>2599</Words>
  <Application>Microsoft Office PowerPoint</Application>
  <PresentationFormat>On-screen Show (4:3)</PresentationFormat>
  <Paragraphs>289</Paragraphs>
  <Slides>21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Calibri</vt:lpstr>
      <vt:lpstr>Wingdings</vt:lpstr>
      <vt:lpstr>KPMG Bold</vt:lpstr>
      <vt:lpstr>Arial</vt:lpstr>
      <vt:lpstr>KPMG Screen (4:3) Feb 2022</vt:lpstr>
      <vt:lpstr>Стална пословна јединица </vt:lpstr>
      <vt:lpstr>Теме   </vt:lpstr>
      <vt:lpstr>Основе</vt:lpstr>
      <vt:lpstr>Стална пословна јединица  |  Основе (1/2) </vt:lpstr>
      <vt:lpstr>Стална пословна јединица  |  Основе (2/2) </vt:lpstr>
      <vt:lpstr>ЗПДПЛ  и Правилници</vt:lpstr>
      <vt:lpstr>Стална пословна јединица  |  ЗПДПЛ – Дефиниција (1/2)</vt:lpstr>
      <vt:lpstr>Стална пословна јединица  |  ЗПДПЛ – Дефиниција (2/2)</vt:lpstr>
      <vt:lpstr>Стална пословна јединица  |  ЗПДПЛ – Правила</vt:lpstr>
      <vt:lpstr>Стална пословна јединица  |  Правилник (1/2) </vt:lpstr>
      <vt:lpstr>Стална пословна јединица  |  Правилник (2/2) </vt:lpstr>
      <vt:lpstr>Стална пословна јединица  |  Пракса </vt:lpstr>
      <vt:lpstr>ОЕЦД  </vt:lpstr>
      <vt:lpstr>ОЕЦД Модел конвенција  | Члан 5 </vt:lpstr>
      <vt:lpstr>УИДО</vt:lpstr>
      <vt:lpstr>УИДО</vt:lpstr>
      <vt:lpstr>Примери  </vt:lpstr>
      <vt:lpstr>PowerPoint Presentation</vt:lpstr>
      <vt:lpstr>PowerPoint Presentation</vt:lpstr>
      <vt:lpstr>PowerPoint Presentation</vt:lpstr>
      <vt:lpstr>Хвала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Screen template</dc:title>
  <dc:creator>NNN</dc:creator>
  <cp:lastModifiedBy>NNN</cp:lastModifiedBy>
  <cp:revision>4</cp:revision>
  <dcterms:created xsi:type="dcterms:W3CDTF">2023-10-22T19:16:54Z</dcterms:created>
  <dcterms:modified xsi:type="dcterms:W3CDTF">2023-10-27T14:50:48Z</dcterms:modified>
  <cp:category>KPMG Confidential</cp:category>
</cp:coreProperties>
</file>