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1" r:id="rId2"/>
    <p:sldMasterId id="2147483653" r:id="rId3"/>
    <p:sldMasterId id="2147483655" r:id="rId4"/>
    <p:sldMasterId id="2147483657" r:id="rId5"/>
    <p:sldMasterId id="2147483659" r:id="rId6"/>
    <p:sldMasterId id="2147483660" r:id="rId7"/>
    <p:sldMasterId id="2147483736" r:id="rId8"/>
    <p:sldMasterId id="2147483748" r:id="rId9"/>
    <p:sldMasterId id="2147483760" r:id="rId10"/>
    <p:sldMasterId id="2147484995" r:id="rId11"/>
    <p:sldMasterId id="2147485007" r:id="rId12"/>
    <p:sldMasterId id="2147486091" r:id="rId13"/>
    <p:sldMasterId id="2147486395" r:id="rId14"/>
    <p:sldMasterId id="2147487978" r:id="rId15"/>
    <p:sldMasterId id="2147487992" r:id="rId16"/>
  </p:sldMasterIdLst>
  <p:notesMasterIdLst>
    <p:notesMasterId r:id="rId34"/>
  </p:notesMasterIdLst>
  <p:handoutMasterIdLst>
    <p:handoutMasterId r:id="rId35"/>
  </p:handoutMasterIdLst>
  <p:sldIdLst>
    <p:sldId id="481" r:id="rId17"/>
    <p:sldId id="604" r:id="rId18"/>
    <p:sldId id="605" r:id="rId19"/>
    <p:sldId id="606" r:id="rId20"/>
    <p:sldId id="607" r:id="rId21"/>
    <p:sldId id="608" r:id="rId22"/>
    <p:sldId id="609" r:id="rId23"/>
    <p:sldId id="610" r:id="rId24"/>
    <p:sldId id="611" r:id="rId25"/>
    <p:sldId id="612" r:id="rId26"/>
    <p:sldId id="490" r:id="rId27"/>
    <p:sldId id="596" r:id="rId28"/>
    <p:sldId id="506" r:id="rId29"/>
    <p:sldId id="483" r:id="rId30"/>
    <p:sldId id="603" r:id="rId31"/>
    <p:sldId id="602" r:id="rId32"/>
    <p:sldId id="600" r:id="rId33"/>
  </p:sldIdLst>
  <p:sldSz cx="10058400" cy="7772400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>
          <p15:clr>
            <a:srgbClr val="A4A3A4"/>
          </p15:clr>
        </p15:guide>
        <p15:guide id="2" pos="87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aron Martin" initials="AM" lastIdx="10" clrIdx="0"/>
  <p:cmAuthor id="1" name="Zoran Gasic" initials="ZG" lastIdx="2" clrIdx="1"/>
  <p:cmAuthor id="2" name="User" initials="U" lastIdx="12" clrIdx="2"/>
  <p:cmAuthor id="3" name="Aleksandra Gregovic" initials="AG" lastIdx="1" clrIdx="3"/>
  <p:cmAuthor id="4" name="Pavle Kutlesic" initials="PK" lastIdx="14" clrIdx="4"/>
  <p:cmAuthor id="5" name="Bojan Stankovic" initials="BS" lastIdx="9" clrIdx="5"/>
  <p:cmAuthor id="6" name="Filip Kovacevic" initials="FK" lastIdx="3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DE"/>
    <a:srgbClr val="92D400"/>
    <a:srgbClr val="002776"/>
    <a:srgbClr val="FF0000"/>
    <a:srgbClr val="F9F9F9"/>
    <a:srgbClr val="F2F2F2"/>
    <a:srgbClr val="00A1DD"/>
    <a:srgbClr val="00B0F0"/>
    <a:srgbClr val="8099CC"/>
    <a:srgbClr val="B1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44" autoAdjust="0"/>
    <p:restoredTop sz="93178" autoAdjust="0"/>
  </p:normalViewPr>
  <p:slideViewPr>
    <p:cSldViewPr snapToGrid="0">
      <p:cViewPr varScale="1">
        <p:scale>
          <a:sx n="61" d="100"/>
          <a:sy n="61" d="100"/>
        </p:scale>
        <p:origin x="1746" y="78"/>
      </p:cViewPr>
      <p:guideLst>
        <p:guide orient="horz" pos="804"/>
        <p:guide pos="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576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484" y="2"/>
            <a:ext cx="2946575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DD75D71-EE10-440B-8E69-268BF1D898A1}" type="datetimeFigureOut">
              <a:rPr lang="en-US"/>
              <a:pPr>
                <a:defRPr/>
              </a:pPr>
              <a:t>4/26/2016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486"/>
            <a:ext cx="2946576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en-US" smtClean="0"/>
              <a:t>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484" y="9378486"/>
            <a:ext cx="2946575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F26F42-23A3-4DEA-A89F-BC2DF1BCA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60532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6576" cy="49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84" y="2"/>
            <a:ext cx="2946575" cy="49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3300" y="739775"/>
            <a:ext cx="4792663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690823"/>
            <a:ext cx="5438464" cy="444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486"/>
            <a:ext cx="2946576" cy="49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GB" smtClean="0"/>
              <a:t>2</a:t>
            </a:r>
            <a:endParaRPr lang="en-GB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84" y="9378486"/>
            <a:ext cx="2946575" cy="49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0EA5815-033F-40AE-B6EF-A48392EAE0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31155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633" algn="l" defTabSz="9142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60" algn="l" defTabSz="9142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7" algn="l" defTabSz="9142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13" algn="l" defTabSz="9142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EA5815-033F-40AE-B6EF-A48392EAE0C0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626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L_COL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27163"/>
            <a:ext cx="4186237" cy="86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A5D42-AC6B-48A2-AA13-DE8479E00A4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96472-6211-4C58-B479-EC4F6A95E0C5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4655" y="1426744"/>
            <a:ext cx="4547235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9527" y="1426744"/>
            <a:ext cx="4548982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858EC-3904-4FAA-A82E-48BB840D4C6C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65CC5-F85C-41B1-A1B8-9B99D75B40D3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9A5B8-5D28-4414-9490-9B265DD7921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000D9-4375-4711-91BD-CC1B245F5281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81B54-C219-4294-803D-D266851AEF58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6D526-176F-482B-8F9C-D656FD8D210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A28DE-BFCD-4A1B-999F-F1E08C78045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2984" y="406612"/>
            <a:ext cx="2315528" cy="68314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4655" y="406612"/>
            <a:ext cx="6780689" cy="68314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69E1E-2C51-4B90-BC34-5B73C6E47B9B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L_COL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6400"/>
            <a:ext cx="2093912" cy="43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" name="Picture 5" descr="DEL_Strapline_UK_B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7218363"/>
            <a:ext cx="3414712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4652" y="2446869"/>
            <a:ext cx="9263857" cy="705321"/>
          </a:xfrm>
        </p:spPr>
        <p:txBody>
          <a:bodyPr>
            <a:spAutoFit/>
          </a:bodyPr>
          <a:lstStyle>
            <a:lvl1pPr>
              <a:lnSpc>
                <a:spcPts val="5499"/>
              </a:lnSpc>
              <a:defRPr sz="6000">
                <a:latin typeface="Times New Roman" pitchFamily="18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4652" y="4282017"/>
            <a:ext cx="5938997" cy="205184"/>
          </a:xfrm>
        </p:spPr>
        <p:txBody>
          <a:bodyPr>
            <a:spAutoFit/>
          </a:bodyPr>
          <a:lstStyle>
            <a:lvl1pPr>
              <a:lnSpc>
                <a:spcPts val="1600"/>
              </a:lnSpc>
              <a:defRPr sz="1400"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39410-1A38-45CC-923A-1940D5B3413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FEDBE-CCEE-4C75-9C01-9D358EB21316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4655" y="1426744"/>
            <a:ext cx="4547235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9527" y="1426744"/>
            <a:ext cx="4548982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5E62A-F05E-428E-B449-19C045D1EE5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77A19-CA74-42F3-8799-06347BB99ED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A3E1C-A54D-4C8A-AB66-B9D6ED01D25D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2C1CA-1C96-43E1-AC3F-333B8B498B68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39E0A-A0A9-4AE6-92D3-646AC07BC605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939E9-3932-41E7-A1C3-9B7F71E97D51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559F0-49C0-4D8A-A848-5C5EE7D5406E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2984" y="406612"/>
            <a:ext cx="2315528" cy="68314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4655" y="406612"/>
            <a:ext cx="6780689" cy="68314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F2FE9-11E6-4C77-AD2E-5D75BEBC5B8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L_COL_RE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423863"/>
            <a:ext cx="1979613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4655" y="2446869"/>
            <a:ext cx="9221947" cy="1525693"/>
          </a:xfrm>
        </p:spPr>
        <p:txBody>
          <a:bodyPr/>
          <a:lstStyle>
            <a:lvl1pPr>
              <a:lnSpc>
                <a:spcPts val="5299"/>
              </a:lnSpc>
              <a:defRPr sz="6000">
                <a:latin typeface="Times New Roman" pitchFamily="18" charset="0"/>
              </a:defRPr>
            </a:lvl1pPr>
          </a:lstStyle>
          <a:p>
            <a:r>
              <a:rPr lang="en-GB" altLang="en-GB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1" y="4073315"/>
            <a:ext cx="5938997" cy="287867"/>
          </a:xfrm>
        </p:spPr>
        <p:txBody>
          <a:bodyPr/>
          <a:lstStyle>
            <a:lvl1pPr marL="0" indent="0">
              <a:lnSpc>
                <a:spcPct val="107000"/>
              </a:lnSpc>
              <a:spcAft>
                <a:spcPct val="0"/>
              </a:spcAft>
              <a:buFont typeface="Verdana" pitchFamily="34" charset="0"/>
              <a:buNone/>
              <a:defRPr sz="1400"/>
            </a:lvl1pPr>
          </a:lstStyle>
          <a:p>
            <a:r>
              <a:rPr lang="en-GB" altLang="en-GB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796925" y="7408863"/>
            <a:ext cx="5767388" cy="122237"/>
          </a:xfrm>
        </p:spPr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411163" y="7412038"/>
            <a:ext cx="2095500" cy="1222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DC7C1-CF23-4A68-A074-5D6252EC215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EADAF-C71E-4125-9C49-9D17268F3BC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1FE66-DB27-46DF-964D-ABFAD1EB888B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4655" y="1426744"/>
            <a:ext cx="4547235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9527" y="1426744"/>
            <a:ext cx="4548982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B2B3D-C4B6-481E-8F78-CB19B0A5C6B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FD700-CCB4-4214-972D-D99AA71E8E1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38D26-5722-451D-82E6-9405D8039CA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7FFC4-C536-412A-9D40-D11DD2582BAF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4D6E2-EA23-468B-96ED-7AFDBE9EBA1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BC433-BE4D-4AB5-A828-26B5C1426AEB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83315-7157-4EEC-87AF-7080B380AA0E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2984" y="406612"/>
            <a:ext cx="2315528" cy="68314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4655" y="406612"/>
            <a:ext cx="6780689" cy="68314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6E0D2-73B8-45B5-9724-FDD291F2D085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EL_C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441325"/>
            <a:ext cx="19812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4655" y="2446869"/>
            <a:ext cx="9221947" cy="1525693"/>
          </a:xfrm>
        </p:spPr>
        <p:txBody>
          <a:bodyPr/>
          <a:lstStyle>
            <a:lvl1pPr>
              <a:lnSpc>
                <a:spcPts val="5299"/>
              </a:lnSpc>
              <a:defRPr sz="6000">
                <a:latin typeface="Times New Roman" pitchFamily="18" charset="0"/>
              </a:defRPr>
            </a:lvl1pPr>
          </a:lstStyle>
          <a:p>
            <a:r>
              <a:rPr lang="en-GB" altLang="en-GB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1" y="4073315"/>
            <a:ext cx="5938997" cy="287867"/>
          </a:xfrm>
        </p:spPr>
        <p:txBody>
          <a:bodyPr/>
          <a:lstStyle>
            <a:lvl1pPr marL="0" indent="0">
              <a:lnSpc>
                <a:spcPct val="107000"/>
              </a:lnSpc>
              <a:spcAft>
                <a:spcPct val="0"/>
              </a:spcAft>
              <a:buFontTx/>
              <a:buNone/>
              <a:defRPr sz="1400"/>
            </a:lvl1pPr>
          </a:lstStyle>
          <a:p>
            <a:r>
              <a:rPr lang="en-GB" altLang="en-GB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4975" y="7410450"/>
            <a:ext cx="2095500" cy="122238"/>
          </a:xfrm>
        </p:spPr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74700" y="7402513"/>
            <a:ext cx="5837238" cy="306387"/>
          </a:xfrm>
        </p:spPr>
        <p:txBody>
          <a:bodyPr lIns="91426" tIns="45712" rIns="91426" bIns="45712" anchor="t"/>
          <a:lstStyle>
            <a:lvl1pPr algn="ctr">
              <a:defRPr sz="1400"/>
            </a:lvl1pPr>
          </a:lstStyle>
          <a:p>
            <a:pPr>
              <a:defRPr/>
            </a:pPr>
            <a:r>
              <a:rPr lang="en-GB" smtClean="0"/>
              <a:t>Footer</a:t>
            </a:r>
            <a:endParaRPr lang="en-GB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20DCD-F970-44E2-B4D2-1ECF947E77F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1FC4D-FC06-4D8D-8200-2CF965527ED5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4655" y="1426740"/>
            <a:ext cx="4533265" cy="56763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5560" y="1426740"/>
            <a:ext cx="4533265" cy="56763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21408-5998-4690-8F7C-FB5C5DD09E7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5ED78-88C7-4CE4-B15E-6648AA368F5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C4227-5429-454B-BDF0-AE1E1A13C5B7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D2F46-8C14-4C6B-9A5F-A334E1867CC2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8599E-C62C-41A6-9DB7-60947C8057B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4AE3E-DC77-4907-A014-3ECE370E9A0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A2760-58A7-4FB4-9147-C8F7FD66124E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0284" y="406616"/>
            <a:ext cx="2308543" cy="66964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4656" y="406616"/>
            <a:ext cx="6757988" cy="66964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716A1-31BA-4728-A286-75A7CCE245D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L_COL_REV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6400"/>
            <a:ext cx="2093912" cy="43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" name="Picture 5" descr="DEL_Strapline_UK_rev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7218363"/>
            <a:ext cx="3395662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4652" y="2446869"/>
            <a:ext cx="9263857" cy="705321"/>
          </a:xfrm>
        </p:spPr>
        <p:txBody>
          <a:bodyPr>
            <a:spAutoFit/>
          </a:bodyPr>
          <a:lstStyle>
            <a:lvl1pPr>
              <a:lnSpc>
                <a:spcPts val="5499"/>
              </a:lnSpc>
              <a:defRPr sz="6000">
                <a:latin typeface="Times New Roman" pitchFamily="18" charset="0"/>
              </a:defRPr>
            </a:lvl1pPr>
          </a:lstStyle>
          <a:p>
            <a:r>
              <a:rPr lang="en-GB"/>
              <a:t>Click to edit Master title style.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4652" y="4282017"/>
            <a:ext cx="5938997" cy="205184"/>
          </a:xfrm>
        </p:spPr>
        <p:txBody>
          <a:bodyPr>
            <a:spAutoFit/>
          </a:bodyPr>
          <a:lstStyle>
            <a:lvl1pPr>
              <a:lnSpc>
                <a:spcPts val="1600"/>
              </a:lnSpc>
              <a:defRPr sz="1400"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4C6D2-C7A7-4699-9B74-B604A196BA47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5495D-A056-41AA-8440-9907AAC1E00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4655" y="1426744"/>
            <a:ext cx="4547235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9527" y="1426744"/>
            <a:ext cx="4548982" cy="5811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96D96-D921-410E-9F68-62D6949CF12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29F87-ED43-4151-9CD1-E6C8CFA4F70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32C23-4392-4D85-B2E9-577CFBAE23A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7F467-DE94-40A3-8B6F-28D27D93CD8B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2661E-D8B9-4A92-8E4F-AF48B2CBBE7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2C7E3-2D50-4649-96E7-CCC24F189FF1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88697-408B-4CD7-B804-18DC343FB37D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2984" y="406612"/>
            <a:ext cx="2315528" cy="68314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4655" y="406612"/>
            <a:ext cx="6780689" cy="68314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36ED6-543C-4769-B354-506A65B4CF05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6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/>
            </a:lvl1pPr>
            <a:lvl2pPr marL="457127" indent="0" algn="ctr">
              <a:buNone/>
              <a:defRPr/>
            </a:lvl2pPr>
            <a:lvl3pPr marL="914253" indent="0" algn="ctr">
              <a:buNone/>
              <a:defRPr/>
            </a:lvl3pPr>
            <a:lvl4pPr marL="1371380" indent="0" algn="ctr">
              <a:buNone/>
              <a:defRPr/>
            </a:lvl4pPr>
            <a:lvl5pPr marL="1828507" indent="0" algn="ctr">
              <a:buNone/>
              <a:defRPr/>
            </a:lvl5pPr>
            <a:lvl6pPr marL="2285633" indent="0" algn="ctr">
              <a:buNone/>
              <a:defRPr/>
            </a:lvl6pPr>
            <a:lvl7pPr marL="2742760" indent="0" algn="ctr">
              <a:buNone/>
              <a:defRPr/>
            </a:lvl7pPr>
            <a:lvl8pPr marL="3199887" indent="0" algn="ctr">
              <a:buNone/>
              <a:defRPr/>
            </a:lvl8pPr>
            <a:lvl9pPr marL="36570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12336-7DDB-4230-B53B-A2A2D9F77E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7B0CC-26C0-43AA-8966-53361D88E6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CA03F-CD74-45C6-9923-266499BAB2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298" y="1349376"/>
            <a:ext cx="4548981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1915" y="1349376"/>
            <a:ext cx="4548982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08A2A-E48D-4BBA-9916-514EF15B18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A803A-3B59-431A-B061-6F41CAAF0A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6114A-BDF1-49D2-ABBF-997A359AFF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FD4D1-3F28-4AB5-A011-B48F7FF309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9E5EC-9148-4462-9F31-4DC55A7BF7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10C44-53E6-423C-A036-75A6D9860D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18FA6-301B-43AC-A2A4-D26D7D0971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7118" y="397620"/>
            <a:ext cx="2317274" cy="68674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297" y="397620"/>
            <a:ext cx="6784181" cy="6867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3DCA5-F440-49F7-9A19-4F7D25BF28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6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/>
            </a:lvl1pPr>
            <a:lvl2pPr marL="457127" indent="0" algn="ctr">
              <a:buNone/>
              <a:defRPr/>
            </a:lvl2pPr>
            <a:lvl3pPr marL="914253" indent="0" algn="ctr">
              <a:buNone/>
              <a:defRPr/>
            </a:lvl3pPr>
            <a:lvl4pPr marL="1371380" indent="0" algn="ctr">
              <a:buNone/>
              <a:defRPr/>
            </a:lvl4pPr>
            <a:lvl5pPr marL="1828507" indent="0" algn="ctr">
              <a:buNone/>
              <a:defRPr/>
            </a:lvl5pPr>
            <a:lvl6pPr marL="2285633" indent="0" algn="ctr">
              <a:buNone/>
              <a:defRPr/>
            </a:lvl6pPr>
            <a:lvl7pPr marL="2742760" indent="0" algn="ctr">
              <a:buNone/>
              <a:defRPr/>
            </a:lvl7pPr>
            <a:lvl8pPr marL="3199887" indent="0" algn="ctr">
              <a:buNone/>
              <a:defRPr/>
            </a:lvl8pPr>
            <a:lvl9pPr marL="36570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602D1-FE2D-4F1B-9B71-7CCEAEC94A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8A4F0-61DE-4058-99EF-4C33C11A96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55C2A-4C68-401F-9ED3-53B162C510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298" y="1349376"/>
            <a:ext cx="4548981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1915" y="1349376"/>
            <a:ext cx="4548982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01F03-F963-47A8-AA7A-0180E4AD4C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C7159-B957-407A-8EDF-BBD09C94B1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106B9-F143-47E3-B428-1EE1DFD49C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1AB32-6685-4200-946A-E79DE0D217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CB122-D164-4D74-9501-9F43EEB747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887B-7907-4F95-82A5-F11CD14AA9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D1E69-FEF1-47CF-A7CC-4F086DD544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7118" y="397620"/>
            <a:ext cx="2317274" cy="68674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297" y="397620"/>
            <a:ext cx="6784181" cy="6867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97E50-5FA6-4534-9834-D99DDBC786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6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/>
            </a:lvl1pPr>
            <a:lvl2pPr marL="457127" indent="0" algn="ctr">
              <a:buNone/>
              <a:defRPr/>
            </a:lvl2pPr>
            <a:lvl3pPr marL="914253" indent="0" algn="ctr">
              <a:buNone/>
              <a:defRPr/>
            </a:lvl3pPr>
            <a:lvl4pPr marL="1371380" indent="0" algn="ctr">
              <a:buNone/>
              <a:defRPr/>
            </a:lvl4pPr>
            <a:lvl5pPr marL="1828507" indent="0" algn="ctr">
              <a:buNone/>
              <a:defRPr/>
            </a:lvl5pPr>
            <a:lvl6pPr marL="2285633" indent="0" algn="ctr">
              <a:buNone/>
              <a:defRPr/>
            </a:lvl6pPr>
            <a:lvl7pPr marL="2742760" indent="0" algn="ctr">
              <a:buNone/>
              <a:defRPr/>
            </a:lvl7pPr>
            <a:lvl8pPr marL="3199887" indent="0" algn="ctr">
              <a:buNone/>
              <a:defRPr/>
            </a:lvl8pPr>
            <a:lvl9pPr marL="36570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E96BF-D200-49D5-BED5-FA481B0A0F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EF2D8-3DB4-4CDE-A3CF-187619CE32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766EA-5010-4EE4-9696-359497CCB7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298" y="1349376"/>
            <a:ext cx="4548981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1915" y="1349376"/>
            <a:ext cx="4548982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F589C-511D-40F2-AA7F-646E615F65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78993-12C9-4416-8957-C7B10E9F80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631F9-FD71-407A-BB4B-B84289F95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C0116-D462-4AD9-8AD2-A894D0B336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C17A3-3826-4503-85D6-3A72E9F7B9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953E9-8C18-4571-ABCF-4C85A9887A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17F15-65ED-4CE1-9629-6A92F9EC10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7118" y="397620"/>
            <a:ext cx="2317274" cy="68674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297" y="397620"/>
            <a:ext cx="6784181" cy="6867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9F951-A6CE-4AF1-8B07-7F8018D491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6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/>
            </a:lvl1pPr>
            <a:lvl2pPr marL="457127" indent="0" algn="ctr">
              <a:buNone/>
              <a:defRPr/>
            </a:lvl2pPr>
            <a:lvl3pPr marL="914253" indent="0" algn="ctr">
              <a:buNone/>
              <a:defRPr/>
            </a:lvl3pPr>
            <a:lvl4pPr marL="1371380" indent="0" algn="ctr">
              <a:buNone/>
              <a:defRPr/>
            </a:lvl4pPr>
            <a:lvl5pPr marL="1828507" indent="0" algn="ctr">
              <a:buNone/>
              <a:defRPr/>
            </a:lvl5pPr>
            <a:lvl6pPr marL="2285633" indent="0" algn="ctr">
              <a:buNone/>
              <a:defRPr/>
            </a:lvl6pPr>
            <a:lvl7pPr marL="2742760" indent="0" algn="ctr">
              <a:buNone/>
              <a:defRPr/>
            </a:lvl7pPr>
            <a:lvl8pPr marL="3199887" indent="0" algn="ctr">
              <a:buNone/>
              <a:defRPr/>
            </a:lvl8pPr>
            <a:lvl9pPr marL="36570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B6115-DA55-486A-82EE-070254FA1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27CB0-11CE-4A93-BD0F-1CBDAB3B66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BD961-9BE1-4549-BEEE-AE93946102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298" y="1349376"/>
            <a:ext cx="4548981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1915" y="1349376"/>
            <a:ext cx="4548982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6B8FE-9FAE-4B45-B097-A332EDD9C5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BD075-731D-4E01-BF5D-FF4681BAAE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38628-5D4D-49CD-BE9A-C514E4D7A3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6021-52C3-4040-A999-17F8E97E11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49D7D-457E-48C1-B7D7-8A9A1705E3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C6025-C8AA-4E53-8B7C-E6DD482853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6C5EE-D5DC-428F-A1C0-5B91068E4B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7118" y="397620"/>
            <a:ext cx="2317274" cy="68674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297" y="397620"/>
            <a:ext cx="6784181" cy="6867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B008A-9439-4A89-8233-3F001E1A3B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EL_PRI_RGB"/>
          <p:cNvPicPr>
            <a:picLocks noChangeArrowheads="1"/>
          </p:cNvPicPr>
          <p:nvPr/>
        </p:nvPicPr>
        <p:blipFill>
          <a:blip r:embed="rId2" cstate="print"/>
          <a:srcRect l="7785" t="27351" r="9871" b="25598"/>
          <a:stretch>
            <a:fillRect/>
          </a:stretch>
        </p:blipFill>
        <p:spPr bwMode="auto">
          <a:xfrm>
            <a:off x="315913" y="287338"/>
            <a:ext cx="23447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5" name="Title Placeholder 1"/>
          <p:cNvSpPr>
            <a:spLocks noGrp="1"/>
          </p:cNvSpPr>
          <p:nvPr>
            <p:ph type="ctrTitle"/>
          </p:nvPr>
        </p:nvSpPr>
        <p:spPr>
          <a:xfrm>
            <a:off x="1257105" y="3271170"/>
            <a:ext cx="4396681" cy="1279264"/>
          </a:xfrm>
        </p:spPr>
        <p:txBody>
          <a:bodyPr/>
          <a:lstStyle>
            <a:lvl1pPr>
              <a:lnSpc>
                <a:spcPts val="2512"/>
              </a:lnSpc>
              <a:defRPr sz="2500" b="0" smtClean="0">
                <a:latin typeface="Times New Roman" pitchFamily="18" charset="0"/>
              </a:defRPr>
            </a:lvl1pPr>
          </a:lstStyle>
          <a:p>
            <a:r>
              <a:rPr lang="en-US" smtClean="0"/>
              <a:t>Click to edit </a:t>
            </a:r>
            <a:br>
              <a:rPr lang="en-US" smtClean="0"/>
            </a:br>
            <a:r>
              <a:rPr lang="en-US" smtClean="0"/>
              <a:t>Master title style</a:t>
            </a:r>
          </a:p>
        </p:txBody>
      </p:sp>
      <p:sp>
        <p:nvSpPr>
          <p:cNvPr id="120836" name="Text Placeholder 2"/>
          <p:cNvSpPr>
            <a:spLocks noGrp="1"/>
          </p:cNvSpPr>
          <p:nvPr>
            <p:ph type="subTitle" idx="1"/>
          </p:nvPr>
        </p:nvSpPr>
        <p:spPr>
          <a:xfrm>
            <a:off x="447605" y="6832797"/>
            <a:ext cx="5214114" cy="344417"/>
          </a:xfrm>
        </p:spPr>
        <p:txBody>
          <a:bodyPr/>
          <a:lstStyle>
            <a:lvl1pPr marL="0" indent="0">
              <a:lnSpc>
                <a:spcPts val="1996"/>
              </a:lnSpc>
              <a:defRPr b="1" smtClean="0"/>
            </a:lvl1pPr>
          </a:lstStyle>
          <a:p>
            <a:r>
              <a:rPr smtClean="0"/>
              <a:t>Click to edit Master subtitle style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57200" y="7426325"/>
            <a:ext cx="311150" cy="165100"/>
          </a:xfrm>
        </p:spPr>
        <p:txBody>
          <a:bodyPr/>
          <a:lstStyle>
            <a:lvl1pPr>
              <a:lnSpc>
                <a:spcPts val="1200"/>
              </a:lnSpc>
              <a:defRPr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D8A096C1-83DB-4586-ADB1-5BB796C268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847725" y="7426325"/>
            <a:ext cx="4749800" cy="139700"/>
          </a:xfrm>
        </p:spPr>
        <p:txBody>
          <a:bodyPr/>
          <a:lstStyle>
            <a:lvl1pPr>
              <a:lnSpc>
                <a:spcPts val="1200"/>
              </a:lnSpc>
              <a:defRPr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037388" y="7429500"/>
            <a:ext cx="2544762" cy="1619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914404">
              <a:lnSpc>
                <a:spcPts val="1077"/>
              </a:lnSpc>
              <a:defRPr/>
            </a:pPr>
            <a:r>
              <a:rPr lang="en-US" sz="700" dirty="0">
                <a:solidFill>
                  <a:srgbClr val="002776"/>
                </a:solidFill>
                <a:latin typeface="Arial" charset="0"/>
                <a:cs typeface="Arial" charset="0"/>
              </a:rPr>
              <a:t>© 2008 Deloitte </a:t>
            </a:r>
            <a:r>
              <a:rPr lang="en-US" sz="700" dirty="0" err="1">
                <a:solidFill>
                  <a:srgbClr val="002776"/>
                </a:solidFill>
                <a:latin typeface="Arial" charset="0"/>
                <a:cs typeface="Arial" charset="0"/>
              </a:rPr>
              <a:t>Touche</a:t>
            </a:r>
            <a:r>
              <a:rPr lang="en-US" sz="700" dirty="0">
                <a:solidFill>
                  <a:srgbClr val="002776"/>
                </a:solidFill>
                <a:latin typeface="Arial" charset="0"/>
                <a:cs typeface="Arial" charset="0"/>
              </a:rPr>
              <a:t> Tohmatsu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39" y="359929"/>
            <a:ext cx="9124559" cy="6298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9942" y="1169761"/>
            <a:ext cx="4484292" cy="5218934"/>
          </a:xfrm>
        </p:spPr>
        <p:txBody>
          <a:bodyPr rtlCol="0">
            <a:noAutofit/>
          </a:bodyPr>
          <a:lstStyle>
            <a:lvl1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10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10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2pPr>
            <a:lvl3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10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3pPr>
            <a:lvl4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9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GB" sz="9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>
              <a:defRPr sz="14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0208" y="1169761"/>
            <a:ext cx="4484292" cy="5218934"/>
          </a:xfrm>
        </p:spPr>
        <p:txBody>
          <a:bodyPr rtlCol="0">
            <a:noAutofit/>
          </a:bodyPr>
          <a:lstStyle>
            <a:lvl1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10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10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2pPr>
            <a:lvl3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10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3pPr>
            <a:lvl4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US" sz="9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algn="l" defTabSz="820400" rtl="0" eaLnBrk="1" latinLnBrk="0" hangingPunct="1">
              <a:spcBef>
                <a:spcPts val="0"/>
              </a:spcBef>
              <a:spcAft>
                <a:spcPts val="269"/>
              </a:spcAft>
              <a:buFont typeface="Arial" pitchFamily="34" charset="0"/>
              <a:defRPr lang="en-GB" sz="9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>
              <a:defRPr sz="14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BBE1DEE1-B118-4375-A612-6549E0F795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D2F46-8C14-4C6B-9A5F-A334E1867CC2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6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/>
            </a:lvl1pPr>
            <a:lvl2pPr marL="457127" indent="0" algn="ctr">
              <a:buNone/>
              <a:defRPr/>
            </a:lvl2pPr>
            <a:lvl3pPr marL="914253" indent="0" algn="ctr">
              <a:buNone/>
              <a:defRPr/>
            </a:lvl3pPr>
            <a:lvl4pPr marL="1371380" indent="0" algn="ctr">
              <a:buNone/>
              <a:defRPr/>
            </a:lvl4pPr>
            <a:lvl5pPr marL="1828507" indent="0" algn="ctr">
              <a:buNone/>
              <a:defRPr/>
            </a:lvl5pPr>
            <a:lvl6pPr marL="2285633" indent="0" algn="ctr">
              <a:buNone/>
              <a:defRPr/>
            </a:lvl6pPr>
            <a:lvl7pPr marL="2742760" indent="0" algn="ctr">
              <a:buNone/>
              <a:defRPr/>
            </a:lvl7pPr>
            <a:lvl8pPr marL="3199887" indent="0" algn="ctr">
              <a:buNone/>
              <a:defRPr/>
            </a:lvl8pPr>
            <a:lvl9pPr marL="36570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2420-6A33-493E-8050-970E4F6E73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840F5-6514-4A8D-B889-D0A8AE7686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47C41-008B-4746-9ED7-12E417A62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298" y="1349376"/>
            <a:ext cx="4548981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1915" y="1349376"/>
            <a:ext cx="4548982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AE8D1-2EA6-4E49-8F9E-5DE5C3A7C5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7C75B-BEBF-4C59-A73E-0E219DFE78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0D59-34DB-418C-8AA4-9E29BB5A50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DD2D5-C59C-4FC1-BB0C-2305872D73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86EED-9FB6-4BE2-BD66-C14738E17E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7B545-B045-4C6D-8F4F-A29DA1B54F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5CF8C-9D57-4562-A455-45C197A1B8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7118" y="397620"/>
            <a:ext cx="2317274" cy="68674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297" y="397620"/>
            <a:ext cx="6784181" cy="6867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EDF9-84AA-415E-B04D-40C63A4E62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6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/>
            </a:lvl1pPr>
            <a:lvl2pPr marL="457127" indent="0" algn="ctr">
              <a:buNone/>
              <a:defRPr/>
            </a:lvl2pPr>
            <a:lvl3pPr marL="914253" indent="0" algn="ctr">
              <a:buNone/>
              <a:defRPr/>
            </a:lvl3pPr>
            <a:lvl4pPr marL="1371380" indent="0" algn="ctr">
              <a:buNone/>
              <a:defRPr/>
            </a:lvl4pPr>
            <a:lvl5pPr marL="1828507" indent="0" algn="ctr">
              <a:buNone/>
              <a:defRPr/>
            </a:lvl5pPr>
            <a:lvl6pPr marL="2285633" indent="0" algn="ctr">
              <a:buNone/>
              <a:defRPr/>
            </a:lvl6pPr>
            <a:lvl7pPr marL="2742760" indent="0" algn="ctr">
              <a:buNone/>
              <a:defRPr/>
            </a:lvl7pPr>
            <a:lvl8pPr marL="3199887" indent="0" algn="ctr">
              <a:buNone/>
              <a:defRPr/>
            </a:lvl8pPr>
            <a:lvl9pPr marL="36570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EBFC4-5FD7-45F2-AB94-827AC22406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18630-4847-461C-A2FC-A0441251BB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02FB7-7910-4C74-B653-3E9E55A08B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298" y="1349376"/>
            <a:ext cx="4548981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1915" y="1349376"/>
            <a:ext cx="4548982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86B16-9D72-421D-AE48-587C7A0F22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60CF7-6414-47E8-A734-FCE93AF30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23493-D9AF-4B58-9122-FC27D5160C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ACDAC-9712-435F-B7E5-F84B6E2FC5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642C2-8F6A-4814-8A07-E39070253E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0CDC1-F174-46E7-A986-223A6893DE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CFE8E-107E-4D46-B8A4-9845047718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7118" y="397620"/>
            <a:ext cx="2317274" cy="68674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297" y="397620"/>
            <a:ext cx="6784181" cy="6867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A8E29-BDF1-47F6-ADCC-A96FFE2ACC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EL_C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441325"/>
            <a:ext cx="19812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4656" y="2446869"/>
            <a:ext cx="9221947" cy="1525693"/>
          </a:xfrm>
        </p:spPr>
        <p:txBody>
          <a:bodyPr/>
          <a:lstStyle>
            <a:lvl1pPr>
              <a:lnSpc>
                <a:spcPts val="5298"/>
              </a:lnSpc>
              <a:defRPr sz="6000">
                <a:latin typeface="Times New Roman" pitchFamily="18" charset="0"/>
              </a:defRPr>
            </a:lvl1pPr>
          </a:lstStyle>
          <a:p>
            <a:r>
              <a:rPr lang="en-GB" altLang="en-GB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1" y="4073315"/>
            <a:ext cx="5938997" cy="287867"/>
          </a:xfrm>
        </p:spPr>
        <p:txBody>
          <a:bodyPr/>
          <a:lstStyle>
            <a:lvl1pPr marL="0" indent="0">
              <a:lnSpc>
                <a:spcPct val="107000"/>
              </a:lnSpc>
              <a:spcAft>
                <a:spcPct val="0"/>
              </a:spcAft>
              <a:buFontTx/>
              <a:buNone/>
              <a:defRPr sz="1400"/>
            </a:lvl1pPr>
          </a:lstStyle>
          <a:p>
            <a:r>
              <a:rPr lang="en-GB" altLang="en-GB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4975" y="7410450"/>
            <a:ext cx="2095500" cy="122238"/>
          </a:xfrm>
        </p:spPr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74700" y="7402513"/>
            <a:ext cx="5837238" cy="307975"/>
          </a:xfrm>
        </p:spPr>
        <p:txBody>
          <a:bodyPr lIns="91416" tIns="45707" rIns="91416" bIns="45707" anchor="t"/>
          <a:lstStyle>
            <a:lvl1pPr algn="ctr">
              <a:defRPr sz="1400"/>
            </a:lvl1pPr>
          </a:lstStyle>
          <a:p>
            <a:pPr>
              <a:defRPr/>
            </a:pPr>
            <a:r>
              <a:rPr lang="en-GB" smtClean="0"/>
              <a:t>Footer</a:t>
            </a:r>
            <a:endParaRPr lang="en-GB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3E8EA-A954-4E43-94DF-21C17C6A882C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3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80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74" indent="0">
              <a:buNone/>
              <a:defRPr sz="1800"/>
            </a:lvl2pPr>
            <a:lvl3pPr marL="914147" indent="0">
              <a:buNone/>
              <a:defRPr sz="1600"/>
            </a:lvl3pPr>
            <a:lvl4pPr marL="1371219" indent="0">
              <a:buNone/>
              <a:defRPr sz="1400"/>
            </a:lvl4pPr>
            <a:lvl5pPr marL="1828293" indent="0">
              <a:buNone/>
              <a:defRPr sz="1400"/>
            </a:lvl5pPr>
            <a:lvl6pPr marL="2285366" indent="0">
              <a:buNone/>
              <a:defRPr sz="1400"/>
            </a:lvl6pPr>
            <a:lvl7pPr marL="2742440" indent="0">
              <a:buNone/>
              <a:defRPr sz="1400"/>
            </a:lvl7pPr>
            <a:lvl8pPr marL="3199513" indent="0">
              <a:buNone/>
              <a:defRPr sz="1400"/>
            </a:lvl8pPr>
            <a:lvl9pPr marL="365658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5DE5A-240C-4BCD-920D-F80A3DA81F4B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4656" y="1426740"/>
            <a:ext cx="4533265" cy="5676370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5561" y="1426740"/>
            <a:ext cx="4533265" cy="5676370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EF9E8-A452-4645-8B79-1AF8A0E1C09E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074" indent="0">
              <a:buNone/>
              <a:defRPr sz="2000" b="1"/>
            </a:lvl2pPr>
            <a:lvl3pPr marL="914147" indent="0">
              <a:buNone/>
              <a:defRPr sz="1800" b="1"/>
            </a:lvl3pPr>
            <a:lvl4pPr marL="1371219" indent="0">
              <a:buNone/>
              <a:defRPr sz="1600" b="1"/>
            </a:lvl4pPr>
            <a:lvl5pPr marL="1828293" indent="0">
              <a:buNone/>
              <a:defRPr sz="1600" b="1"/>
            </a:lvl5pPr>
            <a:lvl6pPr marL="2285366" indent="0">
              <a:buNone/>
              <a:defRPr sz="1600" b="1"/>
            </a:lvl6pPr>
            <a:lvl7pPr marL="2742440" indent="0">
              <a:buNone/>
              <a:defRPr sz="1600" b="1"/>
            </a:lvl7pPr>
            <a:lvl8pPr marL="3199513" indent="0">
              <a:buNone/>
              <a:defRPr sz="1600" b="1"/>
            </a:lvl8pPr>
            <a:lvl9pPr marL="365658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2" y="1739795"/>
            <a:ext cx="4445953" cy="7250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074" indent="0">
              <a:buNone/>
              <a:defRPr sz="2000" b="1"/>
            </a:lvl2pPr>
            <a:lvl3pPr marL="914147" indent="0">
              <a:buNone/>
              <a:defRPr sz="1800" b="1"/>
            </a:lvl3pPr>
            <a:lvl4pPr marL="1371219" indent="0">
              <a:buNone/>
              <a:defRPr sz="1600" b="1"/>
            </a:lvl4pPr>
            <a:lvl5pPr marL="1828293" indent="0">
              <a:buNone/>
              <a:defRPr sz="1600" b="1"/>
            </a:lvl5pPr>
            <a:lvl6pPr marL="2285366" indent="0">
              <a:buNone/>
              <a:defRPr sz="1600" b="1"/>
            </a:lvl6pPr>
            <a:lvl7pPr marL="2742440" indent="0">
              <a:buNone/>
              <a:defRPr sz="1600" b="1"/>
            </a:lvl7pPr>
            <a:lvl8pPr marL="3199513" indent="0">
              <a:buNone/>
              <a:defRPr sz="1600" b="1"/>
            </a:lvl8pPr>
            <a:lvl9pPr marL="365658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2" y="2464859"/>
            <a:ext cx="4445953" cy="4478126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9108F-4AEE-4EE5-B0F0-7B553826351E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5FECD-A0A8-4491-9007-8008C68015A6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B8013-0ECE-4450-BB69-31F25A3E955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5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2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5" y="1626452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074" indent="0">
              <a:buNone/>
              <a:defRPr sz="1200"/>
            </a:lvl2pPr>
            <a:lvl3pPr marL="914147" indent="0">
              <a:buNone/>
              <a:defRPr sz="1000"/>
            </a:lvl3pPr>
            <a:lvl4pPr marL="1371219" indent="0">
              <a:buNone/>
              <a:defRPr sz="900"/>
            </a:lvl4pPr>
            <a:lvl5pPr marL="1828293" indent="0">
              <a:buNone/>
              <a:defRPr sz="900"/>
            </a:lvl5pPr>
            <a:lvl6pPr marL="2285366" indent="0">
              <a:buNone/>
              <a:defRPr sz="900"/>
            </a:lvl6pPr>
            <a:lvl7pPr marL="2742440" indent="0">
              <a:buNone/>
              <a:defRPr sz="900"/>
            </a:lvl7pPr>
            <a:lvl8pPr marL="3199513" indent="0">
              <a:buNone/>
              <a:defRPr sz="900"/>
            </a:lvl8pPr>
            <a:lvl9pPr marL="365658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95F1B-1338-4065-91BA-D4F3A69E55F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074" indent="0">
              <a:buNone/>
              <a:defRPr sz="2800"/>
            </a:lvl2pPr>
            <a:lvl3pPr marL="914147" indent="0">
              <a:buNone/>
              <a:defRPr sz="2500"/>
            </a:lvl3pPr>
            <a:lvl4pPr marL="1371219" indent="0">
              <a:buNone/>
              <a:defRPr sz="2000"/>
            </a:lvl4pPr>
            <a:lvl5pPr marL="1828293" indent="0">
              <a:buNone/>
              <a:defRPr sz="2000"/>
            </a:lvl5pPr>
            <a:lvl6pPr marL="2285366" indent="0">
              <a:buNone/>
              <a:defRPr sz="2000"/>
            </a:lvl6pPr>
            <a:lvl7pPr marL="2742440" indent="0">
              <a:buNone/>
              <a:defRPr sz="2000"/>
            </a:lvl7pPr>
            <a:lvl8pPr marL="3199513" indent="0">
              <a:buNone/>
              <a:defRPr sz="2000"/>
            </a:lvl8pPr>
            <a:lvl9pPr marL="3656585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074" indent="0">
              <a:buNone/>
              <a:defRPr sz="1200"/>
            </a:lvl2pPr>
            <a:lvl3pPr marL="914147" indent="0">
              <a:buNone/>
              <a:defRPr sz="1000"/>
            </a:lvl3pPr>
            <a:lvl4pPr marL="1371219" indent="0">
              <a:buNone/>
              <a:defRPr sz="900"/>
            </a:lvl4pPr>
            <a:lvl5pPr marL="1828293" indent="0">
              <a:buNone/>
              <a:defRPr sz="900"/>
            </a:lvl5pPr>
            <a:lvl6pPr marL="2285366" indent="0">
              <a:buNone/>
              <a:defRPr sz="900"/>
            </a:lvl6pPr>
            <a:lvl7pPr marL="2742440" indent="0">
              <a:buNone/>
              <a:defRPr sz="900"/>
            </a:lvl7pPr>
            <a:lvl8pPr marL="3199513" indent="0">
              <a:buNone/>
              <a:defRPr sz="900"/>
            </a:lvl8pPr>
            <a:lvl9pPr marL="365658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8AD65-3718-42D5-AF5D-993E2C9FE112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B717C-C86E-47FE-8B9D-57CC57D866DF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0285" y="406617"/>
            <a:ext cx="2308543" cy="66964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4656" y="406617"/>
            <a:ext cx="6757988" cy="66964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E3945-9A7B-4298-A5E6-142FBDDE8396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6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/>
            </a:lvl1pPr>
            <a:lvl2pPr marL="457127" indent="0" algn="ctr">
              <a:buNone/>
              <a:defRPr/>
            </a:lvl2pPr>
            <a:lvl3pPr marL="914253" indent="0" algn="ctr">
              <a:buNone/>
              <a:defRPr/>
            </a:lvl3pPr>
            <a:lvl4pPr marL="1371380" indent="0" algn="ctr">
              <a:buNone/>
              <a:defRPr/>
            </a:lvl4pPr>
            <a:lvl5pPr marL="1828507" indent="0" algn="ctr">
              <a:buNone/>
              <a:defRPr/>
            </a:lvl5pPr>
            <a:lvl6pPr marL="2285633" indent="0" algn="ctr">
              <a:buNone/>
              <a:defRPr/>
            </a:lvl6pPr>
            <a:lvl7pPr marL="2742760" indent="0" algn="ctr">
              <a:buNone/>
              <a:defRPr/>
            </a:lvl7pPr>
            <a:lvl8pPr marL="3199887" indent="0" algn="ctr">
              <a:buNone/>
              <a:defRPr/>
            </a:lvl8pPr>
            <a:lvl9pPr marL="365701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ACEA0-A0FC-423E-9E62-79E86E170D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4602B-E8DB-4BB8-AEDB-1F72DB99AA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BFF1-A185-46FE-889B-E5779D483C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298" y="1349376"/>
            <a:ext cx="4548981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1915" y="1349376"/>
            <a:ext cx="4548982" cy="5915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EADAD-1F2D-425E-9CD1-05345D3820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24FB5-D60F-4C6C-9073-A40DE2A679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9F574-ADD9-438A-8DEE-BFEB4DA4BF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3E95C-A97F-4F47-A97A-D10322BA92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FE33E-D433-44BE-B0DF-3FD06684AB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87038-FDF0-4470-BD39-829126B1DD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1D7C-DB61-4E7B-93D6-3A0A23B873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7118" y="397620"/>
            <a:ext cx="2317274" cy="68674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297" y="397620"/>
            <a:ext cx="6784181" cy="6867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5A668-3D2C-4BD8-9D34-2104C67B38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EL_C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441325"/>
            <a:ext cx="19812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4655" y="2446869"/>
            <a:ext cx="9221947" cy="1525693"/>
          </a:xfrm>
        </p:spPr>
        <p:txBody>
          <a:bodyPr/>
          <a:lstStyle>
            <a:lvl1pPr>
              <a:lnSpc>
                <a:spcPts val="5299"/>
              </a:lnSpc>
              <a:defRPr sz="6000">
                <a:latin typeface="Times New Roman" pitchFamily="18" charset="0"/>
              </a:defRPr>
            </a:lvl1pPr>
          </a:lstStyle>
          <a:p>
            <a:r>
              <a:rPr lang="en-GB" altLang="en-GB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1" y="4073315"/>
            <a:ext cx="5938997" cy="287867"/>
          </a:xfrm>
        </p:spPr>
        <p:txBody>
          <a:bodyPr/>
          <a:lstStyle>
            <a:lvl1pPr marL="0" indent="0">
              <a:lnSpc>
                <a:spcPct val="107000"/>
              </a:lnSpc>
              <a:spcAft>
                <a:spcPct val="0"/>
              </a:spcAft>
              <a:buFontTx/>
              <a:buNone/>
              <a:defRPr sz="1400"/>
            </a:lvl1pPr>
          </a:lstStyle>
          <a:p>
            <a:r>
              <a:rPr lang="en-GB" altLang="en-GB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4975" y="7410450"/>
            <a:ext cx="2095500" cy="122238"/>
          </a:xfrm>
        </p:spPr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74700" y="7402513"/>
            <a:ext cx="5837238" cy="306387"/>
          </a:xfrm>
        </p:spPr>
        <p:txBody>
          <a:bodyPr lIns="91426" tIns="45712" rIns="91426" bIns="45712" anchor="t"/>
          <a:lstStyle>
            <a:lvl1pPr algn="ctr">
              <a:defRPr sz="1400"/>
            </a:lvl1pPr>
          </a:lstStyle>
          <a:p>
            <a:pPr>
              <a:defRPr/>
            </a:pPr>
            <a:r>
              <a:rPr lang="en-GB" smtClean="0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84454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20DCD-F970-44E2-B4D2-1ECF947E77F9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413874665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9"/>
            <a:ext cx="8549640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27" indent="0">
              <a:buNone/>
              <a:defRPr sz="1800"/>
            </a:lvl2pPr>
            <a:lvl3pPr marL="914253" indent="0">
              <a:buNone/>
              <a:defRPr sz="1600"/>
            </a:lvl3pPr>
            <a:lvl4pPr marL="1371380" indent="0">
              <a:buNone/>
              <a:defRPr sz="1400"/>
            </a:lvl4pPr>
            <a:lvl5pPr marL="1828507" indent="0">
              <a:buNone/>
              <a:defRPr sz="1400"/>
            </a:lvl5pPr>
            <a:lvl6pPr marL="2285633" indent="0">
              <a:buNone/>
              <a:defRPr sz="1400"/>
            </a:lvl6pPr>
            <a:lvl7pPr marL="2742760" indent="0">
              <a:buNone/>
              <a:defRPr sz="1400"/>
            </a:lvl7pPr>
            <a:lvl8pPr marL="3199887" indent="0">
              <a:buNone/>
              <a:defRPr sz="1400"/>
            </a:lvl8pPr>
            <a:lvl9pPr marL="365701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1FC4D-FC06-4D8D-8200-2CF965527ED5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401145541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4655" y="1426740"/>
            <a:ext cx="4533265" cy="56763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5560" y="1426740"/>
            <a:ext cx="4533265" cy="56763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21408-5998-4690-8F7C-FB5C5DD09E74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266695165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11258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3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7" indent="0">
              <a:buNone/>
              <a:defRPr sz="1600" b="1"/>
            </a:lvl8pPr>
            <a:lvl9pPr marL="36570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5ED78-88C7-4CE4-B15E-6648AA368F5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394446227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C4227-5429-454B-BDF0-AE1E1A13C5B7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128907177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D2F46-8C14-4C6B-9A5F-A334E1867CC2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27746057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8"/>
            <a:ext cx="3309144" cy="13169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309461"/>
            <a:ext cx="5622925" cy="6633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8599E-C62C-41A6-9DB7-60947C8057B0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236699011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1"/>
            <a:ext cx="6035040" cy="6423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7" indent="0">
              <a:buNone/>
              <a:defRPr sz="2000"/>
            </a:lvl5pPr>
            <a:lvl6pPr marL="2285633" indent="0">
              <a:buNone/>
              <a:defRPr sz="2000"/>
            </a:lvl6pPr>
            <a:lvl7pPr marL="2742760" indent="0">
              <a:buNone/>
              <a:defRPr sz="2000"/>
            </a:lvl7pPr>
            <a:lvl8pPr marL="3199887" indent="0">
              <a:buNone/>
              <a:defRPr sz="2000"/>
            </a:lvl8pPr>
            <a:lvl9pPr marL="3657013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4"/>
            <a:ext cx="6035040" cy="912177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7" indent="0">
              <a:buNone/>
              <a:defRPr sz="900"/>
            </a:lvl5pPr>
            <a:lvl6pPr marL="2285633" indent="0">
              <a:buNone/>
              <a:defRPr sz="900"/>
            </a:lvl6pPr>
            <a:lvl7pPr marL="2742760" indent="0">
              <a:buNone/>
              <a:defRPr sz="900"/>
            </a:lvl7pPr>
            <a:lvl8pPr marL="3199887" indent="0">
              <a:buNone/>
              <a:defRPr sz="900"/>
            </a:lvl8pPr>
            <a:lvl9pPr marL="36570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4AE3E-DC77-4907-A014-3ECE370E9A0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27089765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A2760-58A7-4FB4-9147-C8F7FD66124E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47845175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0284" y="406616"/>
            <a:ext cx="2308543" cy="66964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4656" y="406616"/>
            <a:ext cx="6757988" cy="66964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716A1-31BA-4728-A286-75A7CCE245D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13992772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Placeholder 1"/>
          <p:cNvSpPr>
            <a:spLocks noGrp="1"/>
          </p:cNvSpPr>
          <p:nvPr>
            <p:ph type="ctrTitle"/>
          </p:nvPr>
        </p:nvSpPr>
        <p:spPr>
          <a:xfrm>
            <a:off x="1257104" y="3026744"/>
            <a:ext cx="6723588" cy="1279264"/>
          </a:xfrm>
        </p:spPr>
        <p:txBody>
          <a:bodyPr/>
          <a:lstStyle>
            <a:lvl1pPr>
              <a:lnSpc>
                <a:spcPts val="5198"/>
              </a:lnSpc>
              <a:defRPr sz="5200"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2604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97804-3E3D-4D9C-9787-6A4A39266A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87085-E00A-4727-94FC-A2EAC02C5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619034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7DB6A-D9FE-4E61-8640-53733FA56A7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C43AE-F026-4C7A-9564-5BE31D8E0C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70388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27A4E-A1E2-48D2-A256-CB67256683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9EF6C-EFD8-4867-B7A3-6702EB2E4F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72913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CAFC4-1836-4978-9136-8038ABF25C5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311BF-621E-48D0-AB7F-D99E10161F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4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CD9DB-81AE-44B7-B28E-B00C7A87024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F40E5-A580-41B3-83A4-90091E52C9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66284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FB0A2-9879-4EBA-B360-61E2C20DAEE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8BEFA-ED8E-4397-B4F0-BDEB4E6E81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03007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61E72-0147-48E4-8D65-9FF3436C60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C4707-4D54-40DA-8CDD-3647D6D60E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638232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90263-F89A-4CC9-A229-A458A53D067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F437D-1B8A-4120-9EBC-1152A2B32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1776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 rtlCol="0">
            <a:normAutofit/>
          </a:bodyPr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5B7D1-3158-4EFB-BBBB-68585F261C7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E64500-91DC-41D6-A5BF-23607A82EC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0384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2E758-BB65-431D-B5B6-7B72E0252F0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C9AF8-956F-4D92-BC47-3EF57DFFDE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21081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7AEF6-6A25-4364-A0FF-11A810D4C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C4291-E861-4736-BE63-FC86C8C6E8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0486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6400"/>
            <a:ext cx="9263062" cy="714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27163"/>
            <a:ext cx="9263062" cy="5810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First level</a:t>
            </a:r>
          </a:p>
          <a:p>
            <a:pPr lvl="2"/>
            <a:r>
              <a:rPr lang="en-GB" smtClean="0"/>
              <a:t>Second level</a:t>
            </a:r>
          </a:p>
          <a:p>
            <a:pPr lvl="3"/>
            <a:r>
              <a:rPr lang="en-GB" smtClean="0"/>
              <a:t>Third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6925" y="7437438"/>
            <a:ext cx="5767388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7437438"/>
            <a:ext cx="390525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fld id="{B6DFC1BC-E112-4219-8BCA-3750B3B88D03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967" r:id="rId1"/>
    <p:sldLayoutId id="2147487830" r:id="rId2"/>
    <p:sldLayoutId id="2147487831" r:id="rId3"/>
    <p:sldLayoutId id="2147487832" r:id="rId4"/>
    <p:sldLayoutId id="2147487833" r:id="rId5"/>
    <p:sldLayoutId id="2147487834" r:id="rId6"/>
    <p:sldLayoutId id="2147487835" r:id="rId7"/>
    <p:sldLayoutId id="2147487836" r:id="rId8"/>
    <p:sldLayoutId id="2147487837" r:id="rId9"/>
    <p:sldLayoutId id="2147487838" r:id="rId10"/>
    <p:sldLayoutId id="2147487839" r:id="rId11"/>
  </p:sldLayoutIdLst>
  <p:hf sldNum="0" hdr="0" ftr="0" dt="0"/>
  <p:txStyles>
    <p:titleStyle>
      <a:lvl1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2pPr>
      <a:lvl3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3pPr>
      <a:lvl4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4pPr>
      <a:lvl5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5pPr>
      <a:lvl6pPr marL="457127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6pPr>
      <a:lvl7pPr marL="914253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7pPr>
      <a:lvl8pPr marL="1371380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8pPr>
      <a:lvl9pPr marL="1828507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2200"/>
        </a:lnSpc>
        <a:spcBef>
          <a:spcPct val="0"/>
        </a:spcBef>
        <a:spcAft>
          <a:spcPct val="25000"/>
        </a:spcAft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168275" indent="-166688" algn="l" rtl="0" eaLnBrk="0" fontAlgn="base" hangingPunct="0">
        <a:lnSpc>
          <a:spcPts val="2200"/>
        </a:lnSpc>
        <a:spcBef>
          <a:spcPct val="0"/>
        </a:spcBef>
        <a:spcAft>
          <a:spcPct val="25000"/>
        </a:spcAft>
        <a:buChar char="•"/>
        <a:defRPr sz="2000">
          <a:solidFill>
            <a:srgbClr val="000066"/>
          </a:solidFill>
          <a:latin typeface="+mn-lt"/>
        </a:defRPr>
      </a:lvl2pPr>
      <a:lvl3pPr marL="455613" indent="-169863" algn="l" rtl="0" eaLnBrk="0" fontAlgn="base" hangingPunct="0">
        <a:lnSpc>
          <a:spcPts val="2000"/>
        </a:lnSpc>
        <a:spcBef>
          <a:spcPct val="0"/>
        </a:spcBef>
        <a:spcAft>
          <a:spcPct val="25000"/>
        </a:spcAft>
        <a:buChar char="–"/>
        <a:defRPr>
          <a:solidFill>
            <a:srgbClr val="000066"/>
          </a:solidFill>
          <a:latin typeface="+mn-lt"/>
        </a:defRPr>
      </a:lvl3pPr>
      <a:lvl4pPr marL="741363" indent="-169863" algn="l" rtl="0" eaLnBrk="0" fontAlgn="base" hangingPunct="0">
        <a:lnSpc>
          <a:spcPts val="1800"/>
        </a:lnSpc>
        <a:spcBef>
          <a:spcPct val="0"/>
        </a:spcBef>
        <a:spcAft>
          <a:spcPct val="25000"/>
        </a:spcAft>
        <a:buChar char="•"/>
        <a:defRPr sz="1600">
          <a:solidFill>
            <a:srgbClr val="000066"/>
          </a:solidFill>
          <a:latin typeface="+mn-lt"/>
        </a:defRPr>
      </a:lvl4pPr>
      <a:lvl5pPr marL="1027113" indent="-169863" algn="l" rtl="0" eaLnBrk="0" fontAlgn="base" hangingPunct="0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5pPr>
      <a:lvl6pPr marL="1485662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6pPr>
      <a:lvl7pPr marL="1942789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7pPr>
      <a:lvl8pPr marL="2399915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8pPr>
      <a:lvl9pPr marL="2857042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6400"/>
            <a:ext cx="9263062" cy="714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27163"/>
            <a:ext cx="9263062" cy="5810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First level</a:t>
            </a:r>
          </a:p>
          <a:p>
            <a:pPr lvl="2"/>
            <a:r>
              <a:rPr lang="en-GB" smtClean="0"/>
              <a:t>Second level</a:t>
            </a:r>
          </a:p>
          <a:p>
            <a:pPr lvl="3"/>
            <a:r>
              <a:rPr lang="en-GB" smtClean="0"/>
              <a:t>Third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6925" y="7437438"/>
            <a:ext cx="5767388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7437438"/>
            <a:ext cx="390525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fld id="{524C6ED3-6ED0-4E22-B29D-588966CEB86F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968" r:id="rId1"/>
    <p:sldLayoutId id="2147487840" r:id="rId2"/>
    <p:sldLayoutId id="2147487841" r:id="rId3"/>
    <p:sldLayoutId id="2147487842" r:id="rId4"/>
    <p:sldLayoutId id="2147487843" r:id="rId5"/>
    <p:sldLayoutId id="2147487844" r:id="rId6"/>
    <p:sldLayoutId id="2147487845" r:id="rId7"/>
    <p:sldLayoutId id="2147487846" r:id="rId8"/>
    <p:sldLayoutId id="2147487847" r:id="rId9"/>
    <p:sldLayoutId id="2147487848" r:id="rId10"/>
    <p:sldLayoutId id="2147487849" r:id="rId11"/>
  </p:sldLayoutIdLst>
  <p:hf sldNum="0" hdr="0" ftr="0" dt="0"/>
  <p:txStyles>
    <p:titleStyle>
      <a:lvl1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2pPr>
      <a:lvl3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3pPr>
      <a:lvl4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4pPr>
      <a:lvl5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5pPr>
      <a:lvl6pPr marL="457127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6pPr>
      <a:lvl7pPr marL="914253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7pPr>
      <a:lvl8pPr marL="1371380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8pPr>
      <a:lvl9pPr marL="1828507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2200"/>
        </a:lnSpc>
        <a:spcBef>
          <a:spcPct val="0"/>
        </a:spcBef>
        <a:spcAft>
          <a:spcPct val="25000"/>
        </a:spcAft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168275" indent="-166688" algn="l" rtl="0" eaLnBrk="0" fontAlgn="base" hangingPunct="0">
        <a:lnSpc>
          <a:spcPts val="2200"/>
        </a:lnSpc>
        <a:spcBef>
          <a:spcPct val="0"/>
        </a:spcBef>
        <a:spcAft>
          <a:spcPct val="25000"/>
        </a:spcAft>
        <a:buChar char="•"/>
        <a:defRPr sz="2000">
          <a:solidFill>
            <a:srgbClr val="000066"/>
          </a:solidFill>
          <a:latin typeface="+mn-lt"/>
        </a:defRPr>
      </a:lvl2pPr>
      <a:lvl3pPr marL="455613" indent="-169863" algn="l" rtl="0" eaLnBrk="0" fontAlgn="base" hangingPunct="0">
        <a:lnSpc>
          <a:spcPts val="2000"/>
        </a:lnSpc>
        <a:spcBef>
          <a:spcPct val="0"/>
        </a:spcBef>
        <a:spcAft>
          <a:spcPct val="25000"/>
        </a:spcAft>
        <a:buChar char="–"/>
        <a:defRPr>
          <a:solidFill>
            <a:srgbClr val="000066"/>
          </a:solidFill>
          <a:latin typeface="+mn-lt"/>
        </a:defRPr>
      </a:lvl3pPr>
      <a:lvl4pPr marL="741363" indent="-169863" algn="l" rtl="0" eaLnBrk="0" fontAlgn="base" hangingPunct="0">
        <a:lnSpc>
          <a:spcPts val="1800"/>
        </a:lnSpc>
        <a:spcBef>
          <a:spcPct val="0"/>
        </a:spcBef>
        <a:spcAft>
          <a:spcPct val="25000"/>
        </a:spcAft>
        <a:buChar char="•"/>
        <a:defRPr sz="1600">
          <a:solidFill>
            <a:srgbClr val="000066"/>
          </a:solidFill>
          <a:latin typeface="+mn-lt"/>
        </a:defRPr>
      </a:lvl4pPr>
      <a:lvl5pPr marL="1027113" indent="-169863" algn="l" rtl="0" eaLnBrk="0" fontAlgn="base" hangingPunct="0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5pPr>
      <a:lvl6pPr marL="1485662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6pPr>
      <a:lvl7pPr marL="1942789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7pPr>
      <a:lvl8pPr marL="2399915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8pPr>
      <a:lvl9pPr marL="2857042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6400"/>
            <a:ext cx="92630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27163"/>
            <a:ext cx="9263062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text styles</a:t>
            </a:r>
          </a:p>
          <a:p>
            <a:pPr lvl="1"/>
            <a:r>
              <a:rPr lang="en-GB" altLang="en-GB" smtClean="0"/>
              <a:t>Second level</a:t>
            </a:r>
          </a:p>
          <a:p>
            <a:pPr lvl="2"/>
            <a:r>
              <a:rPr lang="en-GB" altLang="en-GB" smtClean="0"/>
              <a:t>Third level</a:t>
            </a:r>
          </a:p>
          <a:p>
            <a:pPr lvl="3"/>
            <a:r>
              <a:rPr lang="en-GB" altLang="en-GB" smtClean="0"/>
              <a:t>Fourth level</a:t>
            </a:r>
          </a:p>
        </p:txBody>
      </p:sp>
      <p:sp>
        <p:nvSpPr>
          <p:cNvPr id="11268" name="Footer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6925" y="7404100"/>
            <a:ext cx="5767388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latin typeface="+mn-lt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1163" y="7408863"/>
            <a:ext cx="2095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latin typeface="+mn-lt"/>
              </a:defRPr>
            </a:lvl1pPr>
          </a:lstStyle>
          <a:p>
            <a:pPr>
              <a:defRPr/>
            </a:pPr>
            <a:fld id="{79F130D4-D54D-459F-A2C8-8A882DAFAB6F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969" r:id="rId1"/>
    <p:sldLayoutId id="2147487850" r:id="rId2"/>
    <p:sldLayoutId id="2147487851" r:id="rId3"/>
    <p:sldLayoutId id="2147487852" r:id="rId4"/>
    <p:sldLayoutId id="2147487853" r:id="rId5"/>
    <p:sldLayoutId id="2147487854" r:id="rId6"/>
    <p:sldLayoutId id="2147487855" r:id="rId7"/>
    <p:sldLayoutId id="2147487856" r:id="rId8"/>
    <p:sldLayoutId id="2147487857" r:id="rId9"/>
    <p:sldLayoutId id="2147487858" r:id="rId10"/>
    <p:sldLayoutId id="2147487859" r:id="rId11"/>
  </p:sldLayoutIdLst>
  <p:hf sldNum="0" hdr="0" ftr="0" dt="0"/>
  <p:txStyles>
    <p:titleStyle>
      <a:lvl1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5pPr>
      <a:lvl6pPr marL="457127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6pPr>
      <a:lvl7pPr marL="914253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7pPr>
      <a:lvl8pPr marL="1371380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8pPr>
      <a:lvl9pPr marL="1828507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charset="0"/>
        </a:defRPr>
      </a:lvl9pPr>
    </p:titleStyle>
    <p:bodyStyle>
      <a:lvl1pPr marL="188913" indent="-188913" algn="l" rtl="0" eaLnBrk="0" fontAlgn="base" hangingPunct="0">
        <a:lnSpc>
          <a:spcPct val="102000"/>
        </a:lnSpc>
        <a:spcBef>
          <a:spcPct val="0"/>
        </a:spcBef>
        <a:spcAft>
          <a:spcPct val="37000"/>
        </a:spcAft>
        <a:buFont typeface="Verdana" pitchFamily="34" charset="0"/>
        <a:buChar char="•"/>
        <a:tabLst>
          <a:tab pos="5713413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lnSpc>
          <a:spcPct val="94000"/>
        </a:lnSpc>
        <a:spcBef>
          <a:spcPct val="0"/>
        </a:spcBef>
        <a:spcAft>
          <a:spcPct val="36000"/>
        </a:spcAft>
        <a:buFont typeface="Times New Roman" pitchFamily="18" charset="0"/>
        <a:buChar char="–"/>
        <a:tabLst>
          <a:tab pos="5713413" algn="l"/>
        </a:tabLst>
        <a:defRPr sz="1600">
          <a:solidFill>
            <a:schemeClr val="tx1"/>
          </a:solidFill>
          <a:latin typeface="+mn-lt"/>
        </a:defRPr>
      </a:lvl2pPr>
      <a:lvl3pPr marL="573088" indent="-1889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har char="–"/>
        <a:tabLst>
          <a:tab pos="5713413" algn="l"/>
        </a:tabLst>
        <a:defRPr sz="1400">
          <a:solidFill>
            <a:srgbClr val="FFFFFF"/>
          </a:solidFill>
          <a:latin typeface="+mn-lt"/>
        </a:defRPr>
      </a:lvl3pPr>
      <a:lvl4pPr marL="769938" indent="-193675" algn="l" rtl="0" eaLnBrk="0" fontAlgn="base" hangingPunct="0">
        <a:lnSpc>
          <a:spcPct val="97000"/>
        </a:lnSpc>
        <a:spcBef>
          <a:spcPct val="0"/>
        </a:spcBef>
        <a:spcAft>
          <a:spcPct val="28000"/>
        </a:spcAft>
        <a:buChar char="–"/>
        <a:tabLst>
          <a:tab pos="5713413" algn="l"/>
        </a:tabLst>
        <a:defRPr sz="1200">
          <a:solidFill>
            <a:schemeClr val="tx1"/>
          </a:solidFill>
          <a:latin typeface="+mn-lt"/>
        </a:defRPr>
      </a:lvl4pPr>
      <a:lvl5pPr marL="958850" indent="-185738" algn="l" rtl="0" eaLnBrk="0" fontAlgn="base" hangingPunct="0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3413" algn="l"/>
        </a:tabLst>
        <a:defRPr sz="1200">
          <a:solidFill>
            <a:schemeClr val="tx1"/>
          </a:solidFill>
          <a:latin typeface="Verdana" pitchFamily="34" charset="0"/>
        </a:defRPr>
      </a:lvl5pPr>
      <a:lvl6pPr marL="1417411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6pPr>
      <a:lvl7pPr marL="1874537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7pPr>
      <a:lvl8pPr marL="2331664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8pPr>
      <a:lvl9pPr marL="2788791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6400"/>
            <a:ext cx="9229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27163"/>
            <a:ext cx="9232900" cy="567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text styles</a:t>
            </a:r>
          </a:p>
          <a:p>
            <a:pPr lvl="1"/>
            <a:r>
              <a:rPr lang="en-GB" altLang="en-GB" smtClean="0"/>
              <a:t>Second level</a:t>
            </a:r>
          </a:p>
          <a:p>
            <a:pPr lvl="2"/>
            <a:r>
              <a:rPr lang="en-GB" altLang="en-GB" smtClean="0"/>
              <a:t>Third level</a:t>
            </a:r>
          </a:p>
          <a:p>
            <a:pPr lvl="3"/>
            <a:r>
              <a:rPr lang="en-GB" altLang="en-GB" smtClean="0"/>
              <a:t>Fourth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6925" y="7599363"/>
            <a:ext cx="5767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3313" y="7599363"/>
            <a:ext cx="2095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fld id="{C2830441-3932-4797-A633-03EE4BC33DEC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70" r:id="rId1"/>
    <p:sldLayoutId id="2147487860" r:id="rId2"/>
    <p:sldLayoutId id="2147487861" r:id="rId3"/>
    <p:sldLayoutId id="2147487862" r:id="rId4"/>
    <p:sldLayoutId id="2147487863" r:id="rId5"/>
    <p:sldLayoutId id="2147487864" r:id="rId6"/>
    <p:sldLayoutId id="2147487865" r:id="rId7"/>
    <p:sldLayoutId id="2147487866" r:id="rId8"/>
    <p:sldLayoutId id="2147487867" r:id="rId9"/>
    <p:sldLayoutId id="2147487868" r:id="rId10"/>
    <p:sldLayoutId id="2147487869" r:id="rId11"/>
  </p:sldLayoutIdLst>
  <p:hf sldNum="0" hdr="0" ftr="0" dt="0"/>
  <p:txStyles>
    <p:titleStyle>
      <a:lvl1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2pPr>
      <a:lvl3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3pPr>
      <a:lvl4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4pPr>
      <a:lvl5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5pPr>
      <a:lvl6pPr marL="457127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6pPr>
      <a:lvl7pPr marL="914253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7pPr>
      <a:lvl8pPr marL="1371380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8pPr>
      <a:lvl9pPr marL="1828507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9pPr>
    </p:titleStyle>
    <p:bodyStyle>
      <a:lvl1pPr marL="188913" indent="-188913" algn="l" rtl="0" eaLnBrk="0" fontAlgn="base" hangingPunct="0">
        <a:lnSpc>
          <a:spcPct val="102000"/>
        </a:lnSpc>
        <a:spcBef>
          <a:spcPct val="0"/>
        </a:spcBef>
        <a:spcAft>
          <a:spcPct val="37000"/>
        </a:spcAft>
        <a:buChar char="•"/>
        <a:tabLst>
          <a:tab pos="5713413" algn="l"/>
        </a:tabLst>
        <a:defRPr>
          <a:solidFill>
            <a:srgbClr val="000066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lnSpc>
          <a:spcPct val="94000"/>
        </a:lnSpc>
        <a:spcBef>
          <a:spcPct val="0"/>
        </a:spcBef>
        <a:spcAft>
          <a:spcPct val="36000"/>
        </a:spcAft>
        <a:buChar char="–"/>
        <a:tabLst>
          <a:tab pos="5713413" algn="l"/>
        </a:tabLst>
        <a:defRPr sz="1600">
          <a:solidFill>
            <a:srgbClr val="000066"/>
          </a:solidFill>
          <a:latin typeface="+mn-lt"/>
        </a:defRPr>
      </a:lvl2pPr>
      <a:lvl3pPr marL="573088" indent="-1889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har char="–"/>
        <a:tabLst>
          <a:tab pos="5713413" algn="l"/>
        </a:tabLst>
        <a:defRPr sz="1400">
          <a:solidFill>
            <a:srgbClr val="000066"/>
          </a:solidFill>
          <a:latin typeface="+mn-lt"/>
        </a:defRPr>
      </a:lvl3pPr>
      <a:lvl4pPr marL="769938" indent="-193675" algn="l" rtl="0" eaLnBrk="0" fontAlgn="base" hangingPunct="0">
        <a:lnSpc>
          <a:spcPct val="97000"/>
        </a:lnSpc>
        <a:spcBef>
          <a:spcPct val="0"/>
        </a:spcBef>
        <a:spcAft>
          <a:spcPct val="28000"/>
        </a:spcAft>
        <a:buChar char="–"/>
        <a:tabLst>
          <a:tab pos="5713413" algn="l"/>
        </a:tabLst>
        <a:defRPr sz="1200">
          <a:solidFill>
            <a:srgbClr val="000066"/>
          </a:solidFill>
          <a:latin typeface="+mn-lt"/>
        </a:defRPr>
      </a:lvl4pPr>
      <a:lvl5pPr marL="958850" indent="-185738" algn="l" rtl="0" eaLnBrk="0" fontAlgn="base" hangingPunct="0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3413" algn="l"/>
        </a:tabLst>
        <a:defRPr sz="1200">
          <a:solidFill>
            <a:schemeClr val="tx1"/>
          </a:solidFill>
          <a:latin typeface="Verdana" pitchFamily="34" charset="0"/>
        </a:defRPr>
      </a:lvl5pPr>
      <a:lvl6pPr marL="1417411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6pPr>
      <a:lvl7pPr marL="1874537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7pPr>
      <a:lvl8pPr marL="2331664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8pPr>
      <a:lvl9pPr marL="2788791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6400"/>
            <a:ext cx="9263062" cy="714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27163"/>
            <a:ext cx="9263062" cy="5810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First level</a:t>
            </a:r>
          </a:p>
          <a:p>
            <a:pPr lvl="2"/>
            <a:r>
              <a:rPr lang="en-GB" smtClean="0"/>
              <a:t>Second level</a:t>
            </a:r>
          </a:p>
          <a:p>
            <a:pPr lvl="3"/>
            <a:r>
              <a:rPr lang="en-GB" smtClean="0"/>
              <a:t>Third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6925" y="7437438"/>
            <a:ext cx="5767388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7437438"/>
            <a:ext cx="390525" cy="122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330E9F70-F4B2-441E-B26F-A54A8FAB575A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971" r:id="rId1"/>
    <p:sldLayoutId id="2147487870" r:id="rId2"/>
    <p:sldLayoutId id="2147487871" r:id="rId3"/>
    <p:sldLayoutId id="2147487872" r:id="rId4"/>
    <p:sldLayoutId id="2147487873" r:id="rId5"/>
    <p:sldLayoutId id="2147487874" r:id="rId6"/>
    <p:sldLayoutId id="2147487875" r:id="rId7"/>
    <p:sldLayoutId id="2147487876" r:id="rId8"/>
    <p:sldLayoutId id="2147487877" r:id="rId9"/>
    <p:sldLayoutId id="2147487878" r:id="rId10"/>
    <p:sldLayoutId id="2147487879" r:id="rId11"/>
  </p:sldLayoutIdLst>
  <p:hf sldNum="0" hdr="0" ftr="0" dt="0"/>
  <p:txStyles>
    <p:titleStyle>
      <a:lvl1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ts val="2600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5pPr>
      <a:lvl6pPr marL="457127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6pPr>
      <a:lvl7pPr marL="914253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7pPr>
      <a:lvl8pPr marL="1371380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8pPr>
      <a:lvl9pPr marL="1828507" algn="l" rtl="0" fontAlgn="base">
        <a:lnSpc>
          <a:spcPts val="2599"/>
        </a:lnSpc>
        <a:spcBef>
          <a:spcPct val="0"/>
        </a:spcBef>
        <a:spcAft>
          <a:spcPct val="0"/>
        </a:spcAft>
        <a:defRPr sz="2400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2200"/>
        </a:lnSpc>
        <a:spcBef>
          <a:spcPct val="0"/>
        </a:spcBef>
        <a:spcAft>
          <a:spcPct val="25000"/>
        </a:spcAft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168275" indent="-166688" algn="l" rtl="0" eaLnBrk="0" fontAlgn="base" hangingPunct="0">
        <a:lnSpc>
          <a:spcPts val="2200"/>
        </a:lnSpc>
        <a:spcBef>
          <a:spcPct val="0"/>
        </a:spcBef>
        <a:spcAft>
          <a:spcPct val="25000"/>
        </a:spcAft>
        <a:buChar char="•"/>
        <a:defRPr sz="2000">
          <a:solidFill>
            <a:srgbClr val="FFFFFF"/>
          </a:solidFill>
          <a:latin typeface="+mn-lt"/>
        </a:defRPr>
      </a:lvl2pPr>
      <a:lvl3pPr marL="455613" indent="-169863" algn="l" rtl="0" eaLnBrk="0" fontAlgn="base" hangingPunct="0">
        <a:lnSpc>
          <a:spcPts val="2000"/>
        </a:lnSpc>
        <a:spcBef>
          <a:spcPct val="0"/>
        </a:spcBef>
        <a:spcAft>
          <a:spcPct val="25000"/>
        </a:spcAft>
        <a:buChar char="–"/>
        <a:defRPr>
          <a:solidFill>
            <a:srgbClr val="FFFFFF"/>
          </a:solidFill>
          <a:latin typeface="+mn-lt"/>
        </a:defRPr>
      </a:lvl3pPr>
      <a:lvl4pPr marL="741363" indent="-169863" algn="l" rtl="0" eaLnBrk="0" fontAlgn="base" hangingPunct="0">
        <a:lnSpc>
          <a:spcPts val="1800"/>
        </a:lnSpc>
        <a:spcBef>
          <a:spcPct val="0"/>
        </a:spcBef>
        <a:spcAft>
          <a:spcPct val="25000"/>
        </a:spcAft>
        <a:buChar char="•"/>
        <a:defRPr sz="1600">
          <a:solidFill>
            <a:srgbClr val="FFFFFF"/>
          </a:solidFill>
          <a:latin typeface="+mn-lt"/>
        </a:defRPr>
      </a:lvl4pPr>
      <a:lvl5pPr marL="1027113" indent="-169863" algn="l" rtl="0" eaLnBrk="0" fontAlgn="base" hangingPunct="0">
        <a:spcBef>
          <a:spcPct val="0"/>
        </a:spcBef>
        <a:spcAft>
          <a:spcPct val="25000"/>
        </a:spcAft>
        <a:buChar char="–"/>
        <a:defRPr sz="1200">
          <a:solidFill>
            <a:srgbClr val="FFFFFF"/>
          </a:solidFill>
          <a:latin typeface="+mn-lt"/>
        </a:defRPr>
      </a:lvl5pPr>
      <a:lvl6pPr marL="1485662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FFFFFF"/>
          </a:solidFill>
          <a:latin typeface="+mn-lt"/>
        </a:defRPr>
      </a:lvl6pPr>
      <a:lvl7pPr marL="1942789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FFFFFF"/>
          </a:solidFill>
          <a:latin typeface="+mn-lt"/>
        </a:defRPr>
      </a:lvl7pPr>
      <a:lvl8pPr marL="2399915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FFFFFF"/>
          </a:solidFill>
          <a:latin typeface="+mn-lt"/>
        </a:defRPr>
      </a:lvl8pPr>
      <a:lvl9pPr marL="2857042" indent="-171423" algn="l" rtl="0" fontAlgn="base">
        <a:spcBef>
          <a:spcPct val="0"/>
        </a:spcBef>
        <a:spcAft>
          <a:spcPct val="25000"/>
        </a:spcAft>
        <a:buChar char="–"/>
        <a:defRPr sz="12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04100"/>
            <a:ext cx="31115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 b="1">
                <a:solidFill>
                  <a:schemeClr val="bg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A5ADEF9-144B-4521-B997-2A45B8F63D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7725" y="7404100"/>
            <a:ext cx="474980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>
                <a:solidFill>
                  <a:schemeClr val="bg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80" r:id="rId1"/>
    <p:sldLayoutId id="2147487881" r:id="rId2"/>
    <p:sldLayoutId id="2147487882" r:id="rId3"/>
    <p:sldLayoutId id="2147487883" r:id="rId4"/>
    <p:sldLayoutId id="2147487884" r:id="rId5"/>
    <p:sldLayoutId id="2147487885" r:id="rId6"/>
    <p:sldLayoutId id="2147487886" r:id="rId7"/>
    <p:sldLayoutId id="2147487887" r:id="rId8"/>
    <p:sldLayoutId id="2147487888" r:id="rId9"/>
    <p:sldLayoutId id="2147487889" r:id="rId10"/>
    <p:sldLayoutId id="2147487890" r:id="rId11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12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253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380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50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0"/>
        </a:spcBef>
        <a:spcAft>
          <a:spcPts val="275"/>
        </a:spcAft>
        <a:buFont typeface="Arial" charset="0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>
          <a:solidFill>
            <a:schemeClr val="tx2"/>
          </a:solidFill>
          <a:latin typeface="+mn-lt"/>
        </a:defRPr>
      </a:lvl2pPr>
      <a:lvl3pPr marL="355600" indent="-173038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>
          <a:solidFill>
            <a:schemeClr val="tx2"/>
          </a:solidFill>
          <a:latin typeface="+mn-lt"/>
        </a:defRPr>
      </a:lvl3pPr>
      <a:lvl4pPr marL="538163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sz="1600">
          <a:solidFill>
            <a:schemeClr val="tx2"/>
          </a:solidFill>
          <a:latin typeface="+mn-lt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5pPr>
      <a:lvl6pPr marL="116980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6pPr>
      <a:lvl7pPr marL="1626927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7pPr>
      <a:lvl8pPr marL="2084054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8pPr>
      <a:lvl9pPr marL="254118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29500"/>
            <a:ext cx="31115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075"/>
              </a:lnSpc>
              <a:defRPr sz="900" b="1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2F2500-7757-4A90-831D-9484C3365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9313" y="7429500"/>
            <a:ext cx="474980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075"/>
              </a:lnSpc>
              <a:defRPr sz="9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91" r:id="rId1"/>
    <p:sldLayoutId id="2147487892" r:id="rId2"/>
    <p:sldLayoutId id="2147487893" r:id="rId3"/>
    <p:sldLayoutId id="2147487894" r:id="rId4"/>
    <p:sldLayoutId id="2147487895" r:id="rId5"/>
    <p:sldLayoutId id="2147487896" r:id="rId6"/>
    <p:sldLayoutId id="2147487897" r:id="rId7"/>
    <p:sldLayoutId id="2147487898" r:id="rId8"/>
    <p:sldLayoutId id="2147487899" r:id="rId9"/>
    <p:sldLayoutId id="2147487900" r:id="rId10"/>
    <p:sldLayoutId id="2147487901" r:id="rId11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12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253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380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50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0"/>
        </a:spcBef>
        <a:spcAft>
          <a:spcPts val="275"/>
        </a:spcAft>
        <a:buFont typeface="Arial" charset="0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>
          <a:solidFill>
            <a:schemeClr val="tx2"/>
          </a:solidFill>
          <a:latin typeface="+mn-lt"/>
        </a:defRPr>
      </a:lvl2pPr>
      <a:lvl3pPr marL="355600" indent="-173038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>
          <a:solidFill>
            <a:schemeClr val="tx2"/>
          </a:solidFill>
          <a:latin typeface="+mn-lt"/>
        </a:defRPr>
      </a:lvl3pPr>
      <a:lvl4pPr marL="538163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sz="1600">
          <a:solidFill>
            <a:schemeClr val="tx2"/>
          </a:solidFill>
          <a:latin typeface="+mn-lt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5pPr>
      <a:lvl6pPr marL="116980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6pPr>
      <a:lvl7pPr marL="1626927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7pPr>
      <a:lvl8pPr marL="2084054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8pPr>
      <a:lvl9pPr marL="254118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29500"/>
            <a:ext cx="31115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075"/>
              </a:lnSpc>
              <a:defRPr sz="900" b="1">
                <a:solidFill>
                  <a:srgbClr val="00277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05F8EE-67CC-4688-98AA-A4363436BC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9313" y="7429500"/>
            <a:ext cx="474980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075"/>
              </a:lnSpc>
              <a:defRPr sz="900">
                <a:solidFill>
                  <a:srgbClr val="00277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02" r:id="rId1"/>
    <p:sldLayoutId id="2147487903" r:id="rId2"/>
    <p:sldLayoutId id="2147487904" r:id="rId3"/>
    <p:sldLayoutId id="2147487905" r:id="rId4"/>
    <p:sldLayoutId id="2147487906" r:id="rId5"/>
    <p:sldLayoutId id="2147487907" r:id="rId6"/>
    <p:sldLayoutId id="2147487908" r:id="rId7"/>
    <p:sldLayoutId id="2147487909" r:id="rId8"/>
    <p:sldLayoutId id="2147487910" r:id="rId9"/>
    <p:sldLayoutId id="2147487911" r:id="rId10"/>
    <p:sldLayoutId id="2147487912" r:id="rId11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12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253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380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50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0"/>
        </a:spcBef>
        <a:spcAft>
          <a:spcPts val="275"/>
        </a:spcAft>
        <a:buFont typeface="Arial" charset="0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>
          <a:solidFill>
            <a:schemeClr val="tx2"/>
          </a:solidFill>
          <a:latin typeface="+mn-lt"/>
        </a:defRPr>
      </a:lvl2pPr>
      <a:lvl3pPr marL="355600" indent="-173038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>
          <a:solidFill>
            <a:schemeClr val="tx2"/>
          </a:solidFill>
          <a:latin typeface="+mn-lt"/>
        </a:defRPr>
      </a:lvl3pPr>
      <a:lvl4pPr marL="538163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sz="1600">
          <a:solidFill>
            <a:schemeClr val="tx2"/>
          </a:solidFill>
          <a:latin typeface="+mn-lt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5pPr>
      <a:lvl6pPr marL="116980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6pPr>
      <a:lvl7pPr marL="1626927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7pPr>
      <a:lvl8pPr marL="2084054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8pPr>
      <a:lvl9pPr marL="254118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04100"/>
            <a:ext cx="31115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683F63-38E3-4445-BE9D-0B5FF31925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7725" y="7404100"/>
            <a:ext cx="474980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13" r:id="rId1"/>
    <p:sldLayoutId id="2147487914" r:id="rId2"/>
    <p:sldLayoutId id="2147487915" r:id="rId3"/>
    <p:sldLayoutId id="2147487916" r:id="rId4"/>
    <p:sldLayoutId id="2147487917" r:id="rId5"/>
    <p:sldLayoutId id="2147487918" r:id="rId6"/>
    <p:sldLayoutId id="2147487919" r:id="rId7"/>
    <p:sldLayoutId id="2147487920" r:id="rId8"/>
    <p:sldLayoutId id="2147487921" r:id="rId9"/>
    <p:sldLayoutId id="2147487922" r:id="rId10"/>
    <p:sldLayoutId id="2147487923" r:id="rId11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12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253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380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50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0"/>
        </a:spcBef>
        <a:spcAft>
          <a:spcPts val="275"/>
        </a:spcAft>
        <a:buFont typeface="Arial" charset="0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>
          <a:solidFill>
            <a:schemeClr val="tx2"/>
          </a:solidFill>
          <a:latin typeface="+mn-lt"/>
        </a:defRPr>
      </a:lvl2pPr>
      <a:lvl3pPr marL="355600" indent="-173038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>
          <a:solidFill>
            <a:schemeClr val="tx2"/>
          </a:solidFill>
          <a:latin typeface="+mn-lt"/>
        </a:defRPr>
      </a:lvl3pPr>
      <a:lvl4pPr marL="538163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sz="1600">
          <a:solidFill>
            <a:schemeClr val="tx2"/>
          </a:solidFill>
          <a:latin typeface="+mn-lt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5pPr>
      <a:lvl6pPr marL="116980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6pPr>
      <a:lvl7pPr marL="1626927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7pPr>
      <a:lvl8pPr marL="2084054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8pPr>
      <a:lvl9pPr marL="254118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32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29500"/>
            <a:ext cx="31115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lnSpc>
                <a:spcPts val="1077"/>
              </a:lnSpc>
              <a:defRPr sz="900" b="1">
                <a:solidFill>
                  <a:srgbClr val="00277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DDFB378-9FB5-4023-B623-4A10363658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9313" y="7429500"/>
            <a:ext cx="474980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>
              <a:lnSpc>
                <a:spcPts val="1077"/>
              </a:lnSpc>
              <a:defRPr sz="900">
                <a:solidFill>
                  <a:srgbClr val="00277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74" r:id="rId1"/>
    <p:sldLayoutId id="2147487975" r:id="rId2"/>
    <p:sldLayoutId id="2147487991" r:id="rId3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102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6pPr>
      <a:lvl7pPr marL="8204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7pPr>
      <a:lvl8pPr marL="1230600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8pPr>
      <a:lvl9pPr marL="1640799" algn="l" rtl="0" fontAlgn="base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275"/>
        </a:spcAft>
        <a:buFont typeface="Arial" charset="0"/>
        <a:defRPr lang="en-US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 lang="en-US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57188" indent="-17462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 lang="en-US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39750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lang="en-US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lang="en-GB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803308" indent="-163796" algn="l" defTabSz="820400" rtl="0" eaLnBrk="1" latinLnBrk="0" hangingPunct="1">
        <a:spcBef>
          <a:spcPts val="0"/>
        </a:spcBef>
        <a:spcAft>
          <a:spcPts val="269"/>
        </a:spcAft>
        <a:buFont typeface="Arial" pitchFamily="34" charset="0"/>
        <a:buChar char="•"/>
        <a:defRPr sz="14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68527" indent="-165219" algn="l" defTabSz="820400" rtl="0" eaLnBrk="1" latinLnBrk="0" hangingPunct="1">
        <a:spcBef>
          <a:spcPts val="0"/>
        </a:spcBef>
        <a:spcAft>
          <a:spcPts val="269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23777" indent="-155250" algn="l" defTabSz="820400" rtl="0" eaLnBrk="1" latinLnBrk="0" hangingPunct="1">
        <a:spcBef>
          <a:spcPts val="0"/>
        </a:spcBef>
        <a:spcAft>
          <a:spcPts val="269"/>
        </a:spcAft>
        <a:buFont typeface="Arial" pitchFamily="34" charset="0"/>
        <a:buChar char="•"/>
        <a:defRPr sz="13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87572" indent="-163796" algn="l" defTabSz="820400" rtl="0" eaLnBrk="1" latinLnBrk="0" hangingPunct="1">
        <a:spcBef>
          <a:spcPts val="0"/>
        </a:spcBef>
        <a:spcAft>
          <a:spcPts val="269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200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400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600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0799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0999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1199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399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1599" algn="l" defTabSz="820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04100"/>
            <a:ext cx="31115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4F93F3-6E97-40B9-BDC2-E33287F140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7725" y="7404100"/>
            <a:ext cx="474980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24" r:id="rId1"/>
    <p:sldLayoutId id="2147487925" r:id="rId2"/>
    <p:sldLayoutId id="2147487926" r:id="rId3"/>
    <p:sldLayoutId id="2147487927" r:id="rId4"/>
    <p:sldLayoutId id="2147487928" r:id="rId5"/>
    <p:sldLayoutId id="2147487929" r:id="rId6"/>
    <p:sldLayoutId id="2147487930" r:id="rId7"/>
    <p:sldLayoutId id="2147487931" r:id="rId8"/>
    <p:sldLayoutId id="2147487932" r:id="rId9"/>
    <p:sldLayoutId id="2147487933" r:id="rId10"/>
    <p:sldLayoutId id="2147487934" r:id="rId11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12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253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380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50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0"/>
        </a:spcBef>
        <a:spcAft>
          <a:spcPts val="275"/>
        </a:spcAft>
        <a:buFont typeface="Arial" charset="0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>
          <a:solidFill>
            <a:schemeClr val="tx2"/>
          </a:solidFill>
          <a:latin typeface="+mn-lt"/>
        </a:defRPr>
      </a:lvl2pPr>
      <a:lvl3pPr marL="355600" indent="-173038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>
          <a:solidFill>
            <a:schemeClr val="tx2"/>
          </a:solidFill>
          <a:latin typeface="+mn-lt"/>
        </a:defRPr>
      </a:lvl3pPr>
      <a:lvl4pPr marL="538163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sz="1600">
          <a:solidFill>
            <a:schemeClr val="tx2"/>
          </a:solidFill>
          <a:latin typeface="+mn-lt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5pPr>
      <a:lvl6pPr marL="116980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6pPr>
      <a:lvl7pPr marL="1626927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7pPr>
      <a:lvl8pPr marL="2084054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8pPr>
      <a:lvl9pPr marL="254118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04100"/>
            <a:ext cx="31115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2FFEF74-F740-419B-8638-D45C6BA8DB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7725" y="7404100"/>
            <a:ext cx="4749800" cy="1793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200"/>
              </a:lnSpc>
              <a:defRPr sz="9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35" r:id="rId1"/>
    <p:sldLayoutId id="2147487936" r:id="rId2"/>
    <p:sldLayoutId id="2147487937" r:id="rId3"/>
    <p:sldLayoutId id="2147487938" r:id="rId4"/>
    <p:sldLayoutId id="2147487939" r:id="rId5"/>
    <p:sldLayoutId id="2147487940" r:id="rId6"/>
    <p:sldLayoutId id="2147487941" r:id="rId7"/>
    <p:sldLayoutId id="2147487942" r:id="rId8"/>
    <p:sldLayoutId id="2147487943" r:id="rId9"/>
    <p:sldLayoutId id="2147487944" r:id="rId10"/>
    <p:sldLayoutId id="2147487945" r:id="rId11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12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253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380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50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0"/>
        </a:spcBef>
        <a:spcAft>
          <a:spcPts val="275"/>
        </a:spcAft>
        <a:buFont typeface="Arial" charset="0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>
          <a:solidFill>
            <a:schemeClr val="tx2"/>
          </a:solidFill>
          <a:latin typeface="+mn-lt"/>
        </a:defRPr>
      </a:lvl2pPr>
      <a:lvl3pPr marL="355600" indent="-173038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>
          <a:solidFill>
            <a:schemeClr val="tx2"/>
          </a:solidFill>
          <a:latin typeface="+mn-lt"/>
        </a:defRPr>
      </a:lvl3pPr>
      <a:lvl4pPr marL="538163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sz="1600">
          <a:solidFill>
            <a:schemeClr val="tx2"/>
          </a:solidFill>
          <a:latin typeface="+mn-lt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5pPr>
      <a:lvl6pPr marL="116980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6pPr>
      <a:lvl7pPr marL="1626927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7pPr>
      <a:lvl8pPr marL="2084054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8pPr>
      <a:lvl9pPr marL="254118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6400"/>
            <a:ext cx="9229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27163"/>
            <a:ext cx="9232900" cy="567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text styles</a:t>
            </a:r>
          </a:p>
          <a:p>
            <a:pPr lvl="1"/>
            <a:r>
              <a:rPr lang="en-GB" altLang="en-GB" smtClean="0"/>
              <a:t>Second level</a:t>
            </a:r>
          </a:p>
          <a:p>
            <a:pPr lvl="2"/>
            <a:r>
              <a:rPr lang="en-GB" altLang="en-GB" smtClean="0"/>
              <a:t>Third level</a:t>
            </a:r>
          </a:p>
          <a:p>
            <a:pPr lvl="3"/>
            <a:r>
              <a:rPr lang="en-GB" altLang="en-GB" smtClean="0"/>
              <a:t>Fourth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6925" y="7599363"/>
            <a:ext cx="5767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3313" y="7599363"/>
            <a:ext cx="2095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fld id="{0630A39E-9075-44D1-8F5F-24FB68C78125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76" r:id="rId1"/>
    <p:sldLayoutId id="2147487946" r:id="rId2"/>
    <p:sldLayoutId id="2147487947" r:id="rId3"/>
    <p:sldLayoutId id="2147487948" r:id="rId4"/>
    <p:sldLayoutId id="2147487949" r:id="rId5"/>
    <p:sldLayoutId id="2147487950" r:id="rId6"/>
    <p:sldLayoutId id="2147487951" r:id="rId7"/>
    <p:sldLayoutId id="2147487952" r:id="rId8"/>
    <p:sldLayoutId id="2147487953" r:id="rId9"/>
    <p:sldLayoutId id="2147487954" r:id="rId10"/>
    <p:sldLayoutId id="2147487955" r:id="rId11"/>
  </p:sldLayoutIdLst>
  <p:hf sldNum="0" hdr="0" ftr="0" dt="0"/>
  <p:txStyles>
    <p:titleStyle>
      <a:lvl1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2pPr>
      <a:lvl3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3pPr>
      <a:lvl4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4pPr>
      <a:lvl5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5pPr>
      <a:lvl6pPr marL="457074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6pPr>
      <a:lvl7pPr marL="914147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7pPr>
      <a:lvl8pPr marL="1371219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8pPr>
      <a:lvl9pPr marL="1828293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9pPr>
    </p:titleStyle>
    <p:bodyStyle>
      <a:lvl1pPr marL="187325" indent="-187325" algn="l" rtl="0" eaLnBrk="0" fontAlgn="base" hangingPunct="0">
        <a:lnSpc>
          <a:spcPct val="102000"/>
        </a:lnSpc>
        <a:spcBef>
          <a:spcPct val="0"/>
        </a:spcBef>
        <a:spcAft>
          <a:spcPct val="37000"/>
        </a:spcAft>
        <a:buChar char="•"/>
        <a:tabLst>
          <a:tab pos="5711825" algn="l"/>
        </a:tabLst>
        <a:defRPr>
          <a:solidFill>
            <a:srgbClr val="000066"/>
          </a:solidFill>
          <a:latin typeface="+mn-lt"/>
          <a:ea typeface="+mn-ea"/>
          <a:cs typeface="+mn-cs"/>
        </a:defRPr>
      </a:lvl1pPr>
      <a:lvl2pPr marL="379413" indent="-187325" algn="l" rtl="0" eaLnBrk="0" fontAlgn="base" hangingPunct="0">
        <a:lnSpc>
          <a:spcPct val="94000"/>
        </a:lnSpc>
        <a:spcBef>
          <a:spcPct val="0"/>
        </a:spcBef>
        <a:spcAft>
          <a:spcPct val="36000"/>
        </a:spcAft>
        <a:buChar char="–"/>
        <a:tabLst>
          <a:tab pos="5711825" algn="l"/>
        </a:tabLst>
        <a:defRPr sz="1600">
          <a:solidFill>
            <a:srgbClr val="000066"/>
          </a:solidFill>
          <a:latin typeface="+mn-lt"/>
        </a:defRPr>
      </a:lvl2pPr>
      <a:lvl3pPr marL="571500" indent="-187325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har char="–"/>
        <a:tabLst>
          <a:tab pos="5711825" algn="l"/>
        </a:tabLst>
        <a:defRPr sz="1400">
          <a:solidFill>
            <a:srgbClr val="000066"/>
          </a:solidFill>
          <a:latin typeface="+mn-lt"/>
        </a:defRPr>
      </a:lvl3pPr>
      <a:lvl4pPr marL="768350" indent="-192088" algn="l" rtl="0" eaLnBrk="0" fontAlgn="base" hangingPunct="0">
        <a:lnSpc>
          <a:spcPct val="97000"/>
        </a:lnSpc>
        <a:spcBef>
          <a:spcPct val="0"/>
        </a:spcBef>
        <a:spcAft>
          <a:spcPct val="28000"/>
        </a:spcAft>
        <a:buChar char="–"/>
        <a:tabLst>
          <a:tab pos="5711825" algn="l"/>
        </a:tabLst>
        <a:defRPr sz="1200">
          <a:solidFill>
            <a:srgbClr val="000066"/>
          </a:solidFill>
          <a:latin typeface="+mn-lt"/>
        </a:defRPr>
      </a:lvl4pPr>
      <a:lvl5pPr marL="957263" indent="-184150" algn="l" rtl="0" eaLnBrk="0" fontAlgn="base" hangingPunct="0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1825" algn="l"/>
        </a:tabLst>
        <a:defRPr sz="1200">
          <a:solidFill>
            <a:schemeClr val="tx1"/>
          </a:solidFill>
          <a:latin typeface="Verdana" pitchFamily="34" charset="0"/>
        </a:defRPr>
      </a:lvl5pPr>
      <a:lvl6pPr marL="1417246" indent="-187274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3416" algn="l"/>
        </a:tabLst>
        <a:defRPr sz="1200">
          <a:solidFill>
            <a:schemeClr val="tx1"/>
          </a:solidFill>
          <a:latin typeface="Verdana" pitchFamily="34" charset="0"/>
        </a:defRPr>
      </a:lvl6pPr>
      <a:lvl7pPr marL="1874318" indent="-187274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3416" algn="l"/>
        </a:tabLst>
        <a:defRPr sz="1200">
          <a:solidFill>
            <a:schemeClr val="tx1"/>
          </a:solidFill>
          <a:latin typeface="Verdana" pitchFamily="34" charset="0"/>
        </a:defRPr>
      </a:lvl7pPr>
      <a:lvl8pPr marL="2331391" indent="-187274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3416" algn="l"/>
        </a:tabLst>
        <a:defRPr sz="1200">
          <a:solidFill>
            <a:schemeClr val="tx1"/>
          </a:solidFill>
          <a:latin typeface="Verdana" pitchFamily="34" charset="0"/>
        </a:defRPr>
      </a:lvl8pPr>
      <a:lvl9pPr marL="2788465" indent="-187274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3416" algn="l"/>
        </a:tabLst>
        <a:defRPr sz="1200">
          <a:solidFill>
            <a:schemeClr val="tx1"/>
          </a:solidFill>
          <a:latin typeface="Verdana" pitchFamily="34" charset="0"/>
        </a:defRPr>
      </a:lvl9pPr>
    </p:bodyStyle>
    <p:otherStyle>
      <a:defPPr>
        <a:defRPr lang="en-US"/>
      </a:defPPr>
      <a:lvl1pPr marL="0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4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7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19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93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6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40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13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85" algn="l" defTabSz="9141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46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46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57200" y="7429500"/>
            <a:ext cx="31115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075"/>
              </a:lnSpc>
              <a:defRPr sz="900" b="1">
                <a:solidFill>
                  <a:srgbClr val="00277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C8918D-96AE-4173-B5E0-DEA58D5DB2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849313" y="7429500"/>
            <a:ext cx="4749800" cy="1619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1075"/>
              </a:lnSpc>
              <a:defRPr sz="900">
                <a:solidFill>
                  <a:srgbClr val="00277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Footer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956" r:id="rId1"/>
    <p:sldLayoutId id="2147487957" r:id="rId2"/>
    <p:sldLayoutId id="2147487958" r:id="rId3"/>
    <p:sldLayoutId id="2147487959" r:id="rId4"/>
    <p:sldLayoutId id="2147487960" r:id="rId5"/>
    <p:sldLayoutId id="2147487961" r:id="rId6"/>
    <p:sldLayoutId id="2147487962" r:id="rId7"/>
    <p:sldLayoutId id="2147487963" r:id="rId8"/>
    <p:sldLayoutId id="2147487964" r:id="rId9"/>
    <p:sldLayoutId id="2147487965" r:id="rId10"/>
    <p:sldLayoutId id="2147487966" r:id="rId11"/>
  </p:sldLayoutIdLst>
  <p:hf sldNum="0" hdr="0" ftr="0" dt="0"/>
  <p:txStyles>
    <p:titleStyle>
      <a:lvl1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12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253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380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507" algn="l" rtl="0" fontAlgn="base">
        <a:lnSpc>
          <a:spcPts val="3050"/>
        </a:lnSpc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0"/>
        </a:spcBef>
        <a:spcAft>
          <a:spcPts val="275"/>
        </a:spcAft>
        <a:buFont typeface="Arial" charset="0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•"/>
        <a:defRPr>
          <a:solidFill>
            <a:schemeClr val="tx2"/>
          </a:solidFill>
          <a:latin typeface="+mn-lt"/>
        </a:defRPr>
      </a:lvl2pPr>
      <a:lvl3pPr marL="355600" indent="-173038" algn="l" rtl="0" eaLnBrk="0" fontAlgn="base" hangingPunct="0">
        <a:spcBef>
          <a:spcPct val="0"/>
        </a:spcBef>
        <a:spcAft>
          <a:spcPts val="275"/>
        </a:spcAft>
        <a:buFont typeface="Arial" charset="0"/>
        <a:buChar char="‒"/>
        <a:defRPr>
          <a:solidFill>
            <a:schemeClr val="tx2"/>
          </a:solidFill>
          <a:latin typeface="+mn-lt"/>
        </a:defRPr>
      </a:lvl3pPr>
      <a:lvl4pPr marL="538163" indent="-180975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•"/>
        <a:defRPr sz="1600">
          <a:solidFill>
            <a:schemeClr val="tx2"/>
          </a:solidFill>
          <a:latin typeface="+mn-lt"/>
        </a:defRPr>
      </a:lvl4pPr>
      <a:lvl5pPr marL="711200" indent="-171450" algn="l" rtl="0" eaLnBrk="0" fontAlgn="base" hangingPunct="0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5pPr>
      <a:lvl6pPr marL="116980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6pPr>
      <a:lvl7pPr marL="1626927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7pPr>
      <a:lvl8pPr marL="2084054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8pPr>
      <a:lvl9pPr marL="2541181" indent="-173011" algn="l" rtl="0" fontAlgn="base">
        <a:spcBef>
          <a:spcPct val="0"/>
        </a:spcBef>
        <a:spcAft>
          <a:spcPts val="538"/>
        </a:spcAft>
        <a:buFont typeface="Arial" charset="0"/>
        <a:buChar char="‒"/>
        <a:defRPr sz="16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6400"/>
            <a:ext cx="9229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27163"/>
            <a:ext cx="9232900" cy="567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text styles</a:t>
            </a:r>
          </a:p>
          <a:p>
            <a:pPr lvl="1"/>
            <a:r>
              <a:rPr lang="en-GB" altLang="en-GB" smtClean="0"/>
              <a:t>Second level</a:t>
            </a:r>
          </a:p>
          <a:p>
            <a:pPr lvl="2"/>
            <a:r>
              <a:rPr lang="en-GB" altLang="en-GB" smtClean="0"/>
              <a:t>Third level</a:t>
            </a:r>
          </a:p>
          <a:p>
            <a:pPr lvl="3"/>
            <a:r>
              <a:rPr lang="en-GB" altLang="en-GB" smtClean="0"/>
              <a:t>Fourth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96925" y="7599363"/>
            <a:ext cx="5767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altLang="en-GB" smtClean="0"/>
              <a:t>Footer</a:t>
            </a:r>
            <a:endParaRPr lang="en-GB" altLang="en-GB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3313" y="7599363"/>
            <a:ext cx="20955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solidFill>
                  <a:srgbClr val="000066"/>
                </a:solidFill>
                <a:latin typeface="+mn-lt"/>
              </a:defRPr>
            </a:lvl1pPr>
          </a:lstStyle>
          <a:p>
            <a:pPr>
              <a:defRPr/>
            </a:pPr>
            <a:fld id="{C2830441-3932-4797-A633-03EE4BC33DEC}" type="slidenum">
              <a:rPr lang="en-GB" altLang="en-GB"/>
              <a:pPr>
                <a:defRPr/>
              </a:pPr>
              <a:t>‹#›</a:t>
            </a:fld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1443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79" r:id="rId1"/>
    <p:sldLayoutId id="2147487980" r:id="rId2"/>
    <p:sldLayoutId id="2147487981" r:id="rId3"/>
    <p:sldLayoutId id="2147487982" r:id="rId4"/>
    <p:sldLayoutId id="2147487983" r:id="rId5"/>
    <p:sldLayoutId id="2147487984" r:id="rId6"/>
    <p:sldLayoutId id="2147487985" r:id="rId7"/>
    <p:sldLayoutId id="2147487986" r:id="rId8"/>
    <p:sldLayoutId id="2147487987" r:id="rId9"/>
    <p:sldLayoutId id="2147487988" r:id="rId10"/>
    <p:sldLayoutId id="2147487989" r:id="rId11"/>
    <p:sldLayoutId id="2147487990" r:id="rId12"/>
  </p:sldLayoutIdLst>
  <p:hf sldNum="0" hdr="0" ftr="0" dt="0"/>
  <p:txStyles>
    <p:titleStyle>
      <a:lvl1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2pPr>
      <a:lvl3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3pPr>
      <a:lvl4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4pPr>
      <a:lvl5pPr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5pPr>
      <a:lvl6pPr marL="457127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6pPr>
      <a:lvl7pPr marL="914253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7pPr>
      <a:lvl8pPr marL="1371380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8pPr>
      <a:lvl9pPr marL="1828507" algn="l" rtl="0" fontAlgn="base">
        <a:lnSpc>
          <a:spcPts val="2400"/>
        </a:lnSpc>
        <a:spcBef>
          <a:spcPct val="0"/>
        </a:spcBef>
        <a:spcAft>
          <a:spcPct val="0"/>
        </a:spcAft>
        <a:defRPr sz="2200">
          <a:solidFill>
            <a:srgbClr val="000066"/>
          </a:solidFill>
          <a:latin typeface="Arial" charset="0"/>
        </a:defRPr>
      </a:lvl9pPr>
    </p:titleStyle>
    <p:bodyStyle>
      <a:lvl1pPr marL="188913" indent="-188913" algn="l" rtl="0" eaLnBrk="0" fontAlgn="base" hangingPunct="0">
        <a:lnSpc>
          <a:spcPct val="102000"/>
        </a:lnSpc>
        <a:spcBef>
          <a:spcPct val="0"/>
        </a:spcBef>
        <a:spcAft>
          <a:spcPct val="37000"/>
        </a:spcAft>
        <a:buChar char="•"/>
        <a:tabLst>
          <a:tab pos="5713413" algn="l"/>
        </a:tabLst>
        <a:defRPr>
          <a:solidFill>
            <a:srgbClr val="000066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lnSpc>
          <a:spcPct val="94000"/>
        </a:lnSpc>
        <a:spcBef>
          <a:spcPct val="0"/>
        </a:spcBef>
        <a:spcAft>
          <a:spcPct val="36000"/>
        </a:spcAft>
        <a:buChar char="–"/>
        <a:tabLst>
          <a:tab pos="5713413" algn="l"/>
        </a:tabLst>
        <a:defRPr sz="1600">
          <a:solidFill>
            <a:srgbClr val="000066"/>
          </a:solidFill>
          <a:latin typeface="+mn-lt"/>
        </a:defRPr>
      </a:lvl2pPr>
      <a:lvl3pPr marL="573088" indent="-1889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har char="–"/>
        <a:tabLst>
          <a:tab pos="5713413" algn="l"/>
        </a:tabLst>
        <a:defRPr sz="1400">
          <a:solidFill>
            <a:srgbClr val="000066"/>
          </a:solidFill>
          <a:latin typeface="+mn-lt"/>
        </a:defRPr>
      </a:lvl3pPr>
      <a:lvl4pPr marL="769938" indent="-193675" algn="l" rtl="0" eaLnBrk="0" fontAlgn="base" hangingPunct="0">
        <a:lnSpc>
          <a:spcPct val="97000"/>
        </a:lnSpc>
        <a:spcBef>
          <a:spcPct val="0"/>
        </a:spcBef>
        <a:spcAft>
          <a:spcPct val="28000"/>
        </a:spcAft>
        <a:buChar char="–"/>
        <a:tabLst>
          <a:tab pos="5713413" algn="l"/>
        </a:tabLst>
        <a:defRPr sz="1200">
          <a:solidFill>
            <a:srgbClr val="000066"/>
          </a:solidFill>
          <a:latin typeface="+mn-lt"/>
        </a:defRPr>
      </a:lvl4pPr>
      <a:lvl5pPr marL="958850" indent="-185738" algn="l" rtl="0" eaLnBrk="0" fontAlgn="base" hangingPunct="0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3413" algn="l"/>
        </a:tabLst>
        <a:defRPr sz="1200">
          <a:solidFill>
            <a:schemeClr val="tx1"/>
          </a:solidFill>
          <a:latin typeface="Verdana" pitchFamily="34" charset="0"/>
        </a:defRPr>
      </a:lvl5pPr>
      <a:lvl6pPr marL="1417411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6pPr>
      <a:lvl7pPr marL="1874537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7pPr>
      <a:lvl8pPr marL="2331664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8pPr>
      <a:lvl9pPr marL="2788791" indent="-187295" algn="l" rtl="0" fontAlgn="base">
        <a:lnSpc>
          <a:spcPts val="1600"/>
        </a:lnSpc>
        <a:spcBef>
          <a:spcPct val="0"/>
        </a:spcBef>
        <a:spcAft>
          <a:spcPct val="0"/>
        </a:spcAft>
        <a:buChar char="–"/>
        <a:tabLst>
          <a:tab pos="5714084" algn="l"/>
        </a:tabLst>
        <a:defRPr sz="1200">
          <a:solidFill>
            <a:schemeClr val="tx1"/>
          </a:solidFill>
          <a:latin typeface="Verdana" pitchFamily="34" charset="0"/>
        </a:defRPr>
      </a:lvl9pPr>
    </p:bodyStyle>
    <p:otherStyle>
      <a:defPPr>
        <a:defRPr lang="en-US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2920" y="1813560"/>
            <a:ext cx="9052560" cy="51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2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358148-6C37-429D-A649-AD8763D86D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2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32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C199F01-8EC2-407B-A140-4C2C5C4EC110}" type="slidenum">
              <a:rPr lang="en-US" altLang="en-US" smtClean="0">
                <a:cs typeface="Arial" panose="020B0604020202020204" pitchFamily="34" charset="0"/>
              </a:rPr>
              <a:pPr/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8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93" r:id="rId1"/>
    <p:sldLayoutId id="2147487994" r:id="rId2"/>
    <p:sldLayoutId id="2147487995" r:id="rId3"/>
    <p:sldLayoutId id="2147487996" r:id="rId4"/>
    <p:sldLayoutId id="2147487997" r:id="rId5"/>
    <p:sldLayoutId id="2147487998" r:id="rId6"/>
    <p:sldLayoutId id="2147487999" r:id="rId7"/>
    <p:sldLayoutId id="2147488000" r:id="rId8"/>
    <p:sldLayoutId id="2147488001" r:id="rId9"/>
    <p:sldLayoutId id="2147488002" r:id="rId10"/>
    <p:sldLayoutId id="214748800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5pPr>
      <a:lvl6pPr marL="502920"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6pPr>
      <a:lvl7pPr marL="1005840"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7pPr>
      <a:lvl8pPr marL="1508760"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8pPr>
      <a:lvl9pPr marL="2011680" algn="ctr" rtl="0" fontAlgn="base">
        <a:spcBef>
          <a:spcPct val="0"/>
        </a:spcBef>
        <a:spcAft>
          <a:spcPct val="0"/>
        </a:spcAft>
        <a:defRPr sz="484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77190" indent="-37719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1pPr>
      <a:lvl2pPr marL="817245" indent="-314325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8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:\Marketing_Local\Images_BRAND\Yellow construction ha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414" y="4272455"/>
            <a:ext cx="3823745" cy="2932386"/>
          </a:xfrm>
          <a:prstGeom prst="rect">
            <a:avLst/>
          </a:prstGeom>
          <a:noFill/>
          <a:ln>
            <a:noFill/>
          </a:ln>
        </p:spPr>
      </p:pic>
      <p:sp>
        <p:nvSpPr>
          <p:cNvPr id="26627" name="Rectangle 17"/>
          <p:cNvSpPr>
            <a:spLocks noGrp="1"/>
          </p:cNvSpPr>
          <p:nvPr>
            <p:ph type="ctrTitle"/>
          </p:nvPr>
        </p:nvSpPr>
        <p:spPr>
          <a:xfrm>
            <a:off x="472438" y="1171373"/>
            <a:ext cx="7969995" cy="33690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b="1" dirty="0" smtClean="0">
                <a:cs typeface="Times New Roman" pitchFamily="18" charset="0"/>
              </a:rPr>
              <a:t/>
            </a:r>
            <a:br>
              <a:rPr lang="ru-RU" sz="3200" b="1" dirty="0" smtClean="0">
                <a:cs typeface="Times New Roman" pitchFamily="18" charset="0"/>
              </a:rPr>
            </a:br>
            <a:r>
              <a:rPr lang="sr-Cyrl-CS" sz="2800" b="1" dirty="0" smtClean="0">
                <a:latin typeface="+mj-lt"/>
                <a:cs typeface="Times New Roman" pitchFamily="18" charset="0"/>
              </a:rPr>
              <a:t>Примена механизма обрнуте наплате </a:t>
            </a:r>
            <a:r>
              <a:rPr lang="sr-Latn-CS" sz="2800" b="1" i="1" dirty="0" smtClean="0">
                <a:latin typeface="+mj-lt"/>
                <a:cs typeface="Times New Roman" pitchFamily="18" charset="0"/>
              </a:rPr>
              <a:t>(reverse </a:t>
            </a:r>
            <a:r>
              <a:rPr lang="sr-Latn-CS" sz="2800" b="1" i="1" dirty="0" err="1" smtClean="0">
                <a:latin typeface="+mj-lt"/>
                <a:cs typeface="Times New Roman" pitchFamily="18" charset="0"/>
              </a:rPr>
              <a:t>charge</a:t>
            </a:r>
            <a:r>
              <a:rPr lang="sr-Latn-CS" sz="2800" b="1" i="1" dirty="0" smtClean="0">
                <a:latin typeface="+mj-lt"/>
                <a:cs typeface="Times New Roman" pitchFamily="18" charset="0"/>
              </a:rPr>
              <a:t>) </a:t>
            </a:r>
            <a:r>
              <a:rPr lang="sr-Cyrl-CS" sz="2800" b="1" dirty="0" smtClean="0">
                <a:latin typeface="+mj-lt"/>
                <a:cs typeface="Times New Roman" pitchFamily="18" charset="0"/>
              </a:rPr>
              <a:t>у области грађевинарства</a:t>
            </a:r>
            <a:br>
              <a:rPr lang="sr-Cyrl-CS" sz="2800" b="1" dirty="0" smtClean="0">
                <a:latin typeface="+mj-lt"/>
                <a:cs typeface="Times New Roman" pitchFamily="18" charset="0"/>
              </a:rPr>
            </a:br>
            <a:r>
              <a:rPr lang="sr-Cyrl-CS" sz="2800" b="1" dirty="0" smtClean="0">
                <a:solidFill>
                  <a:srgbClr val="92D400"/>
                </a:solidFill>
                <a:cs typeface="Times New Roman" pitchFamily="18" charset="0"/>
              </a:rPr>
              <a:t/>
            </a:r>
            <a:br>
              <a:rPr lang="sr-Cyrl-CS" sz="2800" b="1" dirty="0" smtClean="0">
                <a:solidFill>
                  <a:srgbClr val="92D400"/>
                </a:solidFill>
                <a:cs typeface="Times New Roman" pitchFamily="18" charset="0"/>
              </a:rPr>
            </a:br>
            <a:r>
              <a:rPr lang="sr-Cyrl-CS" sz="2200" b="1" dirty="0" smtClean="0">
                <a:solidFill>
                  <a:srgbClr val="92D400"/>
                </a:solidFill>
                <a:latin typeface="+mj-lt"/>
                <a:cs typeface="Times New Roman" pitchFamily="18" charset="0"/>
              </a:rPr>
              <a:t/>
            </a:r>
            <a:br>
              <a:rPr lang="sr-Cyrl-CS" sz="2200" b="1" dirty="0" smtClean="0">
                <a:solidFill>
                  <a:srgbClr val="92D400"/>
                </a:solidFill>
                <a:latin typeface="+mj-lt"/>
                <a:cs typeface="Times New Roman" pitchFamily="18" charset="0"/>
              </a:rPr>
            </a:br>
            <a:r>
              <a:rPr lang="sr-Cyrl-CS" sz="2200" b="1" dirty="0">
                <a:solidFill>
                  <a:srgbClr val="00A1DE"/>
                </a:solidFill>
                <a:latin typeface="+mj-lt"/>
                <a:cs typeface="Times New Roman" pitchFamily="18" charset="0"/>
              </a:rPr>
              <a:t>др Милош Милошевић, </a:t>
            </a:r>
            <a:r>
              <a:rPr lang="ru-RU" sz="2200" b="1" dirty="0">
                <a:solidFill>
                  <a:srgbClr val="00A1DE"/>
                </a:solidFill>
                <a:latin typeface="+mj-lt"/>
                <a:cs typeface="Times New Roman" pitchFamily="18" charset="0"/>
              </a:rPr>
              <a:t>LL.M. </a:t>
            </a:r>
            <a:r>
              <a:rPr lang="sr-Latn-CS" sz="2200" b="1" dirty="0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/>
            </a:r>
            <a:br>
              <a:rPr lang="sr-Latn-CS" sz="2200" b="1" dirty="0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</a:br>
            <a:r>
              <a:rPr lang="ru-RU" sz="2200" b="1" dirty="0" err="1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>Правни</a:t>
            </a:r>
            <a:r>
              <a:rPr lang="ru-RU" sz="2200" b="1" dirty="0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00A1DE"/>
                </a:solidFill>
                <a:latin typeface="+mj-lt"/>
                <a:cs typeface="Times New Roman" pitchFamily="18" charset="0"/>
              </a:rPr>
              <a:t>факултет</a:t>
            </a:r>
            <a:r>
              <a:rPr lang="ru-RU" sz="2200" b="1" dirty="0">
                <a:solidFill>
                  <a:srgbClr val="00A1DE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00A1DE"/>
                </a:solidFill>
                <a:latin typeface="+mj-lt"/>
                <a:cs typeface="Times New Roman" pitchFamily="18" charset="0"/>
              </a:rPr>
              <a:t>Универзитета</a:t>
            </a:r>
            <a:r>
              <a:rPr lang="ru-RU" sz="2200" b="1" dirty="0">
                <a:solidFill>
                  <a:srgbClr val="00A1DE"/>
                </a:solidFill>
                <a:latin typeface="+mj-lt"/>
                <a:cs typeface="Times New Roman" pitchFamily="18" charset="0"/>
              </a:rPr>
              <a:t> у </a:t>
            </a:r>
            <a:r>
              <a:rPr lang="ru-RU" sz="2200" b="1" dirty="0" err="1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>Београду</a:t>
            </a:r>
            <a:r>
              <a:rPr lang="sr-Latn-CS" sz="2200" b="1" dirty="0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/>
            </a:r>
            <a:br>
              <a:rPr lang="sr-Latn-CS" sz="2200" b="1" dirty="0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</a:br>
            <a:r>
              <a:rPr lang="ru-RU" sz="2200" b="1" dirty="0">
                <a:solidFill>
                  <a:srgbClr val="00A1DE"/>
                </a:solidFill>
                <a:latin typeface="+mj-lt"/>
                <a:cs typeface="Times New Roman" pitchFamily="18" charset="0"/>
              </a:rPr>
              <a:t/>
            </a:r>
            <a:br>
              <a:rPr lang="ru-RU" sz="2200" b="1" dirty="0">
                <a:solidFill>
                  <a:srgbClr val="00A1DE"/>
                </a:solidFill>
                <a:latin typeface="+mj-lt"/>
                <a:cs typeface="Times New Roman" pitchFamily="18" charset="0"/>
              </a:rPr>
            </a:br>
            <a:r>
              <a:rPr lang="sr-Cyrl-CS" sz="2200" b="1" dirty="0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>Филип Ковачевић,</a:t>
            </a:r>
            <a:r>
              <a:rPr lang="sr-Latn-CS" sz="2200" b="1" dirty="0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> LL.M., </a:t>
            </a:r>
            <a:r>
              <a:rPr lang="sr-Latn-CS" sz="2200" b="1" dirty="0" err="1" smtClean="0">
                <a:solidFill>
                  <a:srgbClr val="00A1DE"/>
                </a:solidFill>
                <a:latin typeface="+mj-lt"/>
                <a:cs typeface="Times New Roman" pitchFamily="18" charset="0"/>
              </a:rPr>
              <a:t>Deloitte</a:t>
            </a:r>
            <a:endParaRPr lang="en-US" sz="2200" dirty="0">
              <a:solidFill>
                <a:srgbClr val="00A1DE"/>
              </a:solidFill>
              <a:latin typeface="+mj-lt"/>
            </a:endParaRPr>
          </a:p>
        </p:txBody>
      </p:sp>
      <p:sp>
        <p:nvSpPr>
          <p:cNvPr id="26628" name="Rectangle 18"/>
          <p:cNvSpPr>
            <a:spLocks noGrp="1"/>
          </p:cNvSpPr>
          <p:nvPr>
            <p:ph type="subTitle" idx="1"/>
          </p:nvPr>
        </p:nvSpPr>
        <p:spPr>
          <a:xfrm>
            <a:off x="416144" y="7069083"/>
            <a:ext cx="5213350" cy="344488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sr-Cyrl-CS" sz="1800" dirty="0">
                <a:solidFill>
                  <a:srgbClr val="002776"/>
                </a:solidFill>
              </a:rPr>
              <a:t>2</a:t>
            </a:r>
            <a:r>
              <a:rPr lang="sr-Cyrl-CS" sz="1800" dirty="0" smtClean="0">
                <a:solidFill>
                  <a:srgbClr val="002776"/>
                </a:solidFill>
              </a:rPr>
              <a:t>6. април </a:t>
            </a:r>
            <a:r>
              <a:rPr lang="en-US" sz="1800" dirty="0" smtClean="0">
                <a:solidFill>
                  <a:srgbClr val="002776"/>
                </a:solidFill>
              </a:rPr>
              <a:t>201</a:t>
            </a:r>
            <a:r>
              <a:rPr lang="sr-Cyrl-CS" sz="1800" dirty="0">
                <a:solidFill>
                  <a:srgbClr val="002776"/>
                </a:solidFill>
              </a:rPr>
              <a:t>6</a:t>
            </a:r>
            <a:r>
              <a:rPr lang="sr-Cyrl-CS" sz="1800" dirty="0" smtClean="0">
                <a:solidFill>
                  <a:srgbClr val="002776"/>
                </a:solidFill>
              </a:rPr>
              <a:t>. године</a:t>
            </a:r>
            <a:endParaRPr lang="en-US" sz="1800" dirty="0">
              <a:solidFill>
                <a:srgbClr val="002776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434" y="167159"/>
            <a:ext cx="1066800" cy="10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39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Шта је то механизам обрнуте наплате </a:t>
            </a:r>
            <a:b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</a:t>
            </a:r>
            <a:r>
              <a:rPr lang="sr-Latn-RS" altLang="en-US" sz="2800" b="1" i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reverse-</a:t>
            </a:r>
            <a:r>
              <a:rPr lang="sr-Latn-RS" altLang="en-US" sz="2800" b="1" i="1" dirty="0" err="1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charge</a:t>
            </a:r>
            <a:r>
              <a:rPr lang="sr-Latn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)</a:t>
            </a:r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?</a:t>
            </a:r>
            <a:endParaRPr lang="en-US" alt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altLang="en-US" sz="26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Механизам обрнуте наплате води трансферу обавезе обрачуна и плаћања ПДВ од лица које испоручује добра, односно пружа услуге ка лицу које је прималац тих добара, односно услуга.</a:t>
            </a:r>
          </a:p>
          <a:p>
            <a:pPr algn="just"/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Реч је о изузетку од општег правила што  произлази из </a:t>
            </a:r>
            <a:r>
              <a:rPr lang="sr-Cyrl-RS" altLang="en-US" sz="2600" dirty="0" err="1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новелиране</a:t>
            </a:r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одредбе чл. 10, ст. 1, </a:t>
            </a:r>
            <a:r>
              <a:rPr lang="sr-Cyrl-RS" altLang="en-US" sz="2600" dirty="0" err="1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тач</a:t>
            </a:r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 1) ЗПДВ према којој је порески дужник обвезник који врши опорезиви промет добара и услуга, осим када обавезу плаћања ПДВ у складу са </a:t>
            </a:r>
            <a:r>
              <a:rPr lang="sr-Cyrl-RS" altLang="en-US" sz="2600" dirty="0" err="1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чл</a:t>
            </a:r>
            <a:r>
              <a:rPr lang="de-DE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10 ЗПДВ има друго лице. </a:t>
            </a:r>
            <a:endParaRPr lang="en-US" altLang="en-US" sz="2600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2</a:t>
            </a:r>
            <a:endParaRPr lang="sr-Cyrl-RS" sz="9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469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Последице имплементације механизма обрнуте наплате у систем ПДВ</a:t>
            </a:r>
            <a:endParaRPr lang="en-US" alt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Последице увођења механизма обрнуте наплате у систем ПДВ можемо квалификовати као</a:t>
            </a:r>
            <a:r>
              <a:rPr lang="sr-Cyrl-RS" altLang="en-US" sz="2600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:</a:t>
            </a:r>
          </a:p>
          <a:p>
            <a:pPr marL="0" indent="0" algn="just">
              <a:buNone/>
            </a:pPr>
            <a:endParaRPr lang="sr-Cyrl-RS" altLang="en-US" sz="2600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sr-Cyrl-RS" altLang="en-US" sz="2400" b="1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примарне</a:t>
            </a:r>
            <a:r>
              <a:rPr lang="sr-Cyrl-RS" altLang="en-US" sz="2400" dirty="0" smtClean="0"/>
              <a:t> – </a:t>
            </a:r>
            <a:r>
              <a:rPr lang="sr-Cyrl-RS" altLang="en-US" sz="24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које су резултат постојања механизма обрнуте наплате као изузетка од општег правила </a:t>
            </a:r>
            <a:r>
              <a:rPr lang="sr-Cyrl-RS" altLang="en-US" sz="2400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</a:t>
            </a:r>
          </a:p>
          <a:p>
            <a:pPr marL="502920" lvl="1" indent="0" algn="just">
              <a:buNone/>
            </a:pPr>
            <a:endParaRPr lang="sr-Cyrl-RS" altLang="en-US" sz="2400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sr-Cyrl-RS" altLang="en-US" sz="2400" b="1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секундарне</a:t>
            </a:r>
            <a:r>
              <a:rPr lang="sr-Cyrl-RS" altLang="en-US" sz="2400" dirty="0" smtClean="0"/>
              <a:t> – </a:t>
            </a:r>
            <a:r>
              <a:rPr lang="sr-Cyrl-RS" altLang="en-US" sz="24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реч је о последицама практичне примене механизма обрнуте наплате. </a:t>
            </a:r>
            <a:endParaRPr lang="en-US" altLang="en-US" sz="2400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>
                <a:solidFill>
                  <a:schemeClr val="tx2"/>
                </a:solidFill>
                <a:latin typeface="Arial" charset="0"/>
                <a:cs typeface="Arial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3543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Последице имплементације механизма обрнуте наплате у систем ПДВ</a:t>
            </a:r>
            <a:endParaRPr lang="en-US" alt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Примарне последице произлазе из законодавног решења </a:t>
            </a:r>
            <a:r>
              <a:rPr lang="de-DE" sz="2600" i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per se </a:t>
            </a: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 своде се на практичну дилему када применити опште правило, а када изузетак.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Од </a:t>
            </a: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секундарних последица – које су непосредан резултат практичне примене механизма обрнуте наплате, по значају, могу се издвојити:</a:t>
            </a: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sr-Cyrl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напуштање фракционе наплате ПДВ;</a:t>
            </a: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sr-Cyrl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порески обвезници могу се чешће наћи у ситуацији да траже повраћај претходног пореза;</a:t>
            </a: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sr-Cyrl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утицај на ликвидност пореских обвезника.  </a:t>
            </a:r>
            <a:endParaRPr lang="en-US" sz="2400" dirty="0">
              <a:solidFill>
                <a:srgbClr val="00A1D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4</a:t>
            </a:r>
            <a:endParaRPr lang="sr-Cyrl-RS" sz="9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14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Последице имплементације механизма обрнуте наплате у систем ПДВ - закључак</a:t>
            </a:r>
            <a:endParaRPr lang="en-US" alt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sr-Cyrl-RS" altLang="en-US" dirty="0" smtClean="0"/>
          </a:p>
          <a:p>
            <a:pPr algn="just"/>
            <a:r>
              <a:rPr lang="sr-Cyrl-RS" altLang="en-US" sz="26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Можемо закључити да: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Шири простор за различита тумачења имплицира више трошкове администрирања пореза на </a:t>
            </a:r>
            <a:r>
              <a:rPr lang="sr-Cyrl-RS" altLang="en-US" sz="2600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</a:t>
            </a:r>
            <a:r>
              <a:rPr lang="sr-Cyrl-C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т</a:t>
            </a:r>
            <a:r>
              <a:rPr lang="sr-Cyrl-RS" altLang="en-US" sz="2600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рани </a:t>
            </a:r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обвезника, али и управе.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sr-Cyrl-RS" altLang="en-U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Што је шира примена механизма обрнуте наплате секундарни ефекти (како позитивни, тако и негативни) су израженији и обратно. </a:t>
            </a:r>
          </a:p>
          <a:p>
            <a:pPr algn="just"/>
            <a:endParaRPr lang="en-US" altLang="en-US" dirty="0" smtClean="0"/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>
                <a:solidFill>
                  <a:schemeClr val="tx2"/>
                </a:solidFill>
                <a:latin typeface="Arial" charset="0"/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77526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 разлозима за увођење механизма обрнуте наплате у области грађевинарства у систем ПДВ</a:t>
            </a:r>
            <a:endParaRPr lang="en-US" alt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defRPr/>
            </a:pPr>
            <a:endParaRPr lang="sr-Cyrl-RS" dirty="0" smtClean="0"/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Шта је </a:t>
            </a:r>
            <a:r>
              <a:rPr lang="sr-Latn-RS" sz="2600" i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ratio</a:t>
            </a:r>
            <a:r>
              <a:rPr lang="sr-Latn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имплементације механизма обрнуте  наплате при промету добара и услуга у области грађевинарства? 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Његова спознаја релевантна је: </a:t>
            </a: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r-Cyrl-RS" sz="24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 практичном смислу, јер омогућава исправну примену норме у склопу телеолошког тумачења, као и</a:t>
            </a: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r-Cyrl-RS" sz="24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при разматрању алтернатива постојећем позитивноправном решењу уколико се исто покаже отежано или, чак, непримењиво у пракси.  </a:t>
            </a:r>
            <a:endParaRPr lang="en-US" sz="2400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6</a:t>
            </a:r>
            <a:endParaRPr lang="sr-Cyrl-RS" sz="9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945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Разлози за увођење механизма обрнуте наплате у области грађевинарства у ЗПДВ</a:t>
            </a:r>
            <a:endParaRPr lang="en-US" alt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Искључиви разлог за иницијално увођење механизма обрнуте наплате у ЗПДВ у области грађевинарства 2012. године био је</a:t>
            </a:r>
            <a:r>
              <a:rPr lang="sr-Cyrl-RS" sz="2600" dirty="0"/>
              <a:t> </a:t>
            </a:r>
            <a:r>
              <a:rPr lang="de-DE" sz="2600" dirty="0" smtClean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„</a:t>
            </a:r>
            <a:r>
              <a:rPr lang="sr-Cyrl-RS" sz="2600" i="1" dirty="0" smtClean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смањење неликвидности привредних субјеката</a:t>
            </a:r>
            <a:r>
              <a:rPr lang="sr-Cyrl-RS" sz="2600" i="1" dirty="0" smtClean="0"/>
              <a:t> </a:t>
            </a: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– обвезника ПДВ који су, као извођачи грађевинских радова, ангажовани од стране инвеститора – обвезника ПДВ, односно лица из чл. 9, ст. 1 ЗПДВ тако што ће инвеститори имати обавезу обрачунавања и плаћања ПДВ за промет добара и услуга који им изврше извођачи радова – обвезници ПДВ</a:t>
            </a:r>
            <a:r>
              <a:rPr lang="de-DE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“</a:t>
            </a: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Предлог Закона о изменама и допунама ЗПДВ понавља раније образложење и каже: </a:t>
            </a:r>
            <a:r>
              <a:rPr lang="de-DE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„</a:t>
            </a:r>
            <a:r>
              <a:rPr lang="sr-Cyrl-RS" sz="2600" i="1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Предложено решење смањиће неликвидност привредних субјеката у овој (грађевинској) области</a:t>
            </a: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”. </a:t>
            </a:r>
          </a:p>
          <a:p>
            <a:pPr algn="just" fontAlgn="auto"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>
                <a:solidFill>
                  <a:schemeClr val="tx2"/>
                </a:solidFill>
                <a:latin typeface="Arial" charset="0"/>
                <a:cs typeface="Arial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1576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Разлози за увођење механизма обрнуте наплате у области грађевинарства у </a:t>
            </a:r>
            <a:b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sr-Cyrl-RS" altLang="en-US" sz="2800" b="1" dirty="0" err="1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комунитарно</a:t>
            </a:r>
            <a:r>
              <a:rPr lang="sr-Cyrl-RS" altLang="en-U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законодавство</a:t>
            </a:r>
            <a:endParaRPr lang="en-US" alt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Увођење механизма обрнуте наплате у области грађевинарства у комунитарни систем ПДВ било је инспирисано превасходно анти-евазионим циљевима.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 томе сведоче:</a:t>
            </a: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sr-Cyrl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Предлог Европске комисије за измену Директиве 77/388/ЕЕЗ – </a:t>
            </a:r>
            <a:r>
              <a:rPr lang="sr-Latn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COM(2005) 89 final</a:t>
            </a:r>
            <a:r>
              <a:rPr lang="sr-Cyrl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sr-Latn-RS" sz="2400" dirty="0">
              <a:solidFill>
                <a:srgbClr val="00A1D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sr-Cyrl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Преамбула Директиве 2006/69/ЕЗ;</a:t>
            </a:r>
          </a:p>
          <a:p>
            <a:pPr lvl="1" algn="just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sr-Cyrl-RS" sz="2400" dirty="0">
                <a:solidFill>
                  <a:srgbClr val="00A1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Важећа упоредноправна решења у државама-чланицама.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Механизам обрнуте наплате као анти-евазиона мера. </a:t>
            </a:r>
            <a:endParaRPr lang="en-US" sz="2600" b="1" dirty="0">
              <a:solidFill>
                <a:srgbClr val="92D4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8</a:t>
            </a:r>
            <a:endParaRPr lang="sr-Cyrl-RS" sz="9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196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Механизам обрнуте наплате у области </a:t>
            </a:r>
            <a:r>
              <a:rPr lang="sr-Cyrl-RS" sz="2800" b="1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грађевинарства у ЗПДВ </a:t>
            </a:r>
            <a:endParaRPr 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sr-Cyrl-RS" sz="38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Законом о изменама и допунама ЗПДВ, </a:t>
            </a:r>
            <a:r>
              <a:rPr lang="de-DE" sz="38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„</a:t>
            </a:r>
            <a:r>
              <a:rPr lang="sr-Cyrl-RS" sz="38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Сл. гласник РС</a:t>
            </a:r>
            <a:r>
              <a:rPr lang="de-DE" sz="38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“</a:t>
            </a:r>
            <a:r>
              <a:rPr lang="sr-Cyrl-RS" sz="38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бр. 93/12 имплементирана је нова одредба чл. 10, ст. 2, тач. 3) ЗПДВ према којој је порески дужник прималац добара и услуга из области грађевинарства, обвезник ПДВ, односно лице из чл. 9, ст. 1 ЗПДВ, за промет извршен од стране обвезника ПДВ, ако је прималац добара или услуга инвеститор и ако је испоручилац добара или </a:t>
            </a:r>
            <a:r>
              <a:rPr lang="sr-Cyrl-RS" sz="3800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услуга извођач </a:t>
            </a:r>
            <a:r>
              <a:rPr lang="sr-Cyrl-RS" sz="38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радова, у складу са законом којим се уређује планирање и изградња</a:t>
            </a:r>
            <a:r>
              <a:rPr lang="sr-Cyrl-RS" sz="3800" dirty="0" smtClean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  <a:endParaRPr lang="sr-Latn-CS" sz="3800" dirty="0" smtClean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endParaRPr lang="sr-Cyrl-RS" sz="3800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sr-Cyrl-RS" sz="38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Законом о изменама и допунама ЗПДВ, </a:t>
            </a:r>
            <a:r>
              <a:rPr lang="de-DE" sz="38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„</a:t>
            </a:r>
            <a:r>
              <a:rPr lang="sr-Cyrl-RS" sz="38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Сл. гласник РС</a:t>
            </a:r>
            <a:r>
              <a:rPr lang="de-DE" sz="38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“</a:t>
            </a:r>
            <a:r>
              <a:rPr lang="sr-Cyrl-RS" sz="3800" b="1" dirty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бр. 83/15 измењена је одредба чл. 10, ст. 2, тач. 3) ЗПДВ према којој је порески дужник прималац добара и услуга из области грађевинарства, обвезник ПДВ, односно лице из чл. 9, ст. 1 ЗПДВ, за промет извршен од стране обвезника ПДВ</a:t>
            </a:r>
            <a:r>
              <a:rPr lang="sr-Cyrl-RS" sz="3800" b="1" dirty="0" smtClean="0">
                <a:solidFill>
                  <a:srgbClr val="92D4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  <a:endParaRPr lang="sr-Cyrl-RS" sz="3800" b="1" dirty="0">
              <a:solidFill>
                <a:srgbClr val="92D4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>
                <a:solidFill>
                  <a:schemeClr val="tx2"/>
                </a:solidFill>
                <a:latin typeface="Arial" charset="0"/>
                <a:cs typeface="Arial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876592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sz="2800" b="1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Механизам обрнуте наплате у области грађевинарства у ЗПДВ </a:t>
            </a:r>
            <a:endParaRPr lang="en-US" sz="2800" b="1" dirty="0">
              <a:solidFill>
                <a:srgbClr val="002776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Новом регулативом примена механизма обрнуте наплате на промет добара и услуга у области грађевинарства знатно је проширен, како у објектном, тако и у субјектном смислу.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dirty="0">
                <a:solidFill>
                  <a:srgbClr val="002776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Секундарне последице које произлазе из практичне примене механизма обрнуте наплате добиле су недвосмислено на значају.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sr-Cyrl-RS" sz="2600" b="1" dirty="0">
                <a:solidFill>
                  <a:srgbClr val="00A1DE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Но, шта је са примарним последицама?</a:t>
            </a:r>
            <a:endParaRPr lang="en-US" sz="2600" b="1" dirty="0">
              <a:solidFill>
                <a:srgbClr val="00A1DE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r>
              <a:rPr lang="sr-Cyrl-RS" sz="9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10</a:t>
            </a:r>
            <a:endParaRPr lang="sr-Cyrl-RS" sz="9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134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/>
          </p:cNvSpPr>
          <p:nvPr/>
        </p:nvSpPr>
        <p:spPr bwMode="auto">
          <a:xfrm>
            <a:off x="434975" y="153386"/>
            <a:ext cx="926623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sr-Cyrl-RS" sz="3200" b="1" dirty="0" smtClean="0">
                <a:solidFill>
                  <a:schemeClr val="tx2"/>
                </a:solidFill>
                <a:latin typeface="+mj-lt"/>
                <a:cs typeface="Arial" charset="0"/>
              </a:rPr>
              <a:t>Стара правила</a:t>
            </a:r>
            <a:endParaRPr lang="sr-Cyrl-RS" sz="3200" b="1" dirty="0">
              <a:solidFill>
                <a:schemeClr val="tx2"/>
              </a:solidFill>
              <a:latin typeface="+mj-lt"/>
              <a:cs typeface="Arial" charset="0"/>
            </a:endParaRPr>
          </a:p>
        </p:txBody>
      </p:sp>
      <p:sp>
        <p:nvSpPr>
          <p:cNvPr id="6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fld id="{69598667-C97B-4F90-97E7-A74DB773BB4C}" type="slidenum">
              <a:rPr lang="sr-Cyrl-RS" sz="900" b="1" smtClean="0">
                <a:solidFill>
                  <a:schemeClr val="tx2"/>
                </a:solidFill>
                <a:latin typeface="Arial" charset="0"/>
                <a:cs typeface="Arial" charset="0"/>
              </a:rPr>
              <a:pPr>
                <a:lnSpc>
                  <a:spcPts val="1075"/>
                </a:lnSpc>
              </a:pPr>
              <a:t>11</a:t>
            </a:fld>
            <a:endParaRPr lang="sr-Cyrl-RS" sz="9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915318"/>
            <a:ext cx="88239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>
                <a:solidFill>
                  <a:srgbClr val="92D400"/>
                </a:solidFill>
                <a:latin typeface="+mn-lt"/>
                <a:ea typeface="Calibri"/>
                <a:cs typeface="Times New Roman"/>
              </a:rPr>
              <a:t>ПДВ обвезници и лица из члана 9. </a:t>
            </a:r>
            <a:r>
              <a:rPr lang="sr-Cyrl-CS" sz="2000" b="1" dirty="0" smtClean="0">
                <a:solidFill>
                  <a:srgbClr val="92D400"/>
                </a:solidFill>
                <a:latin typeface="+mn-lt"/>
                <a:ea typeface="Calibri"/>
                <a:cs typeface="Times New Roman"/>
              </a:rPr>
              <a:t>став 1. Закона </a:t>
            </a:r>
            <a:r>
              <a:rPr lang="sr-Cyrl-CS" sz="2000" b="1" dirty="0">
                <a:solidFill>
                  <a:srgbClr val="92D400"/>
                </a:solidFill>
                <a:latin typeface="+mn-lt"/>
                <a:ea typeface="Calibri"/>
                <a:cs typeface="Times New Roman"/>
              </a:rPr>
              <a:t>о ПДВ-у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sr-Cyrl-CS" sz="2000" b="1" dirty="0" smtClean="0">
              <a:solidFill>
                <a:srgbClr val="002776"/>
              </a:solidFill>
              <a:latin typeface="+mn-lt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Инвеститор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Извођач радова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Грађевинска дозвола (за изградњу или доградњу)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sr-Cyrl-CS" sz="2000" dirty="0" smtClean="0">
              <a:solidFill>
                <a:srgbClr val="002776"/>
              </a:solidFill>
              <a:latin typeface="+mn-lt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A1DE"/>
                </a:solidFill>
                <a:latin typeface="+mn-lt"/>
                <a:ea typeface="Calibri"/>
                <a:cs typeface="Times New Roman"/>
              </a:rPr>
              <a:t>Основни недостаци старих правила:</a:t>
            </a:r>
          </a:p>
          <a:p>
            <a:pPr marL="798513" lvl="1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A1DE"/>
                </a:solidFill>
                <a:latin typeface="+mn-lt"/>
                <a:ea typeface="Calibri"/>
                <a:cs typeface="Times New Roman"/>
              </a:rPr>
              <a:t>потенцијално преуско поље примене; </a:t>
            </a:r>
          </a:p>
          <a:p>
            <a:pPr marL="798513" lvl="1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A1DE"/>
                </a:solidFill>
                <a:latin typeface="+mn-lt"/>
                <a:ea typeface="Calibri"/>
                <a:cs typeface="Times New Roman"/>
              </a:rPr>
              <a:t>ко је заправо све извођач радова за потребе ПДВ-а; </a:t>
            </a:r>
          </a:p>
          <a:p>
            <a:pPr marL="798513" lvl="1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A1DE"/>
                </a:solidFill>
                <a:latin typeface="+mn-lt"/>
                <a:ea typeface="Calibri"/>
                <a:cs typeface="Times New Roman"/>
              </a:rPr>
              <a:t>примена механизма обрнуте наплате на радове који излазе из оквира радова обухваћених грађевинском дозволом.</a:t>
            </a:r>
            <a:endParaRPr lang="sr-Cyrl-CS" sz="2000" b="1" dirty="0">
              <a:solidFill>
                <a:srgbClr val="00A1DE"/>
              </a:solidFill>
              <a:latin typeface="+mn-lt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747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/>
          </p:cNvSpPr>
          <p:nvPr/>
        </p:nvSpPr>
        <p:spPr bwMode="auto">
          <a:xfrm>
            <a:off x="434975" y="153386"/>
            <a:ext cx="926623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sr-Cyrl-RS" sz="3200" b="1" dirty="0" smtClean="0">
                <a:solidFill>
                  <a:schemeClr val="tx2"/>
                </a:solidFill>
                <a:latin typeface="+mj-lt"/>
                <a:cs typeface="Arial" charset="0"/>
              </a:rPr>
              <a:t>Нова правила</a:t>
            </a:r>
            <a:endParaRPr lang="sr-Cyrl-RS" sz="3200" b="1" dirty="0">
              <a:solidFill>
                <a:schemeClr val="tx2"/>
              </a:solidFill>
              <a:latin typeface="+mj-lt"/>
              <a:cs typeface="Arial" charset="0"/>
            </a:endParaRPr>
          </a:p>
        </p:txBody>
      </p:sp>
      <p:sp>
        <p:nvSpPr>
          <p:cNvPr id="6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fld id="{69598667-C97B-4F90-97E7-A74DB773BB4C}" type="slidenum">
              <a:rPr lang="sr-Cyrl-RS" sz="900" b="1" smtClean="0">
                <a:solidFill>
                  <a:schemeClr val="tx2"/>
                </a:solidFill>
                <a:latin typeface="Arial" charset="0"/>
                <a:cs typeface="Arial" charset="0"/>
              </a:rPr>
              <a:pPr>
                <a:lnSpc>
                  <a:spcPts val="1075"/>
                </a:lnSpc>
              </a:pPr>
              <a:t>12</a:t>
            </a:fld>
            <a:endParaRPr lang="sr-Cyrl-RS" sz="9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915318"/>
            <a:ext cx="8823960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92D400"/>
                </a:solidFill>
                <a:latin typeface="+mn-lt"/>
                <a:ea typeface="Calibri"/>
                <a:cs typeface="Times New Roman"/>
              </a:rPr>
              <a:t>ПДВ обвезници и лица из члана 9. став 1. Закона о ПДВ-у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sr-Cyrl-CS" sz="2000" b="1" dirty="0" smtClean="0">
              <a:solidFill>
                <a:srgbClr val="002776"/>
              </a:solidFill>
              <a:latin typeface="+mn-lt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Промет добара и услуга у грађевинској области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Правилник</a:t>
            </a:r>
            <a:r>
              <a:rPr lang="sr-Latn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 </a:t>
            </a: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о утврђивању добара и услуга из области грађевинарства за сврху одређивања пореског дужника за ПДВ (Правилник)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Уредба о класификацији делатности (Уредба)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sr-Cyrl-CS" sz="2000" dirty="0" smtClean="0">
              <a:solidFill>
                <a:srgbClr val="002776"/>
              </a:solidFill>
              <a:latin typeface="+mn-l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Основни недостаци </a:t>
            </a:r>
            <a:r>
              <a:rPr lang="sr-Cyrl-CS" sz="2000" b="1" dirty="0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нових правила: </a:t>
            </a:r>
            <a:endParaRPr lang="sr-Cyrl-CS" sz="2000" b="1" dirty="0">
              <a:solidFill>
                <a:srgbClr val="00A1DE"/>
              </a:solidFill>
              <a:latin typeface="Arial"/>
              <a:ea typeface="Calibri"/>
              <a:cs typeface="Times New Roman"/>
            </a:endParaRPr>
          </a:p>
          <a:p>
            <a:pPr marL="798513" lvl="1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п</a:t>
            </a:r>
            <a:r>
              <a:rPr lang="sr-Cyrl-CS" sz="2000" b="1" dirty="0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отенцијално прешироко поље </a:t>
            </a:r>
            <a:r>
              <a:rPr lang="sr-Cyrl-CS" sz="2000" b="1" dirty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примене; </a:t>
            </a:r>
          </a:p>
          <a:p>
            <a:pPr marL="798513" lvl="1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недоследност / недореченост </a:t>
            </a:r>
            <a:r>
              <a:rPr lang="sr-Cyrl-CS" sz="2000" b="1" dirty="0" err="1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непореског</a:t>
            </a:r>
            <a:r>
              <a:rPr lang="sr-Cyrl-CS" sz="2000" b="1" dirty="0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 прописа за пореске потребе;</a:t>
            </a:r>
          </a:p>
          <a:p>
            <a:pPr marL="798513" lvl="1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„сукоб“ између наручиоца и лица које врши промет у вези са питањем ко треба да обрачуна </a:t>
            </a:r>
            <a:r>
              <a:rPr lang="sr-Cyrl-CS" sz="2000" b="1" dirty="0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ПДВ</a:t>
            </a:r>
            <a:r>
              <a:rPr lang="sr-Cyrl-CS" sz="2000" b="1" dirty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795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124" y="3468412"/>
            <a:ext cx="8464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3600" b="1" dirty="0" smtClean="0">
                <a:solidFill>
                  <a:schemeClr val="bg1"/>
                </a:solidFill>
                <a:latin typeface="+mj-lt"/>
              </a:rPr>
              <a:t>ПРИМЕРИ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83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fld id="{69598667-C97B-4F90-97E7-A74DB773BB4C}" type="slidenum">
              <a:rPr lang="sr-Cyrl-RS" sz="900" b="1" smtClean="0">
                <a:solidFill>
                  <a:schemeClr val="tx2"/>
                </a:solidFill>
                <a:latin typeface="Arial" charset="0"/>
                <a:cs typeface="Arial" charset="0"/>
              </a:rPr>
              <a:pPr>
                <a:lnSpc>
                  <a:spcPts val="1075"/>
                </a:lnSpc>
              </a:pPr>
              <a:t>14</a:t>
            </a:fld>
            <a:endParaRPr lang="sr-Cyrl-RS" sz="900" b="1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325" y="998443"/>
            <a:ext cx="8823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Одношење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кабастог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отпада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ангажовањем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грађевинских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машина и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нивелисање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терена</a:t>
            </a:r>
            <a:r>
              <a:rPr lang="ru-RU" sz="20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насипањем</a:t>
            </a:r>
            <a:r>
              <a:rPr lang="ru-RU" sz="20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(али не за потребе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даље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градње</a:t>
            </a:r>
            <a:r>
              <a:rPr lang="ru-RU" sz="20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)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sz="2000" b="1" dirty="0">
              <a:solidFill>
                <a:schemeClr val="accent3"/>
              </a:solidFill>
              <a:latin typeface="Arial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Испорука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бетона </a:t>
            </a: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која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се </a:t>
            </a: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врши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</a:t>
            </a: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употребом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</a:t>
            </a: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камиона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</a:t>
            </a: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са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92D400"/>
                </a:solidFill>
                <a:latin typeface="Arial"/>
                <a:cs typeface="Times New Roman"/>
              </a:rPr>
              <a:t>мешалицом</a:t>
            </a:r>
            <a:endParaRPr lang="ru-RU" sz="2000" b="1" dirty="0" smtClean="0">
              <a:solidFill>
                <a:srgbClr val="92D400"/>
              </a:solidFill>
              <a:latin typeface="Arial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92D400"/>
              </a:solidFill>
              <a:latin typeface="Arial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Изградња</a:t>
            </a:r>
            <a:r>
              <a:rPr lang="ru-RU" sz="20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привременог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пута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посипањем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шљунка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и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утабавањем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земље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који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ће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бити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коришћен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за потребе </a:t>
            </a:r>
            <a:r>
              <a:rPr lang="ru-RU" sz="2000" b="1" dirty="0" err="1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рударско-геолошких</a:t>
            </a:r>
            <a:r>
              <a:rPr lang="ru-RU" sz="2000" b="1" dirty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истраживања</a:t>
            </a:r>
            <a:endParaRPr lang="ru-RU" sz="2000" b="1" dirty="0" smtClean="0">
              <a:solidFill>
                <a:schemeClr val="accent3"/>
              </a:solidFill>
              <a:latin typeface="Arial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accent3"/>
              </a:solidFill>
              <a:latin typeface="Arial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Уградња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</a:t>
            </a:r>
            <a:r>
              <a:rPr lang="ru-RU" sz="2000" b="1" dirty="0" err="1">
                <a:solidFill>
                  <a:srgbClr val="92D400"/>
                </a:solidFill>
                <a:latin typeface="Arial"/>
                <a:cs typeface="Times New Roman"/>
              </a:rPr>
              <a:t>сигурносних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 система</a:t>
            </a:r>
            <a:r>
              <a:rPr lang="ru-RU" sz="2000" b="1" dirty="0" smtClean="0">
                <a:solidFill>
                  <a:srgbClr val="92D400"/>
                </a:solidFill>
                <a:latin typeface="Arial"/>
                <a:cs typeface="Times New Roman"/>
              </a:rPr>
              <a:t>,</a:t>
            </a:r>
            <a:r>
              <a:rPr lang="sr-Cyrl-CS" sz="2000" b="1" dirty="0" smtClean="0">
                <a:solidFill>
                  <a:srgbClr val="92D400"/>
                </a:solidFill>
                <a:latin typeface="Arial"/>
                <a:cs typeface="Times New Roman"/>
              </a:rPr>
              <a:t> система за</a:t>
            </a:r>
            <a:r>
              <a:rPr lang="ru-RU" sz="2000" b="1" dirty="0" smtClean="0">
                <a:solidFill>
                  <a:srgbClr val="92D400"/>
                </a:solidFill>
                <a:latin typeface="Arial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92D400"/>
                </a:solidFill>
                <a:latin typeface="Arial"/>
                <a:cs typeface="Times New Roman"/>
              </a:rPr>
              <a:t>контролу</a:t>
            </a:r>
            <a:r>
              <a:rPr lang="ru-RU" sz="2000" b="1" dirty="0" smtClean="0">
                <a:solidFill>
                  <a:srgbClr val="92D400"/>
                </a:solidFill>
                <a:latin typeface="Arial"/>
                <a:cs typeface="Times New Roman"/>
              </a:rPr>
              <a:t> приступа, видео надзора </a:t>
            </a:r>
            <a:r>
              <a:rPr lang="ru-RU" sz="2000" b="1" dirty="0">
                <a:solidFill>
                  <a:srgbClr val="92D400"/>
                </a:solidFill>
                <a:latin typeface="Arial"/>
                <a:cs typeface="Times New Roman"/>
              </a:rPr>
              <a:t>и сл</a:t>
            </a:r>
            <a:r>
              <a:rPr lang="ru-RU" sz="2000" b="1" dirty="0" smtClean="0">
                <a:solidFill>
                  <a:srgbClr val="92D400"/>
                </a:solidFill>
                <a:latin typeface="Arial"/>
                <a:cs typeface="Times New Roman"/>
              </a:rPr>
              <a:t>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92D400"/>
              </a:solidFill>
              <a:latin typeface="Arial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Поправке </a:t>
            </a:r>
            <a:r>
              <a:rPr lang="ru-RU" sz="20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лифтова</a:t>
            </a:r>
            <a:r>
              <a:rPr lang="ru-RU" sz="20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, поправке </a:t>
            </a:r>
            <a:r>
              <a:rPr lang="ru-RU" sz="20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климатизационих</a:t>
            </a:r>
            <a:r>
              <a:rPr lang="ru-RU" sz="20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система</a:t>
            </a:r>
            <a:endParaRPr lang="ru-RU" sz="2000" dirty="0" smtClean="0">
              <a:solidFill>
                <a:srgbClr val="92D400"/>
              </a:solidFill>
              <a:latin typeface="Arial"/>
            </a:endParaRPr>
          </a:p>
        </p:txBody>
      </p:sp>
      <p:sp>
        <p:nvSpPr>
          <p:cNvPr id="7" name="Rectangle 2"/>
          <p:cNvSpPr>
            <a:spLocks/>
          </p:cNvSpPr>
          <p:nvPr/>
        </p:nvSpPr>
        <p:spPr bwMode="auto">
          <a:xfrm>
            <a:off x="457200" y="305086"/>
            <a:ext cx="924458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sr-Cyrl-RS" sz="2400" b="1" dirty="0" smtClean="0">
                <a:solidFill>
                  <a:schemeClr val="tx2"/>
                </a:solidFill>
                <a:latin typeface="+mj-lt"/>
                <a:cs typeface="Arial" charset="0"/>
              </a:rPr>
              <a:t>Примери</a:t>
            </a:r>
            <a:endParaRPr lang="sr-Cyrl-RS" sz="2400" b="1" dirty="0">
              <a:solidFill>
                <a:schemeClr val="tx2"/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fld id="{69598667-C97B-4F90-97E7-A74DB773BB4C}" type="slidenum">
              <a:rPr lang="sr-Cyrl-RS" sz="900" b="1" smtClean="0">
                <a:solidFill>
                  <a:schemeClr val="tx2"/>
                </a:solidFill>
                <a:latin typeface="Arial" charset="0"/>
                <a:cs typeface="Arial" charset="0"/>
              </a:rPr>
              <a:pPr>
                <a:lnSpc>
                  <a:spcPts val="1075"/>
                </a:lnSpc>
              </a:pPr>
              <a:t>15</a:t>
            </a:fld>
            <a:endParaRPr lang="sr-Cyrl-RS" sz="900" b="1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325" y="998443"/>
            <a:ext cx="8823960" cy="1481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accent3"/>
              </a:solidFill>
              <a:latin typeface="Arial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sz="2000" b="1" dirty="0">
              <a:solidFill>
                <a:schemeClr val="accent3"/>
              </a:solidFill>
              <a:latin typeface="Arial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А </a:t>
            </a:r>
            <a:r>
              <a:rPr lang="ru-RU" sz="24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шта</a:t>
            </a:r>
            <a:r>
              <a:rPr lang="ru-RU" sz="24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ћемо</a:t>
            </a:r>
            <a:r>
              <a:rPr lang="ru-RU" sz="24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са</a:t>
            </a:r>
            <a:r>
              <a:rPr lang="ru-RU" sz="24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 комарником</a:t>
            </a:r>
            <a:r>
              <a:rPr lang="sr-Latn-CS" sz="2400" b="1" dirty="0" smtClean="0">
                <a:solidFill>
                  <a:schemeClr val="accent3"/>
                </a:solidFill>
                <a:latin typeface="Arial"/>
                <a:ea typeface="Calibri"/>
                <a:cs typeface="Times New Roman"/>
              </a:rPr>
              <a:t>?</a:t>
            </a:r>
            <a:endParaRPr lang="ru-RU" sz="2400" dirty="0" smtClean="0">
              <a:solidFill>
                <a:srgbClr val="92D400"/>
              </a:solidFill>
              <a:latin typeface="Arial"/>
            </a:endParaRPr>
          </a:p>
        </p:txBody>
      </p:sp>
      <p:sp>
        <p:nvSpPr>
          <p:cNvPr id="7" name="Rectangle 2"/>
          <p:cNvSpPr>
            <a:spLocks/>
          </p:cNvSpPr>
          <p:nvPr/>
        </p:nvSpPr>
        <p:spPr bwMode="auto">
          <a:xfrm>
            <a:off x="457200" y="305086"/>
            <a:ext cx="924458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sr-Cyrl-RS" sz="2400" b="1" dirty="0" smtClean="0">
                <a:solidFill>
                  <a:schemeClr val="tx2"/>
                </a:solidFill>
                <a:latin typeface="+mj-lt"/>
                <a:cs typeface="Arial" charset="0"/>
              </a:rPr>
              <a:t>Примери</a:t>
            </a:r>
            <a:endParaRPr lang="sr-Cyrl-RS" sz="2400" b="1" dirty="0">
              <a:solidFill>
                <a:schemeClr val="tx2"/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7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124" y="3468412"/>
            <a:ext cx="8464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3600" b="1" dirty="0" smtClean="0">
                <a:solidFill>
                  <a:srgbClr val="FFFFFF"/>
                </a:solidFill>
                <a:latin typeface="Arial"/>
              </a:rPr>
              <a:t>ПРЕДЛОЖЕНА РЕШЕЊА</a:t>
            </a:r>
            <a:endParaRPr lang="en-US" sz="3600" b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138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/>
          </p:cNvSpPr>
          <p:nvPr/>
        </p:nvSpPr>
        <p:spPr bwMode="auto">
          <a:xfrm>
            <a:off x="457200" y="305086"/>
            <a:ext cx="924458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sr-Cyrl-RS" sz="2400" b="1" dirty="0" smtClean="0">
                <a:solidFill>
                  <a:schemeClr val="tx2"/>
                </a:solidFill>
                <a:latin typeface="+mj-lt"/>
                <a:cs typeface="Arial" charset="0"/>
              </a:rPr>
              <a:t>Предлози</a:t>
            </a:r>
            <a:endParaRPr lang="sr-Cyrl-RS" sz="2400" b="1" dirty="0">
              <a:solidFill>
                <a:schemeClr val="tx2"/>
              </a:solidFill>
              <a:latin typeface="+mj-lt"/>
              <a:cs typeface="Arial" charset="0"/>
            </a:endParaRPr>
          </a:p>
        </p:txBody>
      </p:sp>
      <p:sp>
        <p:nvSpPr>
          <p:cNvPr id="6" name="Slide Number Placeholder 9"/>
          <p:cNvSpPr txBox="1">
            <a:spLocks noGrp="1"/>
          </p:cNvSpPr>
          <p:nvPr/>
        </p:nvSpPr>
        <p:spPr bwMode="auto">
          <a:xfrm>
            <a:off x="457200" y="7429500"/>
            <a:ext cx="3111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75"/>
              </a:lnSpc>
            </a:pPr>
            <a:fld id="{69598667-C97B-4F90-97E7-A74DB773BB4C}" type="slidenum">
              <a:rPr lang="sr-Cyrl-RS" sz="900" b="1" smtClean="0">
                <a:solidFill>
                  <a:schemeClr val="tx2"/>
                </a:solidFill>
                <a:latin typeface="Arial" charset="0"/>
                <a:cs typeface="Arial" charset="0"/>
              </a:rPr>
              <a:pPr>
                <a:lnSpc>
                  <a:spcPts val="1075"/>
                </a:lnSpc>
              </a:pPr>
              <a:t>17</a:t>
            </a:fld>
            <a:endParaRPr lang="sr-Cyrl-RS" sz="900" b="1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1010431"/>
            <a:ext cx="8823960" cy="4144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Увођење</a:t>
            </a:r>
            <a:r>
              <a:rPr lang="ru-RU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 </a:t>
            </a:r>
            <a:r>
              <a:rPr lang="sr-Latn-CS" sz="2000" b="1" i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de </a:t>
            </a:r>
            <a:r>
              <a:rPr lang="sr-Latn-CS" sz="2000" b="1" i="1" dirty="0" err="1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minimis</a:t>
            </a:r>
            <a:r>
              <a:rPr lang="sr-Latn-CS" sz="2000" b="1" i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 </a:t>
            </a: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правила – вредност испоруке (појединачно / кумулативно) испод које се ни под којим условима не би могло сматрати да је потребно применити обрнуту наплату.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2776"/>
              </a:solidFill>
              <a:latin typeface="+mn-lt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Увођење могућности договора </a:t>
            </a:r>
            <a:r>
              <a:rPr lang="sr-Cyrl-CS" sz="2000" b="1" dirty="0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у вези </a:t>
            </a:r>
            <a:r>
              <a:rPr lang="sr-Cyrl-CS" sz="2000" b="1" dirty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са применом </a:t>
            </a:r>
            <a:r>
              <a:rPr lang="sr-Cyrl-CS" sz="2000" b="1" dirty="0" smtClean="0">
                <a:solidFill>
                  <a:srgbClr val="00A1DE"/>
                </a:solidFill>
                <a:latin typeface="Arial"/>
                <a:ea typeface="Calibri"/>
                <a:cs typeface="Times New Roman"/>
              </a:rPr>
              <a:t>обрнуте наплате у области грађевинарства.</a:t>
            </a:r>
            <a:endParaRPr lang="sr-Cyrl-CS" sz="2000" b="1" dirty="0">
              <a:solidFill>
                <a:srgbClr val="00A1DE"/>
              </a:solidFill>
              <a:latin typeface="Arial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776"/>
              </a:solidFill>
              <a:latin typeface="+mn-lt"/>
              <a:ea typeface="Calibri"/>
              <a:cs typeface="Times New Roman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r-Cyrl-CS" sz="2000" b="1" dirty="0" smtClean="0">
                <a:solidFill>
                  <a:srgbClr val="002776"/>
                </a:solidFill>
                <a:latin typeface="+mn-lt"/>
                <a:ea typeface="Calibri"/>
                <a:cs typeface="Times New Roman"/>
              </a:rPr>
              <a:t>Прецизно дефинисање у Правилнику шта се сматра прометом добара и услуга из области грађевинарства, а користећи Уредбу као основу.</a:t>
            </a:r>
            <a:endParaRPr lang="en-US" b="1" dirty="0">
              <a:solidFill>
                <a:srgbClr val="00A1D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035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oitte Holding White">
  <a:themeElements>
    <a:clrScheme name="Deloitte Holding White 1">
      <a:dk1>
        <a:srgbClr val="D9D9B2"/>
      </a:dk1>
      <a:lt1>
        <a:srgbClr val="FFFFFF"/>
      </a:lt1>
      <a:dk2>
        <a:srgbClr val="E5E5CC"/>
      </a:dk2>
      <a:lt2>
        <a:srgbClr val="000066"/>
      </a:lt2>
      <a:accent1>
        <a:srgbClr val="800080"/>
      </a:accent1>
      <a:accent2>
        <a:srgbClr val="996633"/>
      </a:accent2>
      <a:accent3>
        <a:srgbClr val="F0F0E2"/>
      </a:accent3>
      <a:accent4>
        <a:srgbClr val="DADADA"/>
      </a:accent4>
      <a:accent5>
        <a:srgbClr val="C0AAC0"/>
      </a:accent5>
      <a:accent6>
        <a:srgbClr val="8A5C2D"/>
      </a:accent6>
      <a:hlink>
        <a:srgbClr val="336600"/>
      </a:hlink>
      <a:folHlink>
        <a:srgbClr val="6666FF"/>
      </a:folHlink>
    </a:clrScheme>
    <a:fontScheme name="Deloitte Holding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loitte Holding White 1">
        <a:dk1>
          <a:srgbClr val="D9D9B2"/>
        </a:dk1>
        <a:lt1>
          <a:srgbClr val="FFFFFF"/>
        </a:lt1>
        <a:dk2>
          <a:srgbClr val="E5E5CC"/>
        </a:dk2>
        <a:lt2>
          <a:srgbClr val="000066"/>
        </a:lt2>
        <a:accent1>
          <a:srgbClr val="800080"/>
        </a:accent1>
        <a:accent2>
          <a:srgbClr val="996633"/>
        </a:accent2>
        <a:accent3>
          <a:srgbClr val="F0F0E2"/>
        </a:accent3>
        <a:accent4>
          <a:srgbClr val="DADADA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loitte Standard_white">
  <a:themeElements>
    <a:clrScheme name="Deloitte Standard_white 1">
      <a:dk1>
        <a:srgbClr val="D9D9B2"/>
      </a:dk1>
      <a:lt1>
        <a:srgbClr val="FFFFFF"/>
      </a:lt1>
      <a:dk2>
        <a:srgbClr val="E5E5CC"/>
      </a:dk2>
      <a:lt2>
        <a:srgbClr val="000066"/>
      </a:lt2>
      <a:accent1>
        <a:srgbClr val="800080"/>
      </a:accent1>
      <a:accent2>
        <a:srgbClr val="996633"/>
      </a:accent2>
      <a:accent3>
        <a:srgbClr val="F0F0E2"/>
      </a:accent3>
      <a:accent4>
        <a:srgbClr val="DADADA"/>
      </a:accent4>
      <a:accent5>
        <a:srgbClr val="C0AAC0"/>
      </a:accent5>
      <a:accent6>
        <a:srgbClr val="8A5C2D"/>
      </a:accent6>
      <a:hlink>
        <a:srgbClr val="336600"/>
      </a:hlink>
      <a:folHlink>
        <a:srgbClr val="6666FF"/>
      </a:folHlink>
    </a:clrScheme>
    <a:fontScheme name="Deloitte Standard_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loitte Standard_white 1">
        <a:dk1>
          <a:srgbClr val="D9D9B2"/>
        </a:dk1>
        <a:lt1>
          <a:srgbClr val="FFFFFF"/>
        </a:lt1>
        <a:dk2>
          <a:srgbClr val="E5E5CC"/>
        </a:dk2>
        <a:lt2>
          <a:srgbClr val="000066"/>
        </a:lt2>
        <a:accent1>
          <a:srgbClr val="800080"/>
        </a:accent1>
        <a:accent2>
          <a:srgbClr val="996633"/>
        </a:accent2>
        <a:accent3>
          <a:srgbClr val="F0F0E2"/>
        </a:accent3>
        <a:accent4>
          <a:srgbClr val="DADADA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loitte Blue Presentation">
  <a:themeElements>
    <a:clrScheme name="Deloitte Blue Presentation 3">
      <a:dk1>
        <a:srgbClr val="D9DAB2"/>
      </a:dk1>
      <a:lt1>
        <a:srgbClr val="FFFFFF"/>
      </a:lt1>
      <a:dk2>
        <a:srgbClr val="000066"/>
      </a:dk2>
      <a:lt2>
        <a:srgbClr val="FFFFFF"/>
      </a:lt2>
      <a:accent1>
        <a:srgbClr val="800080"/>
      </a:accent1>
      <a:accent2>
        <a:srgbClr val="996633"/>
      </a:accent2>
      <a:accent3>
        <a:srgbClr val="AAAAB8"/>
      </a:accent3>
      <a:accent4>
        <a:srgbClr val="DADADA"/>
      </a:accent4>
      <a:accent5>
        <a:srgbClr val="C0AAC0"/>
      </a:accent5>
      <a:accent6>
        <a:srgbClr val="8A5C2D"/>
      </a:accent6>
      <a:hlink>
        <a:srgbClr val="336600"/>
      </a:hlink>
      <a:folHlink>
        <a:srgbClr val="6666FF"/>
      </a:folHlink>
    </a:clrScheme>
    <a:fontScheme name="Deloitte Blue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loitte Blue Presentation 1">
        <a:dk1>
          <a:srgbClr val="000066"/>
        </a:dk1>
        <a:lt1>
          <a:srgbClr val="FFFFFF"/>
        </a:lt1>
        <a:dk2>
          <a:srgbClr val="000066"/>
        </a:dk2>
        <a:lt2>
          <a:srgbClr val="99CC00"/>
        </a:lt2>
        <a:accent1>
          <a:srgbClr val="009999"/>
        </a:accent1>
        <a:accent2>
          <a:srgbClr val="6666FF"/>
        </a:accent2>
        <a:accent3>
          <a:srgbClr val="FFFFFF"/>
        </a:accent3>
        <a:accent4>
          <a:srgbClr val="000056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oitte Blue Presentation 2">
        <a:dk1>
          <a:srgbClr val="99CC00"/>
        </a:dk1>
        <a:lt1>
          <a:srgbClr val="FFFFFF"/>
        </a:lt1>
        <a:dk2>
          <a:srgbClr val="000066"/>
        </a:dk2>
        <a:lt2>
          <a:srgbClr val="FFFFFF"/>
        </a:lt2>
        <a:accent1>
          <a:srgbClr val="009999"/>
        </a:accent1>
        <a:accent2>
          <a:srgbClr val="6666FF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Blue Presentation 3">
        <a:dk1>
          <a:srgbClr val="D9DAB2"/>
        </a:dk1>
        <a:lt1>
          <a:srgbClr val="FFFFFF"/>
        </a:lt1>
        <a:dk2>
          <a:srgbClr val="000066"/>
        </a:dk2>
        <a:lt2>
          <a:srgbClr val="FFFFFF"/>
        </a:lt2>
        <a:accent1>
          <a:srgbClr val="800080"/>
        </a:accent1>
        <a:accent2>
          <a:srgbClr val="996633"/>
        </a:accent2>
        <a:accent3>
          <a:srgbClr val="AAAAB8"/>
        </a:accent3>
        <a:accent4>
          <a:srgbClr val="DADADA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Blue Presentation 4">
        <a:dk1>
          <a:srgbClr val="000066"/>
        </a:dk1>
        <a:lt1>
          <a:srgbClr val="FFFFFF"/>
        </a:lt1>
        <a:dk2>
          <a:srgbClr val="000066"/>
        </a:dk2>
        <a:lt2>
          <a:srgbClr val="D9D9B2"/>
        </a:lt2>
        <a:accent1>
          <a:srgbClr val="800080"/>
        </a:accent1>
        <a:accent2>
          <a:srgbClr val="996633"/>
        </a:accent2>
        <a:accent3>
          <a:srgbClr val="FFFFFF"/>
        </a:accent3>
        <a:accent4>
          <a:srgbClr val="000056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loitte White Presentation">
  <a:themeElements>
    <a:clrScheme name="Deloitte White Presentation 4">
      <a:dk1>
        <a:srgbClr val="000066"/>
      </a:dk1>
      <a:lt1>
        <a:srgbClr val="FFFFFF"/>
      </a:lt1>
      <a:dk2>
        <a:srgbClr val="000066"/>
      </a:dk2>
      <a:lt2>
        <a:srgbClr val="D9D9B2"/>
      </a:lt2>
      <a:accent1>
        <a:srgbClr val="800080"/>
      </a:accent1>
      <a:accent2>
        <a:srgbClr val="996633"/>
      </a:accent2>
      <a:accent3>
        <a:srgbClr val="FFFFFF"/>
      </a:accent3>
      <a:accent4>
        <a:srgbClr val="000056"/>
      </a:accent4>
      <a:accent5>
        <a:srgbClr val="C0AAC0"/>
      </a:accent5>
      <a:accent6>
        <a:srgbClr val="8A5C2D"/>
      </a:accent6>
      <a:hlink>
        <a:srgbClr val="336600"/>
      </a:hlink>
      <a:folHlink>
        <a:srgbClr val="6666FF"/>
      </a:folHlink>
    </a:clrScheme>
    <a:fontScheme name="Deloitte White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C00000">
            <a:alpha val="70195"/>
          </a:srgbClr>
        </a:solidFill>
        <a:ln w="28575" algn="ctr">
          <a:solidFill>
            <a:srgbClr val="C00000"/>
          </a:solidFill>
          <a:miter lim="800000"/>
          <a:headEnd/>
          <a:tailEnd/>
        </a:ln>
      </a:spPr>
      <a:bodyPr wrap="square" lIns="53984" tIns="53984" rIns="53984" bIns="53984">
        <a:spAutoFit/>
      </a:bodyPr>
      <a:lstStyle>
        <a:defPPr algn="ctr" defTabSz="914258">
          <a:lnSpc>
            <a:spcPct val="106000"/>
          </a:lnSpc>
          <a:spcBef>
            <a:spcPct val="30000"/>
          </a:spcBef>
          <a:defRPr sz="1400" b="1" dirty="0" smtClean="0">
            <a:solidFill>
              <a:schemeClr val="bg1"/>
            </a:solidFill>
            <a:latin typeface="Arial" charset="0"/>
            <a:ea typeface="MS PGothic" pitchFamily="34" charset="-128"/>
            <a:cs typeface="Arial" charset="0"/>
          </a:defRPr>
        </a:defPPr>
      </a:lstStyle>
    </a:spDef>
  </a:objectDefaults>
  <a:extraClrSchemeLst>
    <a:extraClrScheme>
      <a:clrScheme name="Deloitte White Presentation 1">
        <a:dk1>
          <a:srgbClr val="99CC00"/>
        </a:dk1>
        <a:lt1>
          <a:srgbClr val="FFFFFF"/>
        </a:lt1>
        <a:dk2>
          <a:srgbClr val="000066"/>
        </a:dk2>
        <a:lt2>
          <a:srgbClr val="FFFFFF"/>
        </a:lt2>
        <a:accent1>
          <a:srgbClr val="009999"/>
        </a:accent1>
        <a:accent2>
          <a:srgbClr val="6666FF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White Presentation 2">
        <a:dk1>
          <a:srgbClr val="000066"/>
        </a:dk1>
        <a:lt1>
          <a:srgbClr val="FFFFFF"/>
        </a:lt1>
        <a:dk2>
          <a:srgbClr val="000066"/>
        </a:dk2>
        <a:lt2>
          <a:srgbClr val="99CC00"/>
        </a:lt2>
        <a:accent1>
          <a:srgbClr val="009999"/>
        </a:accent1>
        <a:accent2>
          <a:srgbClr val="6666FF"/>
        </a:accent2>
        <a:accent3>
          <a:srgbClr val="FFFFFF"/>
        </a:accent3>
        <a:accent4>
          <a:srgbClr val="000056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oitte White Presentation 3">
        <a:dk1>
          <a:srgbClr val="D9DAB2"/>
        </a:dk1>
        <a:lt1>
          <a:srgbClr val="FFFFFF"/>
        </a:lt1>
        <a:dk2>
          <a:srgbClr val="000066"/>
        </a:dk2>
        <a:lt2>
          <a:srgbClr val="FFFFFF"/>
        </a:lt2>
        <a:accent1>
          <a:srgbClr val="800080"/>
        </a:accent1>
        <a:accent2>
          <a:srgbClr val="996633"/>
        </a:accent2>
        <a:accent3>
          <a:srgbClr val="AAAAB8"/>
        </a:accent3>
        <a:accent4>
          <a:srgbClr val="DADADA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White Presentation 4">
        <a:dk1>
          <a:srgbClr val="000066"/>
        </a:dk1>
        <a:lt1>
          <a:srgbClr val="FFFFFF"/>
        </a:lt1>
        <a:dk2>
          <a:srgbClr val="000066"/>
        </a:dk2>
        <a:lt2>
          <a:srgbClr val="D9D9B2"/>
        </a:lt2>
        <a:accent1>
          <a:srgbClr val="800080"/>
        </a:accent1>
        <a:accent2>
          <a:srgbClr val="996633"/>
        </a:accent2>
        <a:accent3>
          <a:srgbClr val="FFFFFF"/>
        </a:accent3>
        <a:accent4>
          <a:srgbClr val="000056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loitte Standard_blue">
  <a:themeElements>
    <a:clrScheme name="Deloitte Standard_blue 1">
      <a:dk1>
        <a:srgbClr val="D9D9B2"/>
      </a:dk1>
      <a:lt1>
        <a:srgbClr val="FFFFFF"/>
      </a:lt1>
      <a:dk2>
        <a:srgbClr val="E5E5CC"/>
      </a:dk2>
      <a:lt2>
        <a:srgbClr val="000066"/>
      </a:lt2>
      <a:accent1>
        <a:srgbClr val="800080"/>
      </a:accent1>
      <a:accent2>
        <a:srgbClr val="996633"/>
      </a:accent2>
      <a:accent3>
        <a:srgbClr val="F0F0E2"/>
      </a:accent3>
      <a:accent4>
        <a:srgbClr val="DADADA"/>
      </a:accent4>
      <a:accent5>
        <a:srgbClr val="C0AAC0"/>
      </a:accent5>
      <a:accent6>
        <a:srgbClr val="8A5C2D"/>
      </a:accent6>
      <a:hlink>
        <a:srgbClr val="336600"/>
      </a:hlink>
      <a:folHlink>
        <a:srgbClr val="6666FF"/>
      </a:folHlink>
    </a:clrScheme>
    <a:fontScheme name="Deloitte Standard_bl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loitte Standard_blue 1">
        <a:dk1>
          <a:srgbClr val="D9D9B2"/>
        </a:dk1>
        <a:lt1>
          <a:srgbClr val="FFFFFF"/>
        </a:lt1>
        <a:dk2>
          <a:srgbClr val="E5E5CC"/>
        </a:dk2>
        <a:lt2>
          <a:srgbClr val="000066"/>
        </a:lt2>
        <a:accent1>
          <a:srgbClr val="800080"/>
        </a:accent1>
        <a:accent2>
          <a:srgbClr val="996633"/>
        </a:accent2>
        <a:accent3>
          <a:srgbClr val="F0F0E2"/>
        </a:accent3>
        <a:accent4>
          <a:srgbClr val="DADADA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1_Blank">
  <a:themeElements>
    <a:clrScheme name="21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21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1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9_Blank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0_Blank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2_Blank">
  <a:themeElements>
    <a:clrScheme name="21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21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1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2003_Screen_Medium_27-94x21-59_18Nov08">
  <a:themeElements>
    <a:clrScheme name="Deloitte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C9DD03"/>
      </a:accent6>
      <a:hlink>
        <a:srgbClr val="00A1DE"/>
      </a:hlink>
      <a:folHlink>
        <a:srgbClr val="72C7E7"/>
      </a:folHlink>
    </a:clrScheme>
    <a:fontScheme name="1_2003_Screen_Medium_27-94x21-59_18Nov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3_Blank">
  <a:themeElements>
    <a:clrScheme name="21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21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1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4_Blank">
  <a:themeElements>
    <a:clrScheme name="21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21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1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Deloitte White Presentation">
  <a:themeElements>
    <a:clrScheme name="Deloitte White Presentation 4">
      <a:dk1>
        <a:srgbClr val="000066"/>
      </a:dk1>
      <a:lt1>
        <a:srgbClr val="FFFFFF"/>
      </a:lt1>
      <a:dk2>
        <a:srgbClr val="000066"/>
      </a:dk2>
      <a:lt2>
        <a:srgbClr val="D9D9B2"/>
      </a:lt2>
      <a:accent1>
        <a:srgbClr val="800080"/>
      </a:accent1>
      <a:accent2>
        <a:srgbClr val="996633"/>
      </a:accent2>
      <a:accent3>
        <a:srgbClr val="FFFFFF"/>
      </a:accent3>
      <a:accent4>
        <a:srgbClr val="000056"/>
      </a:accent4>
      <a:accent5>
        <a:srgbClr val="C0AAC0"/>
      </a:accent5>
      <a:accent6>
        <a:srgbClr val="8A5C2D"/>
      </a:accent6>
      <a:hlink>
        <a:srgbClr val="336600"/>
      </a:hlink>
      <a:folHlink>
        <a:srgbClr val="6666FF"/>
      </a:folHlink>
    </a:clrScheme>
    <a:fontScheme name="Deloitte White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C00000">
            <a:alpha val="70195"/>
          </a:srgbClr>
        </a:solidFill>
        <a:ln w="28575" algn="ctr">
          <a:solidFill>
            <a:srgbClr val="C00000"/>
          </a:solidFill>
          <a:miter lim="800000"/>
          <a:headEnd/>
          <a:tailEnd/>
        </a:ln>
      </a:spPr>
      <a:bodyPr wrap="square" lIns="53984" tIns="53984" rIns="53984" bIns="53984">
        <a:spAutoFit/>
      </a:bodyPr>
      <a:lstStyle>
        <a:defPPr algn="ctr" defTabSz="914258">
          <a:lnSpc>
            <a:spcPct val="106000"/>
          </a:lnSpc>
          <a:spcBef>
            <a:spcPct val="30000"/>
          </a:spcBef>
          <a:defRPr sz="1400" b="1" dirty="0" smtClean="0">
            <a:solidFill>
              <a:schemeClr val="bg1"/>
            </a:solidFill>
            <a:latin typeface="Arial" charset="0"/>
            <a:ea typeface="MS PGothic" pitchFamily="34" charset="-128"/>
            <a:cs typeface="Arial" charset="0"/>
          </a:defRPr>
        </a:defPPr>
      </a:lstStyle>
    </a:spDef>
  </a:objectDefaults>
  <a:extraClrSchemeLst>
    <a:extraClrScheme>
      <a:clrScheme name="Deloitte White Presentation 1">
        <a:dk1>
          <a:srgbClr val="99CC00"/>
        </a:dk1>
        <a:lt1>
          <a:srgbClr val="FFFFFF"/>
        </a:lt1>
        <a:dk2>
          <a:srgbClr val="000066"/>
        </a:dk2>
        <a:lt2>
          <a:srgbClr val="FFFFFF"/>
        </a:lt2>
        <a:accent1>
          <a:srgbClr val="009999"/>
        </a:accent1>
        <a:accent2>
          <a:srgbClr val="6666FF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White Presentation 2">
        <a:dk1>
          <a:srgbClr val="000066"/>
        </a:dk1>
        <a:lt1>
          <a:srgbClr val="FFFFFF"/>
        </a:lt1>
        <a:dk2>
          <a:srgbClr val="000066"/>
        </a:dk2>
        <a:lt2>
          <a:srgbClr val="99CC00"/>
        </a:lt2>
        <a:accent1>
          <a:srgbClr val="009999"/>
        </a:accent1>
        <a:accent2>
          <a:srgbClr val="6666FF"/>
        </a:accent2>
        <a:accent3>
          <a:srgbClr val="FFFFFF"/>
        </a:accent3>
        <a:accent4>
          <a:srgbClr val="000056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oitte White Presentation 3">
        <a:dk1>
          <a:srgbClr val="D9DAB2"/>
        </a:dk1>
        <a:lt1>
          <a:srgbClr val="FFFFFF"/>
        </a:lt1>
        <a:dk2>
          <a:srgbClr val="000066"/>
        </a:dk2>
        <a:lt2>
          <a:srgbClr val="FFFFFF"/>
        </a:lt2>
        <a:accent1>
          <a:srgbClr val="800080"/>
        </a:accent1>
        <a:accent2>
          <a:srgbClr val="996633"/>
        </a:accent2>
        <a:accent3>
          <a:srgbClr val="AAAAB8"/>
        </a:accent3>
        <a:accent4>
          <a:srgbClr val="DADADA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White Presentation 4">
        <a:dk1>
          <a:srgbClr val="000066"/>
        </a:dk1>
        <a:lt1>
          <a:srgbClr val="FFFFFF"/>
        </a:lt1>
        <a:dk2>
          <a:srgbClr val="000066"/>
        </a:dk2>
        <a:lt2>
          <a:srgbClr val="D9D9B2"/>
        </a:lt2>
        <a:accent1>
          <a:srgbClr val="800080"/>
        </a:accent1>
        <a:accent2>
          <a:srgbClr val="996633"/>
        </a:accent2>
        <a:accent3>
          <a:srgbClr val="FFFFFF"/>
        </a:accent3>
        <a:accent4>
          <a:srgbClr val="000056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5_Blank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Deloitte White Presentation">
  <a:themeElements>
    <a:clrScheme name="Deloitte White Presentation 4">
      <a:dk1>
        <a:srgbClr val="000066"/>
      </a:dk1>
      <a:lt1>
        <a:srgbClr val="FFFFFF"/>
      </a:lt1>
      <a:dk2>
        <a:srgbClr val="000066"/>
      </a:dk2>
      <a:lt2>
        <a:srgbClr val="D9D9B2"/>
      </a:lt2>
      <a:accent1>
        <a:srgbClr val="800080"/>
      </a:accent1>
      <a:accent2>
        <a:srgbClr val="996633"/>
      </a:accent2>
      <a:accent3>
        <a:srgbClr val="FFFFFF"/>
      </a:accent3>
      <a:accent4>
        <a:srgbClr val="000056"/>
      </a:accent4>
      <a:accent5>
        <a:srgbClr val="C0AAC0"/>
      </a:accent5>
      <a:accent6>
        <a:srgbClr val="8A5C2D"/>
      </a:accent6>
      <a:hlink>
        <a:srgbClr val="336600"/>
      </a:hlink>
      <a:folHlink>
        <a:srgbClr val="6666FF"/>
      </a:folHlink>
    </a:clrScheme>
    <a:fontScheme name="Deloitte White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C00000">
            <a:alpha val="70195"/>
          </a:srgbClr>
        </a:solidFill>
        <a:ln w="28575" algn="ctr">
          <a:solidFill>
            <a:srgbClr val="C00000"/>
          </a:solidFill>
          <a:miter lim="800000"/>
          <a:headEnd/>
          <a:tailEnd/>
        </a:ln>
      </a:spPr>
      <a:bodyPr wrap="square" lIns="53984" tIns="53984" rIns="53984" bIns="53984">
        <a:spAutoFit/>
      </a:bodyPr>
      <a:lstStyle>
        <a:defPPr algn="ctr" defTabSz="914258">
          <a:lnSpc>
            <a:spcPct val="106000"/>
          </a:lnSpc>
          <a:spcBef>
            <a:spcPct val="30000"/>
          </a:spcBef>
          <a:defRPr sz="1400" b="1" dirty="0" smtClean="0">
            <a:solidFill>
              <a:schemeClr val="bg1"/>
            </a:solidFill>
            <a:latin typeface="Arial" charset="0"/>
            <a:ea typeface="MS PGothic" pitchFamily="34" charset="-128"/>
            <a:cs typeface="Arial" charset="0"/>
          </a:defRPr>
        </a:defPPr>
      </a:lstStyle>
    </a:spDef>
  </a:objectDefaults>
  <a:extraClrSchemeLst>
    <a:extraClrScheme>
      <a:clrScheme name="Deloitte White Presentation 1">
        <a:dk1>
          <a:srgbClr val="99CC00"/>
        </a:dk1>
        <a:lt1>
          <a:srgbClr val="FFFFFF"/>
        </a:lt1>
        <a:dk2>
          <a:srgbClr val="000066"/>
        </a:dk2>
        <a:lt2>
          <a:srgbClr val="FFFFFF"/>
        </a:lt2>
        <a:accent1>
          <a:srgbClr val="009999"/>
        </a:accent1>
        <a:accent2>
          <a:srgbClr val="6666FF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White Presentation 2">
        <a:dk1>
          <a:srgbClr val="000066"/>
        </a:dk1>
        <a:lt1>
          <a:srgbClr val="FFFFFF"/>
        </a:lt1>
        <a:dk2>
          <a:srgbClr val="000066"/>
        </a:dk2>
        <a:lt2>
          <a:srgbClr val="99CC00"/>
        </a:lt2>
        <a:accent1>
          <a:srgbClr val="009999"/>
        </a:accent1>
        <a:accent2>
          <a:srgbClr val="6666FF"/>
        </a:accent2>
        <a:accent3>
          <a:srgbClr val="FFFFFF"/>
        </a:accent3>
        <a:accent4>
          <a:srgbClr val="000056"/>
        </a:accent4>
        <a:accent5>
          <a:srgbClr val="AACACA"/>
        </a:accent5>
        <a:accent6>
          <a:srgbClr val="5C5CE7"/>
        </a:accent6>
        <a:hlink>
          <a:srgbClr val="996633"/>
        </a:hlink>
        <a:folHlink>
          <a:srgbClr val="FF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loitte White Presentation 3">
        <a:dk1>
          <a:srgbClr val="D9DAB2"/>
        </a:dk1>
        <a:lt1>
          <a:srgbClr val="FFFFFF"/>
        </a:lt1>
        <a:dk2>
          <a:srgbClr val="000066"/>
        </a:dk2>
        <a:lt2>
          <a:srgbClr val="FFFFFF"/>
        </a:lt2>
        <a:accent1>
          <a:srgbClr val="800080"/>
        </a:accent1>
        <a:accent2>
          <a:srgbClr val="996633"/>
        </a:accent2>
        <a:accent3>
          <a:srgbClr val="AAAAB8"/>
        </a:accent3>
        <a:accent4>
          <a:srgbClr val="DADADA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loitte White Presentation 4">
        <a:dk1>
          <a:srgbClr val="000066"/>
        </a:dk1>
        <a:lt1>
          <a:srgbClr val="FFFFFF"/>
        </a:lt1>
        <a:dk2>
          <a:srgbClr val="000066"/>
        </a:dk2>
        <a:lt2>
          <a:srgbClr val="D9D9B2"/>
        </a:lt2>
        <a:accent1>
          <a:srgbClr val="800080"/>
        </a:accent1>
        <a:accent2>
          <a:srgbClr val="996633"/>
        </a:accent2>
        <a:accent3>
          <a:srgbClr val="FFFFFF"/>
        </a:accent3>
        <a:accent4>
          <a:srgbClr val="000056"/>
        </a:accent4>
        <a:accent5>
          <a:srgbClr val="C0AAC0"/>
        </a:accent5>
        <a:accent6>
          <a:srgbClr val="8A5C2D"/>
        </a:accent6>
        <a:hlink>
          <a:srgbClr val="336600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21448</TotalTime>
  <Words>1065</Words>
  <Application>Microsoft Office PowerPoint</Application>
  <PresentationFormat>Custom</PresentationFormat>
  <Paragraphs>106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17</vt:i4>
      </vt:variant>
    </vt:vector>
  </HeadingPairs>
  <TitlesOfParts>
    <vt:vector size="38" baseType="lpstr">
      <vt:lpstr>Arial</vt:lpstr>
      <vt:lpstr>Calibri</vt:lpstr>
      <vt:lpstr>Times New Roman</vt:lpstr>
      <vt:lpstr>Verdana</vt:lpstr>
      <vt:lpstr>Wingdings</vt:lpstr>
      <vt:lpstr>Deloitte Holding White</vt:lpstr>
      <vt:lpstr>Deloitte Standard_white</vt:lpstr>
      <vt:lpstr>Deloitte Blue Presentation</vt:lpstr>
      <vt:lpstr>Deloitte White Presentation</vt:lpstr>
      <vt:lpstr>Deloitte Standard_blue</vt:lpstr>
      <vt:lpstr>21_Blank</vt:lpstr>
      <vt:lpstr>19_Blank</vt:lpstr>
      <vt:lpstr>20_Blank</vt:lpstr>
      <vt:lpstr>22_Blank</vt:lpstr>
      <vt:lpstr>2_2003_Screen_Medium_27-94x21-59_18Nov08</vt:lpstr>
      <vt:lpstr>23_Blank</vt:lpstr>
      <vt:lpstr>24_Blank</vt:lpstr>
      <vt:lpstr>1_Deloitte White Presentation</vt:lpstr>
      <vt:lpstr>25_Blank</vt:lpstr>
      <vt:lpstr>2_Deloitte White Presentation</vt:lpstr>
      <vt:lpstr>Office Theme</vt:lpstr>
      <vt:lpstr> Примена механизма обрнуте наплате (reverse charge) у области грађевинарства   др Милош Милошевић, LL.M.  Правни факултет Универзитета у Београду  Филип Ковачевић, LL.M., Deloitte</vt:lpstr>
      <vt:lpstr>Шта је то механизам обрнуте наплате  (reverse-charge)?</vt:lpstr>
      <vt:lpstr>Последице имплементације механизма обрнуте наплате у систем ПДВ</vt:lpstr>
      <vt:lpstr>Последице имплементације механизма обрнуте наплате у систем ПДВ</vt:lpstr>
      <vt:lpstr>Последице имплементације механизма обрнуте наплате у систем ПДВ - закључак</vt:lpstr>
      <vt:lpstr>О разлозима за увођење механизма обрнуте наплате у области грађевинарства у систем ПДВ</vt:lpstr>
      <vt:lpstr>Разлози за увођење механизма обрнуте наплате у области грађевинарства у ЗПДВ</vt:lpstr>
      <vt:lpstr>Разлози за увођење механизма обрнуте наплате у области грађевинарства у  комунитарно законодавство</vt:lpstr>
      <vt:lpstr>Механизам обрнуте наплате у области грађевинарства у ЗПДВ </vt:lpstr>
      <vt:lpstr>Механизам обрнуте наплате у области грађевинарства у ЗПДВ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Deloitte &amp; Touche LLP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Filip Kovacevic;Stankovic, Bojan (RS - Belgrade)</dc:creator>
  <cp:lastModifiedBy>Filip Kovacevic</cp:lastModifiedBy>
  <cp:revision>1748</cp:revision>
  <cp:lastPrinted>2016-04-26T14:45:58Z</cp:lastPrinted>
  <dcterms:created xsi:type="dcterms:W3CDTF">2008-09-09T16:33:21Z</dcterms:created>
  <dcterms:modified xsi:type="dcterms:W3CDTF">2016-04-26T14:47:02Z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TDocType">
    <vt:lpwstr>Presentation</vt:lpwstr>
  </property>
</Properties>
</file>