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2" r:id="rId3"/>
    <p:sldMasterId id="2147483694" r:id="rId4"/>
  </p:sldMasterIdLst>
  <p:notesMasterIdLst>
    <p:notesMasterId r:id="rId20"/>
  </p:notesMasterIdLst>
  <p:handoutMasterIdLst>
    <p:handoutMasterId r:id="rId21"/>
  </p:handoutMasterIdLst>
  <p:sldIdLst>
    <p:sldId id="268" r:id="rId5"/>
    <p:sldId id="256" r:id="rId6"/>
    <p:sldId id="263" r:id="rId7"/>
    <p:sldId id="272" r:id="rId8"/>
    <p:sldId id="273" r:id="rId9"/>
    <p:sldId id="274" r:id="rId10"/>
    <p:sldId id="275" r:id="rId11"/>
    <p:sldId id="276" r:id="rId12"/>
    <p:sldId id="277" r:id="rId13"/>
    <p:sldId id="278" r:id="rId14"/>
    <p:sldId id="280" r:id="rId15"/>
    <p:sldId id="279" r:id="rId16"/>
    <p:sldId id="281" r:id="rId17"/>
    <p:sldId id="259" r:id="rId18"/>
    <p:sldId id="260" r:id="rId19"/>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1DE"/>
    <a:srgbClr val="002776"/>
    <a:srgbClr val="7F7F7F"/>
    <a:srgbClr val="575757"/>
    <a:srgbClr val="313131"/>
    <a:srgbClr val="92D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111" autoAdjust="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sr-Latn-CS"/>
          </a:p>
        </p:txBody>
      </p:sp>
      <p:sp>
        <p:nvSpPr>
          <p:cNvPr id="3" name="Date Placeholder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9A0CBFBC-EDF5-4674-B267-0590F8F59202}" type="datetimeFigureOut">
              <a:rPr lang="sr-Latn-CS" smtClean="0"/>
              <a:t>31.3.2016.</a:t>
            </a:fld>
            <a:endParaRPr lang="sr-Latn-CS"/>
          </a:p>
        </p:txBody>
      </p:sp>
      <p:sp>
        <p:nvSpPr>
          <p:cNvPr id="4" name="Footer Placeholder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sr-Latn-CS"/>
          </a:p>
        </p:txBody>
      </p:sp>
      <p:sp>
        <p:nvSpPr>
          <p:cNvPr id="5" name="Slide Number Placeholder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F75A9156-2DBF-4104-8727-552ECDCF5313}" type="slidenum">
              <a:rPr lang="sr-Latn-CS" smtClean="0"/>
              <a:t>‹#›</a:t>
            </a:fld>
            <a:endParaRPr lang="sr-Latn-CS"/>
          </a:p>
        </p:txBody>
      </p:sp>
    </p:spTree>
    <p:extLst>
      <p:ext uri="{BB962C8B-B14F-4D97-AF65-F5344CB8AC3E}">
        <p14:creationId xmlns:p14="http://schemas.microsoft.com/office/powerpoint/2010/main" val="3683239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sr-Latn-CS"/>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0A273DC2-CD9D-445D-8C46-661E43BD50E5}" type="datetimeFigureOut">
              <a:rPr lang="sr-Latn-CS" smtClean="0"/>
              <a:t>31.3.2016.</a:t>
            </a:fld>
            <a:endParaRPr lang="sr-Latn-C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sr-Latn-CS"/>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CS"/>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sr-Latn-C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7EE051E1-00F6-4D8B-9D23-A0D1E7F0DCC2}" type="slidenum">
              <a:rPr lang="sr-Latn-CS" smtClean="0"/>
              <a:t>‹#›</a:t>
            </a:fld>
            <a:endParaRPr lang="sr-Latn-CS"/>
          </a:p>
        </p:txBody>
      </p:sp>
    </p:spTree>
    <p:extLst>
      <p:ext uri="{BB962C8B-B14F-4D97-AF65-F5344CB8AC3E}">
        <p14:creationId xmlns:p14="http://schemas.microsoft.com/office/powerpoint/2010/main" val="4120867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62912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3972540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961928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1286697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3982960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3840499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1038717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369875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val="2947278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1084767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11</a:t>
            </a:fld>
            <a:endParaRPr lang="en-GB">
              <a:solidFill>
                <a:prstClr val="black"/>
              </a:solidFill>
            </a:endParaRPr>
          </a:p>
        </p:txBody>
      </p:sp>
    </p:spTree>
    <p:extLst>
      <p:ext uri="{BB962C8B-B14F-4D97-AF65-F5344CB8AC3E}">
        <p14:creationId xmlns:p14="http://schemas.microsoft.com/office/powerpoint/2010/main" val="425146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3831166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538873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1863" y="741363"/>
            <a:ext cx="4933950" cy="37020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EA5815-033F-40AE-B6EF-A48392EAE0C0}" type="slidenum">
              <a:rPr lang="en-GB" smtClean="0">
                <a:solidFill>
                  <a:prstClr val="black"/>
                </a:solidFill>
              </a:rPr>
              <a:pPr>
                <a:defRPr/>
              </a:pPr>
              <a:t>14</a:t>
            </a:fld>
            <a:endParaRPr lang="en-GB" dirty="0">
              <a:solidFill>
                <a:prstClr val="black"/>
              </a:solidFill>
            </a:endParaRPr>
          </a:p>
        </p:txBody>
      </p:sp>
    </p:spTree>
    <p:extLst>
      <p:ext uri="{BB962C8B-B14F-4D97-AF65-F5344CB8AC3E}">
        <p14:creationId xmlns:p14="http://schemas.microsoft.com/office/powerpoint/2010/main" val="3163422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57604" y="9501700"/>
            <a:ext cx="157094" cy="184666"/>
          </a:xfrm>
          <a:prstGeom prst="rect">
            <a:avLst/>
          </a:prstGeom>
          <a:noFill/>
          <a:ln w="9525">
            <a:noFill/>
            <a:miter lim="800000"/>
            <a:headEnd/>
            <a:tailEnd/>
          </a:ln>
        </p:spPr>
        <p:txBody>
          <a:bodyPr wrap="none" lIns="0" tIns="0" rIns="0" bIns="0" anchor="b">
            <a:spAutoFit/>
          </a:bodyPr>
          <a:lstStyle/>
          <a:p>
            <a:pPr defTabSz="627063" fontAlgn="base">
              <a:spcBef>
                <a:spcPct val="0"/>
              </a:spcBef>
              <a:spcAft>
                <a:spcPct val="0"/>
              </a:spcAft>
            </a:pPr>
            <a:fld id="{06539448-41B5-46F9-BE62-5CC47A3A56D5}" type="slidenum">
              <a:rPr lang="en-GB" sz="1200">
                <a:solidFill>
                  <a:srgbClr val="000000"/>
                </a:solidFill>
                <a:cs typeface="Arial" charset="0"/>
              </a:rPr>
              <a:pPr defTabSz="627063" fontAlgn="base">
                <a:spcBef>
                  <a:spcPct val="0"/>
                </a:spcBef>
                <a:spcAft>
                  <a:spcPct val="0"/>
                </a:spcAft>
              </a:pPr>
              <a:t>15</a:t>
            </a:fld>
            <a:endParaRPr lang="en-GB" sz="1200" dirty="0">
              <a:solidFill>
                <a:srgbClr val="000000"/>
              </a:solidFill>
              <a:cs typeface="Arial" charset="0"/>
            </a:endParaRPr>
          </a:p>
        </p:txBody>
      </p:sp>
      <p:sp>
        <p:nvSpPr>
          <p:cNvPr id="49155" name="Rectangle 2"/>
          <p:cNvSpPr>
            <a:spLocks noGrp="1" noRot="1" noChangeAspect="1" noChangeArrowheads="1" noTextEdit="1"/>
          </p:cNvSpPr>
          <p:nvPr>
            <p:ph type="sldImg"/>
          </p:nvPr>
        </p:nvSpPr>
        <p:spPr>
          <a:xfrm>
            <a:off x="474663" y="388938"/>
            <a:ext cx="5830887" cy="4373562"/>
          </a:xfrm>
          <a:ln/>
        </p:spPr>
      </p:sp>
      <p:sp>
        <p:nvSpPr>
          <p:cNvPr id="49156" name="Rectangle 3"/>
          <p:cNvSpPr>
            <a:spLocks noGrp="1" noChangeArrowheads="1"/>
          </p:cNvSpPr>
          <p:nvPr>
            <p:ph type="body" idx="1"/>
          </p:nvPr>
        </p:nvSpPr>
        <p:spPr>
          <a:xfrm>
            <a:off x="357606" y="4861342"/>
            <a:ext cx="6064671" cy="4469779"/>
          </a:xfrm>
          <a:noFill/>
          <a:ln/>
        </p:spPr>
        <p:txBody>
          <a:bodyPr/>
          <a:lstStyle/>
          <a:p>
            <a:pPr eaLnBrk="1" hangingPunct="1">
              <a:spcBef>
                <a:spcPct val="0"/>
              </a:spcBef>
            </a:pPr>
            <a:endParaRPr lang="en-US" sz="2800" dirty="0" smtClean="0"/>
          </a:p>
        </p:txBody>
      </p:sp>
    </p:spTree>
    <p:extLst>
      <p:ext uri="{BB962C8B-B14F-4D97-AF65-F5344CB8AC3E}">
        <p14:creationId xmlns:p14="http://schemas.microsoft.com/office/powerpoint/2010/main" val="1422359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374400" y="1812924"/>
            <a:ext cx="4628956" cy="842400"/>
          </a:xfrm>
        </p:spPr>
        <p:txBody>
          <a:bodyPr>
            <a:noAutofit/>
          </a:bodyPr>
          <a:lstStyle>
            <a:lvl1pPr>
              <a:defRPr sz="2800">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74400" y="4357694"/>
            <a:ext cx="4628561" cy="1143008"/>
          </a:xfrm>
        </p:spPr>
        <p:txBody>
          <a:bodyPr>
            <a:normAutofit/>
          </a:bodyPr>
          <a:lstStyle>
            <a:lvl1pPr marL="0" indent="0" algn="l">
              <a:lnSpc>
                <a:spcPct val="120000"/>
              </a:lnSpc>
              <a:spcBef>
                <a:spcPts val="0"/>
              </a:spcBef>
              <a:spcAft>
                <a:spcPts val="0"/>
              </a:spcAft>
              <a:buNone/>
              <a:defRPr sz="1400" b="0">
                <a:solidFill>
                  <a:schemeClr val="accent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8" name="Text Placeholder 5"/>
          <p:cNvSpPr>
            <a:spLocks noGrp="1"/>
          </p:cNvSpPr>
          <p:nvPr>
            <p:ph type="body" sz="quarter" idx="10"/>
          </p:nvPr>
        </p:nvSpPr>
        <p:spPr>
          <a:xfrm>
            <a:off x="375050" y="2663187"/>
            <a:ext cx="4629600" cy="1699200"/>
          </a:xfrm>
        </p:spPr>
        <p:txBody>
          <a:bodyPr>
            <a:noAutofit/>
          </a:bodyPr>
          <a:lstStyle>
            <a:lvl1pPr marL="0" indent="0">
              <a:buNone/>
              <a:defRPr sz="2800">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2217970126"/>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 name="Title 1"/>
          <p:cNvSpPr>
            <a:spLocks noGrp="1"/>
          </p:cNvSpPr>
          <p:nvPr>
            <p:ph type="ctrTitle"/>
          </p:nvPr>
        </p:nvSpPr>
        <p:spPr>
          <a:xfrm>
            <a:off x="375615" y="1812924"/>
            <a:ext cx="2772000" cy="842400"/>
          </a:xfrm>
        </p:spPr>
        <p:txBody>
          <a:bodyPr/>
          <a:lstStyle>
            <a:lvl1pPr>
              <a:defRPr sz="2800">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75615" y="4357694"/>
            <a:ext cx="2772000" cy="1048554"/>
          </a:xfrm>
        </p:spPr>
        <p:txBody>
          <a:bodyPr>
            <a:normAutofit/>
          </a:bodyPr>
          <a:lstStyle>
            <a:lvl1pPr marL="0" indent="0" algn="l">
              <a:lnSpc>
                <a:spcPct val="120000"/>
              </a:lnSpc>
              <a:spcBef>
                <a:spcPts val="0"/>
              </a:spcBef>
              <a:buNone/>
              <a:defRPr sz="1400" b="0">
                <a:solidFill>
                  <a:schemeClr val="accent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11" name="Text Placeholder 5"/>
          <p:cNvSpPr>
            <a:spLocks noGrp="1"/>
          </p:cNvSpPr>
          <p:nvPr>
            <p:ph type="body" sz="quarter" idx="10"/>
          </p:nvPr>
        </p:nvSpPr>
        <p:spPr>
          <a:xfrm>
            <a:off x="375050" y="2663187"/>
            <a:ext cx="2772000" cy="1699200"/>
          </a:xfrm>
        </p:spPr>
        <p:txBody>
          <a:bodyPr>
            <a:noAutofit/>
          </a:bodyPr>
          <a:lstStyle>
            <a:lvl1pPr marL="0" indent="0">
              <a:buNone/>
              <a:defRPr sz="2800">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3913845268"/>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2" name="Title 1"/>
          <p:cNvSpPr>
            <a:spLocks noGrp="1"/>
          </p:cNvSpPr>
          <p:nvPr>
            <p:ph type="ctrTitle"/>
          </p:nvPr>
        </p:nvSpPr>
        <p:spPr>
          <a:xfrm>
            <a:off x="621838" y="1093316"/>
            <a:ext cx="4878856" cy="849600"/>
          </a:xfrm>
        </p:spPr>
        <p:txBody>
          <a:bodyPr/>
          <a:lstStyle>
            <a:lvl1pPr>
              <a:defRPr sz="2800">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621838" y="2668126"/>
            <a:ext cx="4878856" cy="388186"/>
          </a:xfrm>
        </p:spPr>
        <p:txBody>
          <a:bodyPr>
            <a:normAutofit/>
          </a:bodyPr>
          <a:lstStyle>
            <a:lvl1pPr marL="0" indent="0" algn="l">
              <a:spcBef>
                <a:spcPts val="0"/>
              </a:spcBef>
              <a:buNone/>
              <a:defRPr sz="1400" b="0">
                <a:solidFill>
                  <a:schemeClr val="accent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4"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9"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11" name="Text Placeholder 5"/>
          <p:cNvSpPr>
            <a:spLocks noGrp="1"/>
          </p:cNvSpPr>
          <p:nvPr>
            <p:ph type="body" sz="quarter" idx="10"/>
          </p:nvPr>
        </p:nvSpPr>
        <p:spPr>
          <a:xfrm>
            <a:off x="621838" y="1953740"/>
            <a:ext cx="4878856" cy="702000"/>
          </a:xfrm>
        </p:spPr>
        <p:txBody>
          <a:bodyPr>
            <a:noAutofit/>
          </a:bodyPr>
          <a:lstStyle>
            <a:lvl1pPr marL="0" indent="0">
              <a:buNone/>
              <a:defRPr sz="2800">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3234482952"/>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smtClean="0"/>
              <a:t>Click to edit Master text styles</a:t>
            </a:r>
          </a:p>
        </p:txBody>
      </p:sp>
      <p:sp>
        <p:nvSpPr>
          <p:cNvPr id="14"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20" name="Text Placeholder 19"/>
          <p:cNvSpPr>
            <a:spLocks noGrp="1"/>
          </p:cNvSpPr>
          <p:nvPr>
            <p:ph type="body" sz="quarter" idx="14"/>
          </p:nvPr>
        </p:nvSpPr>
        <p:spPr>
          <a:xfrm>
            <a:off x="370800" y="1803543"/>
            <a:ext cx="8388000" cy="4536000"/>
          </a:xfrm>
        </p:spPr>
        <p:txBody>
          <a:bodyPr/>
          <a:lstStyle>
            <a:lvl1pPr marL="0" indent="0">
              <a:buNone/>
              <a:defRPr/>
            </a:lvl1pPr>
            <a:lvl2pPr marL="266700" indent="-266700">
              <a:buFont typeface="Arial" pitchFamily="34" charset="0"/>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Tree>
    <p:extLst>
      <p:ext uri="{BB962C8B-B14F-4D97-AF65-F5344CB8AC3E}">
        <p14:creationId xmlns:p14="http://schemas.microsoft.com/office/powerpoint/2010/main" val="696058702"/>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eface Layou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70113" y="295682"/>
            <a:ext cx="8388000" cy="990177"/>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20" name="Text Placeholder 19"/>
          <p:cNvSpPr>
            <a:spLocks noGrp="1"/>
          </p:cNvSpPr>
          <p:nvPr>
            <p:ph type="body" sz="quarter" idx="14"/>
          </p:nvPr>
        </p:nvSpPr>
        <p:spPr>
          <a:xfrm>
            <a:off x="370800" y="1805667"/>
            <a:ext cx="8388000" cy="4545033"/>
          </a:xfrm>
        </p:spPr>
        <p:txBody>
          <a:bodyPr/>
          <a:lstStyle>
            <a:lvl1pPr marL="0" indent="0" algn="l">
              <a:buNone/>
              <a:defRPr/>
            </a:lvl1pPr>
            <a:lvl2pPr marL="266700" indent="-266700">
              <a:buFont typeface="Arial" pitchFamily="34" charset="0"/>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Tree>
    <p:extLst>
      <p:ext uri="{BB962C8B-B14F-4D97-AF65-F5344CB8AC3E}">
        <p14:creationId xmlns:p14="http://schemas.microsoft.com/office/powerpoint/2010/main" val="3026621684"/>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Text &amp; Conten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9"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smtClean="0"/>
              <a:t>Click to edit Master text styles</a:t>
            </a:r>
          </a:p>
        </p:txBody>
      </p:sp>
      <p:sp>
        <p:nvSpPr>
          <p:cNvPr id="20" name="Text Placeholder 19"/>
          <p:cNvSpPr>
            <a:spLocks noGrp="1"/>
          </p:cNvSpPr>
          <p:nvPr>
            <p:ph type="body" sz="quarter" idx="14"/>
          </p:nvPr>
        </p:nvSpPr>
        <p:spPr>
          <a:xfrm>
            <a:off x="370800" y="1803543"/>
            <a:ext cx="4140000" cy="4536000"/>
          </a:xfrm>
        </p:spPr>
        <p:txBody>
          <a:bodyPr/>
          <a:lstStyle>
            <a:lvl4pPr marL="539750" indent="-273050">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6"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8" name="Chart Placeholder 7"/>
          <p:cNvSpPr>
            <a:spLocks noGrp="1"/>
          </p:cNvSpPr>
          <p:nvPr>
            <p:ph type="chart" sz="quarter" idx="15"/>
          </p:nvPr>
        </p:nvSpPr>
        <p:spPr>
          <a:xfrm>
            <a:off x="4643437" y="1803543"/>
            <a:ext cx="4140000" cy="4536000"/>
          </a:xfrm>
        </p:spPr>
        <p:txBody>
          <a:bodyPr/>
          <a:lstStyle/>
          <a:p>
            <a:r>
              <a:rPr lang="en-US" smtClean="0"/>
              <a:t>Click icon to add chart</a:t>
            </a:r>
            <a:endParaRPr lang="en-GB" dirty="0"/>
          </a:p>
        </p:txBody>
      </p:sp>
    </p:spTree>
    <p:extLst>
      <p:ext uri="{BB962C8B-B14F-4D97-AF65-F5344CB8AC3E}">
        <p14:creationId xmlns:p14="http://schemas.microsoft.com/office/powerpoint/2010/main" val="796320994"/>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None/>
              <a:defRPr b="0"/>
            </a:lvl1pPr>
            <a:lvl2pPr marL="266700" indent="-266700">
              <a:buFont typeface="Arial" pitchFamily="34" charset="0"/>
              <a:buChar char="•"/>
              <a:tabLst/>
              <a:defRPr/>
            </a:lvl2pPr>
            <a:lvl3pPr marL="266700" indent="-266700">
              <a:buFont typeface="Arial" pitchFamily="34" charset="0"/>
              <a:buChar char="•"/>
              <a:defRPr i="1"/>
            </a:lvl3pPr>
            <a:lvl4pPr marL="539750" indent="-273050">
              <a:buFont typeface="Arial" pitchFamily="34" charset="0"/>
              <a:buChar char="−"/>
              <a:defRPr i="0"/>
            </a:lvl4pPr>
            <a:lvl5pPr marL="806450" indent="-26670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7"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Tree>
    <p:extLst>
      <p:ext uri="{BB962C8B-B14F-4D97-AF65-F5344CB8AC3E}">
        <p14:creationId xmlns:p14="http://schemas.microsoft.com/office/powerpoint/2010/main" val="3429934995"/>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alificatio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787" y="2238199"/>
            <a:ext cx="4122000" cy="1800000"/>
          </a:xfrm>
        </p:spPr>
        <p:txBody>
          <a:bodyPr/>
          <a:lstStyle>
            <a:lvl1pPr marL="0" indent="0">
              <a:spcBef>
                <a:spcPts val="600"/>
              </a:spcBef>
              <a:buNone/>
              <a:defRPr b="0"/>
            </a:lvl1pPr>
            <a:lvl2pPr marL="271463" indent="-271463">
              <a:spcBef>
                <a:spcPts val="600"/>
              </a:spcBef>
              <a:buFont typeface="Arial" pitchFamily="34" charset="0"/>
              <a:buChar char="•"/>
              <a:tabLst/>
              <a:defRPr/>
            </a:lvl2pPr>
            <a:lvl3pPr marL="274638" indent="-274638">
              <a:spcBef>
                <a:spcPts val="600"/>
              </a:spcBef>
              <a:buFont typeface="Arial" pitchFamily="34" charset="0"/>
              <a:buChar char="•"/>
              <a:defRPr i="1"/>
            </a:lvl3pPr>
            <a:lvl4pPr marL="534988" indent="-263525">
              <a:spcBef>
                <a:spcPts val="600"/>
              </a:spcBef>
              <a:buFont typeface="Arial" pitchFamily="34" charset="0"/>
              <a:buChar char="−"/>
              <a:defRPr i="0"/>
            </a:lvl4pPr>
            <a:lvl5pPr marL="806450" indent="-271463">
              <a:spcBef>
                <a:spcPts val="6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683"/>
            <a:ext cx="8388000"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7" name="Text Placeholder 8"/>
          <p:cNvSpPr>
            <a:spLocks noGrp="1"/>
          </p:cNvSpPr>
          <p:nvPr>
            <p:ph type="body" sz="quarter" idx="13"/>
          </p:nvPr>
        </p:nvSpPr>
        <p:spPr>
          <a:xfrm>
            <a:off x="370113" y="765175"/>
            <a:ext cx="8388000" cy="969282"/>
          </a:xfrm>
        </p:spPr>
        <p:txBody>
          <a:bodyPr>
            <a:normAutofit/>
          </a:bodyPr>
          <a:lstStyle>
            <a:lvl1pPr marL="0" indent="0">
              <a:buNone/>
              <a:defRPr sz="3000" b="0">
                <a:solidFill>
                  <a:schemeClr val="accent5"/>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9" name="Text Placeholder 8"/>
          <p:cNvSpPr>
            <a:spLocks noGrp="1"/>
          </p:cNvSpPr>
          <p:nvPr>
            <p:ph type="body" sz="quarter" idx="14"/>
          </p:nvPr>
        </p:nvSpPr>
        <p:spPr>
          <a:xfrm>
            <a:off x="371788" y="1809583"/>
            <a:ext cx="4122000" cy="357187"/>
          </a:xfrm>
          <a:solidFill>
            <a:schemeClr val="accent3"/>
          </a:solidFill>
        </p:spPr>
        <p:txBody>
          <a:bodyPr anchor="ctr" anchorCtr="0"/>
          <a:lstStyle>
            <a:lvl1pPr marL="87313" indent="0">
              <a:buNone/>
              <a:defRPr>
                <a:solidFill>
                  <a:schemeClr val="bg1"/>
                </a:solidFill>
              </a:defRPr>
            </a:lvl1pPr>
          </a:lstStyle>
          <a:p>
            <a:pPr lvl="0"/>
            <a:r>
              <a:rPr lang="en-US" smtClean="0"/>
              <a:t>Click to edit Master text styles</a:t>
            </a:r>
          </a:p>
        </p:txBody>
      </p:sp>
      <p:sp>
        <p:nvSpPr>
          <p:cNvPr id="10" name="Content Placeholder 2"/>
          <p:cNvSpPr>
            <a:spLocks noGrp="1"/>
          </p:cNvSpPr>
          <p:nvPr>
            <p:ph idx="15"/>
          </p:nvPr>
        </p:nvSpPr>
        <p:spPr>
          <a:xfrm>
            <a:off x="371787" y="4487651"/>
            <a:ext cx="4122000" cy="1800000"/>
          </a:xfrm>
        </p:spPr>
        <p:txBody>
          <a:bodyPr/>
          <a:lstStyle>
            <a:lvl1pPr marL="0" indent="0">
              <a:spcBef>
                <a:spcPts val="600"/>
              </a:spcBef>
              <a:buNone/>
              <a:defRPr b="0"/>
            </a:lvl1pPr>
            <a:lvl2pPr marL="271463" indent="-271463">
              <a:spcBef>
                <a:spcPts val="600"/>
              </a:spcBef>
              <a:buFont typeface="Arial" pitchFamily="34" charset="0"/>
              <a:buChar char="•"/>
              <a:tabLst/>
              <a:defRPr/>
            </a:lvl2pPr>
            <a:lvl3pPr marL="274638" indent="-274638">
              <a:spcBef>
                <a:spcPts val="600"/>
              </a:spcBef>
              <a:buFont typeface="Arial" pitchFamily="34" charset="0"/>
              <a:buChar char="•"/>
              <a:defRPr i="1"/>
            </a:lvl3pPr>
            <a:lvl4pPr marL="534988" indent="-263525">
              <a:spcBef>
                <a:spcPts val="600"/>
              </a:spcBef>
              <a:buFont typeface="Arial" pitchFamily="34" charset="0"/>
              <a:buChar char="−"/>
              <a:defRPr i="0"/>
            </a:lvl4pPr>
            <a:lvl5pPr marL="806450" indent="-271463">
              <a:spcBef>
                <a:spcPts val="6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Text Placeholder 8"/>
          <p:cNvSpPr>
            <a:spLocks noGrp="1"/>
          </p:cNvSpPr>
          <p:nvPr>
            <p:ph type="body" sz="quarter" idx="16"/>
          </p:nvPr>
        </p:nvSpPr>
        <p:spPr>
          <a:xfrm>
            <a:off x="371788" y="4059035"/>
            <a:ext cx="4122000" cy="357187"/>
          </a:xfrm>
          <a:solidFill>
            <a:schemeClr val="accent3"/>
          </a:solidFill>
        </p:spPr>
        <p:txBody>
          <a:bodyPr anchor="ctr" anchorCtr="0"/>
          <a:lstStyle>
            <a:lvl1pPr marL="87313" indent="0">
              <a:buNone/>
              <a:defRPr>
                <a:solidFill>
                  <a:schemeClr val="bg1"/>
                </a:solidFill>
              </a:defRPr>
            </a:lvl1pPr>
          </a:lstStyle>
          <a:p>
            <a:pPr lvl="0"/>
            <a:r>
              <a:rPr lang="en-US" smtClean="0"/>
              <a:t>Click to edit Master text styles</a:t>
            </a:r>
          </a:p>
        </p:txBody>
      </p:sp>
      <p:sp>
        <p:nvSpPr>
          <p:cNvPr id="12" name="Content Placeholder 2"/>
          <p:cNvSpPr>
            <a:spLocks noGrp="1"/>
          </p:cNvSpPr>
          <p:nvPr>
            <p:ph idx="17"/>
          </p:nvPr>
        </p:nvSpPr>
        <p:spPr>
          <a:xfrm>
            <a:off x="4620781" y="2238199"/>
            <a:ext cx="4122000" cy="1800000"/>
          </a:xfrm>
        </p:spPr>
        <p:txBody>
          <a:bodyPr/>
          <a:lstStyle>
            <a:lvl1pPr marL="0" indent="0">
              <a:spcBef>
                <a:spcPts val="600"/>
              </a:spcBef>
              <a:buNone/>
              <a:defRPr b="0"/>
            </a:lvl1pPr>
            <a:lvl2pPr marL="271463" indent="-271463">
              <a:spcBef>
                <a:spcPts val="600"/>
              </a:spcBef>
              <a:buFont typeface="Arial" pitchFamily="34" charset="0"/>
              <a:buChar char="•"/>
              <a:tabLst/>
              <a:defRPr/>
            </a:lvl2pPr>
            <a:lvl3pPr marL="274638" indent="-274638">
              <a:spcBef>
                <a:spcPts val="600"/>
              </a:spcBef>
              <a:buFont typeface="Arial" pitchFamily="34" charset="0"/>
              <a:buChar char="•"/>
              <a:defRPr i="1"/>
            </a:lvl3pPr>
            <a:lvl4pPr marL="534988" indent="-263525">
              <a:spcBef>
                <a:spcPts val="600"/>
              </a:spcBef>
              <a:buFont typeface="Arial" pitchFamily="34" charset="0"/>
              <a:buChar char="−"/>
              <a:defRPr i="0"/>
            </a:lvl4pPr>
            <a:lvl5pPr marL="806450" indent="-271463">
              <a:spcBef>
                <a:spcPts val="6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ext Placeholder 8"/>
          <p:cNvSpPr>
            <a:spLocks noGrp="1"/>
          </p:cNvSpPr>
          <p:nvPr>
            <p:ph type="body" sz="quarter" idx="18"/>
          </p:nvPr>
        </p:nvSpPr>
        <p:spPr>
          <a:xfrm>
            <a:off x="4620781" y="1809583"/>
            <a:ext cx="4122000" cy="357187"/>
          </a:xfrm>
          <a:solidFill>
            <a:schemeClr val="accent3"/>
          </a:solidFill>
        </p:spPr>
        <p:txBody>
          <a:bodyPr anchor="ctr" anchorCtr="0"/>
          <a:lstStyle>
            <a:lvl1pPr marL="87313" indent="0">
              <a:buNone/>
              <a:defRPr>
                <a:solidFill>
                  <a:schemeClr val="bg1"/>
                </a:solidFill>
              </a:defRPr>
            </a:lvl1pPr>
          </a:lstStyle>
          <a:p>
            <a:pPr lvl="0"/>
            <a:r>
              <a:rPr lang="en-US" smtClean="0"/>
              <a:t>Click to edit Master text styles</a:t>
            </a:r>
          </a:p>
        </p:txBody>
      </p:sp>
      <p:sp>
        <p:nvSpPr>
          <p:cNvPr id="14" name="Content Placeholder 2"/>
          <p:cNvSpPr>
            <a:spLocks noGrp="1"/>
          </p:cNvSpPr>
          <p:nvPr>
            <p:ph idx="19"/>
          </p:nvPr>
        </p:nvSpPr>
        <p:spPr>
          <a:xfrm>
            <a:off x="4620781" y="4487651"/>
            <a:ext cx="4122000" cy="1800000"/>
          </a:xfrm>
        </p:spPr>
        <p:txBody>
          <a:bodyPr/>
          <a:lstStyle>
            <a:lvl1pPr marL="0" indent="0">
              <a:spcBef>
                <a:spcPts val="600"/>
              </a:spcBef>
              <a:buNone/>
              <a:defRPr b="0"/>
            </a:lvl1pPr>
            <a:lvl2pPr marL="271463" indent="-271463">
              <a:spcBef>
                <a:spcPts val="600"/>
              </a:spcBef>
              <a:buFont typeface="Arial" pitchFamily="34" charset="0"/>
              <a:buChar char="•"/>
              <a:tabLst/>
              <a:defRPr/>
            </a:lvl2pPr>
            <a:lvl3pPr marL="274638" indent="-274638">
              <a:spcBef>
                <a:spcPts val="600"/>
              </a:spcBef>
              <a:buFont typeface="Arial" pitchFamily="34" charset="0"/>
              <a:buChar char="•"/>
              <a:defRPr i="1"/>
            </a:lvl3pPr>
            <a:lvl4pPr marL="534988" indent="-263525">
              <a:spcBef>
                <a:spcPts val="600"/>
              </a:spcBef>
              <a:buFont typeface="Arial" pitchFamily="34" charset="0"/>
              <a:buChar char="−"/>
              <a:defRPr i="0"/>
            </a:lvl4pPr>
            <a:lvl5pPr marL="806450" indent="-271463">
              <a:spcBef>
                <a:spcPts val="6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5" name="Text Placeholder 8"/>
          <p:cNvSpPr>
            <a:spLocks noGrp="1"/>
          </p:cNvSpPr>
          <p:nvPr>
            <p:ph type="body" sz="quarter" idx="20"/>
          </p:nvPr>
        </p:nvSpPr>
        <p:spPr>
          <a:xfrm>
            <a:off x="4620781" y="4059035"/>
            <a:ext cx="4122000" cy="357187"/>
          </a:xfrm>
          <a:solidFill>
            <a:schemeClr val="accent3"/>
          </a:solidFill>
        </p:spPr>
        <p:txBody>
          <a:bodyPr anchor="ctr" anchorCtr="0"/>
          <a:lstStyle>
            <a:lvl1pPr marL="87313" indent="0">
              <a:buNone/>
              <a:defRPr>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399253791"/>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for Background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1809101"/>
            <a:ext cx="4059011" cy="4536504"/>
          </a:xfrm>
        </p:spPr>
        <p:txBody>
          <a:bodyPr/>
          <a:lstStyle>
            <a:lvl1pPr marL="0" indent="0">
              <a:buNone/>
              <a:defRPr b="0"/>
            </a:lvl1pPr>
            <a:lvl2pPr marL="266700" indent="-266700">
              <a:buFont typeface="Arial" pitchFamily="34" charset="0"/>
              <a:buChar char="•"/>
              <a:tabLst/>
              <a:defRPr/>
            </a:lvl2pPr>
            <a:lvl3pPr marL="266700" indent="-266700">
              <a:buFont typeface="Arial" pitchFamily="34" charset="0"/>
              <a:buChar cha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683"/>
            <a:ext cx="4059011" cy="469492"/>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7" name="Text Placeholder 8"/>
          <p:cNvSpPr>
            <a:spLocks noGrp="1"/>
          </p:cNvSpPr>
          <p:nvPr>
            <p:ph type="body" sz="quarter" idx="13"/>
          </p:nvPr>
        </p:nvSpPr>
        <p:spPr>
          <a:xfrm>
            <a:off x="370113" y="765175"/>
            <a:ext cx="4059011" cy="969282"/>
          </a:xfrm>
        </p:spPr>
        <p:txBody>
          <a:bodyPr>
            <a:normAutofit/>
          </a:bodyPr>
          <a:lstStyle>
            <a:lvl1pPr marL="0" indent="0">
              <a:buNone/>
              <a:defRPr sz="3000" b="0">
                <a:solidFill>
                  <a:schemeClr val="accent5"/>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Tree>
    <p:extLst>
      <p:ext uri="{BB962C8B-B14F-4D97-AF65-F5344CB8AC3E}">
        <p14:creationId xmlns:p14="http://schemas.microsoft.com/office/powerpoint/2010/main" val="2208348814"/>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ox and Background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710" y="1812925"/>
            <a:ext cx="4619657" cy="4187843"/>
          </a:xfrm>
        </p:spPr>
        <p:txBody>
          <a:bodyPr/>
          <a:lstStyle>
            <a:lvl1pPr marL="0" indent="0">
              <a:buNone/>
              <a:defRPr b="0"/>
            </a:lvl1pPr>
            <a:lvl2pPr marL="266700" indent="-266700">
              <a:buFont typeface="Arial" pitchFamily="34" charset="0"/>
              <a:buChar char="•"/>
              <a:tabLst/>
              <a:defRPr/>
            </a:lvl2pPr>
            <a:lvl3pPr marL="266700" indent="-266700">
              <a:buFont typeface="Arial" pitchFamily="34" charset="0"/>
              <a:buChar cha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7" name="Text Placeholder 8"/>
          <p:cNvSpPr>
            <a:spLocks noGrp="1"/>
          </p:cNvSpPr>
          <p:nvPr>
            <p:ph type="body" sz="quarter" idx="13"/>
          </p:nvPr>
        </p:nvSpPr>
        <p:spPr>
          <a:xfrm>
            <a:off x="566710" y="722451"/>
            <a:ext cx="4619916" cy="1090474"/>
          </a:xfrm>
        </p:spPr>
        <p:txBody>
          <a:bodyPr anchor="ctr" anchorCtr="0">
            <a:normAutofit/>
          </a:bodyPr>
          <a:lstStyle>
            <a:lvl1pPr marL="0" indent="0">
              <a:buNone/>
              <a:defRPr sz="3000" b="0">
                <a:solidFill>
                  <a:schemeClr val="accent3"/>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solidFill>
                  <a:prstClr val="white"/>
                </a:solidFill>
              </a:rPr>
              <a:t>© 2014 Deloitte Central Europe</a:t>
            </a:r>
            <a:endParaRPr lang="en-GB" dirty="0">
              <a:solidFill>
                <a:prstClr val="white"/>
              </a:solidFill>
            </a:endParaRPr>
          </a:p>
        </p:txBody>
      </p:sp>
    </p:spTree>
    <p:extLst>
      <p:ext uri="{BB962C8B-B14F-4D97-AF65-F5344CB8AC3E}">
        <p14:creationId xmlns:p14="http://schemas.microsoft.com/office/powerpoint/2010/main" val="2265933736"/>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ey Statement Slide 1">
    <p:bg>
      <p:bgPr>
        <a:solidFill>
          <a:schemeClr val="accent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295200"/>
            <a:ext cx="6845093" cy="5988439"/>
          </a:xfrm>
        </p:spPr>
        <p:txBody>
          <a:bodyPr>
            <a:no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solidFill>
                  <a:prstClr val="white"/>
                </a:solidFill>
              </a:rPr>
              <a:t>© 2014 Deloitte Central Europe</a:t>
            </a:r>
            <a:endParaRPr lang="en-GB" dirty="0">
              <a:solidFill>
                <a:prstClr val="white"/>
              </a:solidFill>
            </a:endParaRPr>
          </a:p>
        </p:txBody>
      </p:sp>
    </p:spTree>
    <p:extLst>
      <p:ext uri="{BB962C8B-B14F-4D97-AF65-F5344CB8AC3E}">
        <p14:creationId xmlns:p14="http://schemas.microsoft.com/office/powerpoint/2010/main" val="2372850257"/>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Statement Slide 2">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295200"/>
            <a:ext cx="6845093" cy="5988439"/>
          </a:xfrm>
        </p:spPr>
        <p:txBody>
          <a:bodyPr>
            <a:no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solidFill>
                  <a:prstClr val="white"/>
                </a:solidFill>
              </a:rPr>
              <a:t>© 2014 Deloitte Central Europe</a:t>
            </a:r>
            <a:endParaRPr lang="en-GB" dirty="0">
              <a:solidFill>
                <a:prstClr val="white"/>
              </a:solidFill>
            </a:endParaRPr>
          </a:p>
        </p:txBody>
      </p:sp>
    </p:spTree>
    <p:extLst>
      <p:ext uri="{BB962C8B-B14F-4D97-AF65-F5344CB8AC3E}">
        <p14:creationId xmlns:p14="http://schemas.microsoft.com/office/powerpoint/2010/main" val="2059799982"/>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Statement Slide 3">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295200"/>
            <a:ext cx="6845093" cy="5988439"/>
          </a:xfrm>
        </p:spPr>
        <p:txBody>
          <a:bodyPr>
            <a:noAutofit/>
          </a:bodyPr>
          <a:lstStyle>
            <a:lvl1pPr marL="0" indent="0">
              <a:buNone/>
              <a:defRPr sz="3000" b="0">
                <a:solidFill>
                  <a:schemeClr val="bg1"/>
                </a:solidFill>
              </a:defRPr>
            </a:lvl1pPr>
            <a:lvl2pPr marL="0" indent="0">
              <a:buNone/>
              <a:tabLst/>
              <a:defRPr sz="3000" b="0">
                <a:solidFill>
                  <a:schemeClr val="bg1"/>
                </a:solidFill>
              </a:defRPr>
            </a:lvl2pPr>
            <a:lvl3pPr marL="274638" indent="-274638">
              <a:buFont typeface="Arial" pitchFamily="34" charset="0"/>
              <a:buChar char="•"/>
              <a:defRPr sz="3000" b="0">
                <a:solidFill>
                  <a:schemeClr val="bg1"/>
                </a:solidFill>
              </a:defRPr>
            </a:lvl3pPr>
            <a:lvl4pPr>
              <a:defRPr sz="3000" b="0">
                <a:solidFill>
                  <a:schemeClr val="bg1"/>
                </a:solidFill>
              </a:defRPr>
            </a:lvl4pPr>
            <a:lvl5pPr>
              <a:defRPr sz="3000"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solidFill>
                  <a:prstClr val="white"/>
                </a:solidFill>
              </a:rPr>
              <a:t>© 2014 Deloitte Central Europe</a:t>
            </a:r>
            <a:endParaRPr lang="en-GB" dirty="0">
              <a:solidFill>
                <a:prstClr val="white"/>
              </a:solidFill>
            </a:endParaRPr>
          </a:p>
        </p:txBody>
      </p:sp>
    </p:spTree>
    <p:extLst>
      <p:ext uri="{BB962C8B-B14F-4D97-AF65-F5344CB8AC3E}">
        <p14:creationId xmlns:p14="http://schemas.microsoft.com/office/powerpoint/2010/main" val="164053489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s 1">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3" y="1812925"/>
            <a:ext cx="8388000" cy="4345990"/>
          </a:xfrm>
        </p:spPr>
        <p:txBody>
          <a:bodyPr>
            <a:noAutofit/>
          </a:bodyPr>
          <a:lstStyle>
            <a:lvl1pPr marL="0" indent="0">
              <a:spcBef>
                <a:spcPts val="1800"/>
              </a:spcBef>
              <a:spcAft>
                <a:spcPts val="0"/>
              </a:spcAft>
              <a:buNone/>
              <a:defRPr sz="1800" b="0">
                <a:solidFill>
                  <a:schemeClr val="bg1"/>
                </a:solidFill>
              </a:defRPr>
            </a:lvl1pPr>
            <a:lvl2pPr marL="268288" indent="-268288">
              <a:spcBef>
                <a:spcPts val="600"/>
              </a:spcBef>
              <a:spcAft>
                <a:spcPts val="0"/>
              </a:spcAft>
              <a:buFont typeface="Arial" pitchFamily="34" charset="0"/>
              <a:buChar char="•"/>
              <a:tabLst/>
              <a:defRPr sz="1800" b="0">
                <a:solidFill>
                  <a:schemeClr val="bg1"/>
                </a:solidFill>
              </a:defRPr>
            </a:lvl2pPr>
            <a:lvl3pPr marL="274638" indent="-274638">
              <a:spcBef>
                <a:spcPts val="600"/>
              </a:spcBef>
              <a:spcAft>
                <a:spcPts val="0"/>
              </a:spcAft>
              <a:buFont typeface="Arial" pitchFamily="34" charset="0"/>
              <a:buChar char="•"/>
              <a:defRPr sz="1800" b="0">
                <a:solidFill>
                  <a:schemeClr val="bg1"/>
                </a:solidFill>
              </a:defRPr>
            </a:lvl3pPr>
            <a:lvl4pPr>
              <a:spcBef>
                <a:spcPts val="600"/>
              </a:spcBef>
              <a:spcAft>
                <a:spcPts val="0"/>
              </a:spcAft>
              <a:buFont typeface="Arial" pitchFamily="34" charset="0"/>
              <a:buChar char="−"/>
              <a:defRPr sz="1800" b="0">
                <a:solidFill>
                  <a:schemeClr val="bg1"/>
                </a:solidFill>
              </a:defRPr>
            </a:lvl4pPr>
            <a:lvl5pPr marL="806450" indent="-266700">
              <a:spcBef>
                <a:spcPts val="600"/>
              </a:spcBef>
              <a:spcAft>
                <a:spcPts val="0"/>
              </a:spcAft>
              <a:buFont typeface="Arial" pitchFamily="34" charset="0"/>
              <a:buChar char="−"/>
              <a:defRPr sz="1800" b="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200"/>
            <a:ext cx="8388000" cy="1441410"/>
          </a:xfrm>
          <a:prstGeom prst="rect">
            <a:avLst/>
          </a:prstGeom>
        </p:spPr>
        <p:txBody>
          <a:bodyPr vert="horz" lIns="0" tIns="0" rIns="0" bIns="0" rtlCol="0" anchor="t" anchorCtr="0">
            <a:normAutofit/>
          </a:bodyPr>
          <a:lstStyle>
            <a:lvl1pPr>
              <a:defRPr sz="3000">
                <a:solidFill>
                  <a:schemeClr val="accent3"/>
                </a:solidFill>
              </a:defRPr>
            </a:lvl1p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6"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solidFill>
                  <a:prstClr val="white"/>
                </a:solidFill>
              </a:rPr>
              <a:t>© 2014 Deloitte Central Europe</a:t>
            </a:r>
            <a:endParaRPr lang="en-GB" dirty="0">
              <a:solidFill>
                <a:prstClr val="white"/>
              </a:solidFill>
            </a:endParaRPr>
          </a:p>
        </p:txBody>
      </p:sp>
    </p:spTree>
    <p:extLst>
      <p:ext uri="{BB962C8B-B14F-4D97-AF65-F5344CB8AC3E}">
        <p14:creationId xmlns:p14="http://schemas.microsoft.com/office/powerpoint/2010/main" val="2913696765"/>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s 2">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73580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 name="Content Placeholder 2"/>
          <p:cNvSpPr>
            <a:spLocks noGrp="1"/>
          </p:cNvSpPr>
          <p:nvPr>
            <p:ph idx="1"/>
          </p:nvPr>
        </p:nvSpPr>
        <p:spPr>
          <a:xfrm>
            <a:off x="370113" y="1812925"/>
            <a:ext cx="8388000" cy="4345990"/>
          </a:xfrm>
        </p:spPr>
        <p:txBody>
          <a:bodyPr>
            <a:noAutofit/>
          </a:bodyPr>
          <a:lstStyle>
            <a:lvl1pPr marL="0" indent="0">
              <a:spcBef>
                <a:spcPts val="1800"/>
              </a:spcBef>
              <a:spcAft>
                <a:spcPts val="0"/>
              </a:spcAft>
              <a:buNone/>
              <a:defRPr sz="1800" b="0">
                <a:solidFill>
                  <a:schemeClr val="tx2"/>
                </a:solidFill>
              </a:defRPr>
            </a:lvl1pPr>
            <a:lvl2pPr marL="268288" indent="-268288">
              <a:spcBef>
                <a:spcPts val="600"/>
              </a:spcBef>
              <a:spcAft>
                <a:spcPts val="0"/>
              </a:spcAft>
              <a:buFont typeface="Arial" pitchFamily="34" charset="0"/>
              <a:buChar char="•"/>
              <a:tabLst/>
              <a:defRPr sz="1800" b="0">
                <a:solidFill>
                  <a:schemeClr val="tx2"/>
                </a:solidFill>
              </a:defRPr>
            </a:lvl2pPr>
            <a:lvl3pPr marL="274638" indent="-274638">
              <a:spcBef>
                <a:spcPts val="600"/>
              </a:spcBef>
              <a:spcAft>
                <a:spcPts val="0"/>
              </a:spcAft>
              <a:buFont typeface="Arial" pitchFamily="34" charset="0"/>
              <a:buChar char="•"/>
              <a:defRPr sz="1800" b="0">
                <a:solidFill>
                  <a:schemeClr val="tx2"/>
                </a:solidFill>
              </a:defRPr>
            </a:lvl3pPr>
            <a:lvl4pPr>
              <a:spcBef>
                <a:spcPts val="600"/>
              </a:spcBef>
              <a:spcAft>
                <a:spcPts val="0"/>
              </a:spcAft>
              <a:buFont typeface="Arial" pitchFamily="34" charset="0"/>
              <a:buChar char="−"/>
              <a:defRPr sz="1800" b="0">
                <a:solidFill>
                  <a:schemeClr val="tx2"/>
                </a:solidFill>
              </a:defRPr>
            </a:lvl4pPr>
            <a:lvl5pPr marL="806450" indent="-266700">
              <a:spcBef>
                <a:spcPts val="600"/>
              </a:spcBef>
              <a:spcAft>
                <a:spcPts val="0"/>
              </a:spcAft>
              <a:buFont typeface="Arial" pitchFamily="34" charset="0"/>
              <a:buChar char="−"/>
              <a:defRPr sz="1800" b="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370113" y="295200"/>
            <a:ext cx="8388000" cy="1441410"/>
          </a:xfrm>
          <a:prstGeom prst="rect">
            <a:avLst/>
          </a:prstGeom>
        </p:spPr>
        <p:txBody>
          <a:bodyPr vert="horz" lIns="0" tIns="0" rIns="0" bIns="0" rtlCol="0" anchor="t" anchorCtr="0">
            <a:normAutofit/>
          </a:bodyPr>
          <a:lstStyle>
            <a:lvl1pPr>
              <a:defRPr sz="3000">
                <a:solidFill>
                  <a:schemeClr val="accent2"/>
                </a:solidFill>
              </a:defRPr>
            </a:lvl1p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Tree>
    <p:extLst>
      <p:ext uri="{BB962C8B-B14F-4D97-AF65-F5344CB8AC3E}">
        <p14:creationId xmlns:p14="http://schemas.microsoft.com/office/powerpoint/2010/main" val="363394422"/>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812925"/>
            <a:ext cx="8415313" cy="973133"/>
          </a:xfrm>
        </p:spPr>
        <p:txBody>
          <a:bodyPr anchor="t">
            <a:noAutofit/>
          </a:bodyPr>
          <a:lstStyle>
            <a:lvl1pPr algn="l">
              <a:defRPr sz="6000" b="0" cap="none" baseline="0">
                <a:solidFill>
                  <a:schemeClr val="accent1"/>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solidFill>
                  <a:prstClr val="white"/>
                </a:solidFill>
              </a:rPr>
              <a:t>© 2014 Deloitte Central Europe</a:t>
            </a:r>
            <a:endParaRPr lang="en-GB" dirty="0">
              <a:solidFill>
                <a:prstClr val="white"/>
              </a:solidFill>
            </a:endParaRPr>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600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3577740457"/>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812925"/>
            <a:ext cx="8415313" cy="973133"/>
          </a:xfrm>
        </p:spPr>
        <p:txBody>
          <a:bodyPr anchor="t">
            <a:noAutofit/>
          </a:bodyPr>
          <a:lstStyle>
            <a:lvl1pPr algn="l">
              <a:defRPr sz="6000" b="0" cap="none" baseline="0">
                <a:solidFill>
                  <a:schemeClr val="accent3"/>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solidFill>
                  <a:prstClr val="white"/>
                </a:solidFill>
              </a:rPr>
              <a:t>© 2014 Deloitte Central Europe</a:t>
            </a:r>
            <a:endParaRPr lang="en-GB" dirty="0">
              <a:solidFill>
                <a:prstClr val="white"/>
              </a:solidFill>
            </a:endParaRPr>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600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3819744228"/>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211" y="1812925"/>
            <a:ext cx="8415313" cy="973133"/>
          </a:xfrm>
        </p:spPr>
        <p:txBody>
          <a:bodyPr anchor="t">
            <a:noAutofit/>
          </a:bodyPr>
          <a:lstStyle>
            <a:lvl1pPr algn="l">
              <a:defRPr sz="6000" b="0" cap="none" baseline="0">
                <a:solidFill>
                  <a:schemeClr val="accent1"/>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solidFill>
                  <a:prstClr val="white"/>
                </a:solidFill>
              </a:rPr>
              <a:pPr/>
              <a:t>‹#›</a:t>
            </a:fld>
            <a:endParaRPr lang="en-GB" dirty="0">
              <a:solidFill>
                <a:prstClr val="white"/>
              </a:solidFill>
            </a:endParaRPr>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chemeClr val="bg1"/>
                </a:solidFill>
              </a:defRPr>
            </a:lvl1pPr>
          </a:lstStyle>
          <a:p>
            <a:r>
              <a:rPr lang="en-GB" smtClean="0">
                <a:solidFill>
                  <a:prstClr val="white"/>
                </a:solidFill>
              </a:rPr>
              <a:t>© 2014 Deloitte Central Europe</a:t>
            </a:r>
            <a:endParaRPr lang="en-GB" dirty="0">
              <a:solidFill>
                <a:prstClr val="white"/>
              </a:solidFill>
            </a:endParaRPr>
          </a:p>
        </p:txBody>
      </p:sp>
      <p:sp>
        <p:nvSpPr>
          <p:cNvPr id="6" name="Text Placeholder 5"/>
          <p:cNvSpPr>
            <a:spLocks noGrp="1"/>
          </p:cNvSpPr>
          <p:nvPr>
            <p:ph type="body" sz="quarter" idx="10"/>
          </p:nvPr>
        </p:nvSpPr>
        <p:spPr>
          <a:xfrm>
            <a:off x="357188" y="2787770"/>
            <a:ext cx="8429654" cy="3200080"/>
          </a:xfrm>
        </p:spPr>
        <p:txBody>
          <a:bodyPr>
            <a:noAutofit/>
          </a:bodyPr>
          <a:lstStyle>
            <a:lvl1pPr marL="0" indent="0">
              <a:buNone/>
              <a:defRPr sz="600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1012664640"/>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with Image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6736" y="1812925"/>
            <a:ext cx="8348667" cy="758819"/>
          </a:xfrm>
        </p:spPr>
        <p:txBody>
          <a:bodyPr anchor="t">
            <a:noAutofit/>
          </a:bodyPr>
          <a:lstStyle>
            <a:lvl1pPr algn="l">
              <a:defRPr sz="4800" b="0" cap="none" baseline="0">
                <a:solidFill>
                  <a:schemeClr val="accent2"/>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6" name="Text Placeholder 5"/>
          <p:cNvSpPr>
            <a:spLocks noGrp="1"/>
          </p:cNvSpPr>
          <p:nvPr>
            <p:ph type="body" sz="quarter" idx="10"/>
          </p:nvPr>
        </p:nvSpPr>
        <p:spPr>
          <a:xfrm>
            <a:off x="366737" y="2571744"/>
            <a:ext cx="8348667" cy="3200080"/>
          </a:xfrm>
        </p:spPr>
        <p:txBody>
          <a:bodyPr>
            <a:noAutofit/>
          </a:bodyPr>
          <a:lstStyle>
            <a:lvl1pPr marL="0" indent="0">
              <a:buNone/>
              <a:defRPr sz="4800">
                <a:solidFill>
                  <a:srgbClr val="575757"/>
                </a:solidFill>
              </a:defRPr>
            </a:lvl1pPr>
          </a:lstStyle>
          <a:p>
            <a:pPr lvl="0"/>
            <a:r>
              <a:rPr lang="en-US" smtClean="0"/>
              <a:t>Click to edit Master text styles</a:t>
            </a:r>
          </a:p>
        </p:txBody>
      </p:sp>
    </p:spTree>
    <p:extLst>
      <p:ext uri="{BB962C8B-B14F-4D97-AF65-F5344CB8AC3E}">
        <p14:creationId xmlns:p14="http://schemas.microsoft.com/office/powerpoint/2010/main" val="2057963215"/>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Slide with Imag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6737" y="1812925"/>
            <a:ext cx="2776504" cy="544505"/>
          </a:xfrm>
        </p:spPr>
        <p:txBody>
          <a:bodyPr anchor="t">
            <a:noAutofit/>
          </a:bodyPr>
          <a:lstStyle>
            <a:lvl1pPr algn="l">
              <a:defRPr sz="3600" b="0" cap="none" baseline="0">
                <a:solidFill>
                  <a:schemeClr val="accent2"/>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6" name="Text Placeholder 5"/>
          <p:cNvSpPr>
            <a:spLocks noGrp="1"/>
          </p:cNvSpPr>
          <p:nvPr>
            <p:ph type="body" sz="quarter" idx="10"/>
          </p:nvPr>
        </p:nvSpPr>
        <p:spPr>
          <a:xfrm>
            <a:off x="366737" y="2374056"/>
            <a:ext cx="2776503" cy="3555274"/>
          </a:xfrm>
        </p:spPr>
        <p:txBody>
          <a:bodyPr>
            <a:noAutofit/>
          </a:bodyPr>
          <a:lstStyle>
            <a:lvl1pPr marL="0" indent="0">
              <a:buNone/>
              <a:defRPr sz="3600">
                <a:solidFill>
                  <a:srgbClr val="575757"/>
                </a:solidFill>
              </a:defRPr>
            </a:lvl1pPr>
          </a:lstStyle>
          <a:p>
            <a:pPr lvl="0"/>
            <a:r>
              <a:rPr lang="en-US" smtClean="0"/>
              <a:t>Click to edit Master text styles</a:t>
            </a:r>
          </a:p>
        </p:txBody>
      </p:sp>
    </p:spTree>
    <p:extLst>
      <p:ext uri="{BB962C8B-B14F-4D97-AF65-F5344CB8AC3E}">
        <p14:creationId xmlns:p14="http://schemas.microsoft.com/office/powerpoint/2010/main" val="1963232803"/>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2"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
        <p:nvSpPr>
          <p:cNvPr id="7"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Tree>
    <p:extLst>
      <p:ext uri="{BB962C8B-B14F-4D97-AF65-F5344CB8AC3E}">
        <p14:creationId xmlns:p14="http://schemas.microsoft.com/office/powerpoint/2010/main" val="2328854234"/>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DEL_COL"/>
          <p:cNvPicPr>
            <a:picLocks noChangeAspect="1" noChangeArrowheads="1"/>
          </p:cNvPicPr>
          <p:nvPr/>
        </p:nvPicPr>
        <p:blipFill>
          <a:blip r:embed="rId2" cstate="print"/>
          <a:srcRect/>
          <a:stretch>
            <a:fillRect/>
          </a:stretch>
        </p:blipFill>
        <p:spPr bwMode="auto">
          <a:xfrm>
            <a:off x="379557" y="389405"/>
            <a:ext cx="1801091" cy="361390"/>
          </a:xfrm>
          <a:prstGeom prst="rect">
            <a:avLst/>
          </a:prstGeom>
          <a:noFill/>
          <a:ln w="9525">
            <a:noFill/>
            <a:miter lim="800000"/>
            <a:headEnd/>
            <a:tailEnd/>
          </a:ln>
        </p:spPr>
      </p:pic>
      <p:sp>
        <p:nvSpPr>
          <p:cNvPr id="15362" name="Rectangle 2"/>
          <p:cNvSpPr>
            <a:spLocks noGrp="1" noChangeArrowheads="1"/>
          </p:cNvSpPr>
          <p:nvPr>
            <p:ph type="ctrTitle"/>
          </p:nvPr>
        </p:nvSpPr>
        <p:spPr>
          <a:xfrm>
            <a:off x="358778" y="2159002"/>
            <a:ext cx="8383588" cy="1346200"/>
          </a:xfrm>
        </p:spPr>
        <p:txBody>
          <a:bodyPr/>
          <a:lstStyle>
            <a:lvl1pPr>
              <a:lnSpc>
                <a:spcPts val="4755"/>
              </a:lnSpc>
              <a:defRPr sz="5400">
                <a:latin typeface="Times New Roman" pitchFamily="18" charset="0"/>
              </a:defRPr>
            </a:lvl1pPr>
          </a:lstStyle>
          <a:p>
            <a:r>
              <a:rPr lang="en-GB" altLang="en-GB"/>
              <a:t>Click to edit Master title style</a:t>
            </a:r>
          </a:p>
        </p:txBody>
      </p:sp>
      <p:sp>
        <p:nvSpPr>
          <p:cNvPr id="15363" name="Rectangle 3"/>
          <p:cNvSpPr>
            <a:spLocks noGrp="1" noChangeArrowheads="1"/>
          </p:cNvSpPr>
          <p:nvPr>
            <p:ph type="subTitle" idx="1"/>
          </p:nvPr>
        </p:nvSpPr>
        <p:spPr>
          <a:xfrm>
            <a:off x="381001" y="3594102"/>
            <a:ext cx="5399088" cy="254000"/>
          </a:xfrm>
        </p:spPr>
        <p:txBody>
          <a:bodyPr/>
          <a:lstStyle>
            <a:lvl1pPr marL="0" indent="0">
              <a:lnSpc>
                <a:spcPct val="107000"/>
              </a:lnSpc>
              <a:spcAft>
                <a:spcPct val="0"/>
              </a:spcAft>
              <a:buFontTx/>
              <a:buNone/>
              <a:defRPr sz="1300"/>
            </a:lvl1pPr>
          </a:lstStyle>
          <a:p>
            <a:r>
              <a:rPr lang="en-GB" altLang="en-GB"/>
              <a:t>Click to edit Master subtitle style</a:t>
            </a:r>
          </a:p>
        </p:txBody>
      </p:sp>
      <p:sp>
        <p:nvSpPr>
          <p:cNvPr id="5" name="Rectangle 5"/>
          <p:cNvSpPr>
            <a:spLocks noGrp="1" noChangeArrowheads="1"/>
          </p:cNvSpPr>
          <p:nvPr>
            <p:ph type="sldNum" sz="quarter" idx="10"/>
          </p:nvPr>
        </p:nvSpPr>
        <p:spPr>
          <a:xfrm>
            <a:off x="395432" y="6538632"/>
            <a:ext cx="1905000" cy="107857"/>
          </a:xfrm>
        </p:spPr>
        <p:txBody>
          <a:bodyPr/>
          <a:lstStyle>
            <a:lvl1pPr>
              <a:defRPr>
                <a:latin typeface="Verdana" pitchFamily="34" charset="0"/>
              </a:defRPr>
            </a:lvl1pPr>
          </a:lstStyle>
          <a:p>
            <a:pPr>
              <a:defRPr/>
            </a:pPr>
            <a:endParaRPr lang="en-GB" altLang="en-GB" dirty="0"/>
          </a:p>
        </p:txBody>
      </p:sp>
      <p:sp>
        <p:nvSpPr>
          <p:cNvPr id="6" name="Rectangle 5"/>
          <p:cNvSpPr>
            <a:spLocks noGrp="1" noChangeArrowheads="1"/>
          </p:cNvSpPr>
          <p:nvPr>
            <p:ph type="ftr" sz="quarter" idx="11"/>
          </p:nvPr>
        </p:nvSpPr>
        <p:spPr>
          <a:xfrm>
            <a:off x="704273" y="6531630"/>
            <a:ext cx="5306580" cy="282900"/>
          </a:xfrm>
        </p:spPr>
        <p:txBody>
          <a:bodyPr lIns="82046" tIns="41022" rIns="82046" bIns="41022" anchor="t"/>
          <a:lstStyle>
            <a:lvl1pPr algn="ctr">
              <a:defRPr sz="1300"/>
            </a:lvl1pPr>
          </a:lstStyle>
          <a:p>
            <a:pPr>
              <a:defRPr/>
            </a:pPr>
            <a:r>
              <a:rPr lang="en-GB" smtClean="0"/>
              <a:t>Footer</a:t>
            </a:r>
            <a:endParaRPr lang="en-GB" dirty="0"/>
          </a:p>
        </p:txBody>
      </p:sp>
    </p:spTree>
    <p:extLst>
      <p:ext uri="{BB962C8B-B14F-4D97-AF65-F5344CB8AC3E}">
        <p14:creationId xmlns:p14="http://schemas.microsoft.com/office/powerpoint/2010/main" val="199697388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5" name="Rectangle 5"/>
          <p:cNvSpPr>
            <a:spLocks noGrp="1" noChangeArrowheads="1"/>
          </p:cNvSpPr>
          <p:nvPr>
            <p:ph type="sldNum" sz="quarter" idx="11"/>
          </p:nvPr>
        </p:nvSpPr>
        <p:spPr>
          <a:ln/>
        </p:spPr>
        <p:txBody>
          <a:bodyPr/>
          <a:lstStyle>
            <a:lvl1pPr>
              <a:defRPr/>
            </a:lvl1pPr>
          </a:lstStyle>
          <a:p>
            <a:pPr>
              <a:defRPr/>
            </a:pPr>
            <a:fld id="{92F20DCD-F970-44E2-B4D2-1ECF947E77F9}" type="slidenum">
              <a:rPr lang="en-GB" altLang="en-GB"/>
              <a:pPr>
                <a:defRPr/>
              </a:pPr>
              <a:t>‹#›</a:t>
            </a:fld>
            <a:endParaRPr lang="en-GB" altLang="en-GB" dirty="0"/>
          </a:p>
        </p:txBody>
      </p:sp>
    </p:spTree>
    <p:extLst>
      <p:ext uri="{BB962C8B-B14F-4D97-AF65-F5344CB8AC3E}">
        <p14:creationId xmlns:p14="http://schemas.microsoft.com/office/powerpoint/2010/main" val="420969652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36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7"/>
            <a:ext cx="7772400" cy="1500187"/>
          </a:xfrm>
        </p:spPr>
        <p:txBody>
          <a:bodyPr anchor="b"/>
          <a:lstStyle>
            <a:lvl1pPr marL="0" indent="0">
              <a:buNone/>
              <a:defRPr sz="1800"/>
            </a:lvl1pPr>
            <a:lvl2pPr marL="410226" indent="0">
              <a:buNone/>
              <a:defRPr sz="1600"/>
            </a:lvl2pPr>
            <a:lvl3pPr marL="820451" indent="0">
              <a:buNone/>
              <a:defRPr sz="1400"/>
            </a:lvl3pPr>
            <a:lvl4pPr marL="1230676" indent="0">
              <a:buNone/>
              <a:defRPr sz="1300"/>
            </a:lvl4pPr>
            <a:lvl5pPr marL="1640902" indent="0">
              <a:buNone/>
              <a:defRPr sz="1300"/>
            </a:lvl5pPr>
            <a:lvl6pPr marL="2051127" indent="0">
              <a:buNone/>
              <a:defRPr sz="1300"/>
            </a:lvl6pPr>
            <a:lvl7pPr marL="2461353" indent="0">
              <a:buNone/>
              <a:defRPr sz="1300"/>
            </a:lvl7pPr>
            <a:lvl8pPr marL="2871579" indent="0">
              <a:buNone/>
              <a:defRPr sz="1300"/>
            </a:lvl8pPr>
            <a:lvl9pPr marL="3281803" indent="0">
              <a:buNone/>
              <a:defRPr sz="13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5" name="Rectangle 5"/>
          <p:cNvSpPr>
            <a:spLocks noGrp="1" noChangeArrowheads="1"/>
          </p:cNvSpPr>
          <p:nvPr>
            <p:ph type="sldNum" sz="quarter" idx="11"/>
          </p:nvPr>
        </p:nvSpPr>
        <p:spPr>
          <a:ln/>
        </p:spPr>
        <p:txBody>
          <a:bodyPr/>
          <a:lstStyle>
            <a:lvl1pPr>
              <a:defRPr/>
            </a:lvl1pPr>
          </a:lstStyle>
          <a:p>
            <a:pPr>
              <a:defRPr/>
            </a:pPr>
            <a:fld id="{F341FC4D-FC06-4D8D-8200-2CF965527ED5}" type="slidenum">
              <a:rPr lang="en-GB" altLang="en-GB"/>
              <a:pPr>
                <a:defRPr/>
              </a:pPr>
              <a:t>‹#›</a:t>
            </a:fld>
            <a:endParaRPr lang="en-GB" altLang="en-GB" dirty="0"/>
          </a:p>
        </p:txBody>
      </p:sp>
    </p:spTree>
    <p:extLst>
      <p:ext uri="{BB962C8B-B14F-4D97-AF65-F5344CB8AC3E}">
        <p14:creationId xmlns:p14="http://schemas.microsoft.com/office/powerpoint/2010/main" val="478388012"/>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8778" y="1258888"/>
            <a:ext cx="4121150" cy="5008562"/>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2328" y="1258888"/>
            <a:ext cx="4121150" cy="5008562"/>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6" name="Rectangle 5"/>
          <p:cNvSpPr>
            <a:spLocks noGrp="1" noChangeArrowheads="1"/>
          </p:cNvSpPr>
          <p:nvPr>
            <p:ph type="sldNum" sz="quarter" idx="11"/>
          </p:nvPr>
        </p:nvSpPr>
        <p:spPr>
          <a:ln/>
        </p:spPr>
        <p:txBody>
          <a:bodyPr/>
          <a:lstStyle>
            <a:lvl1pPr>
              <a:defRPr/>
            </a:lvl1pPr>
          </a:lstStyle>
          <a:p>
            <a:pPr>
              <a:defRPr/>
            </a:pPr>
            <a:fld id="{A4E21408-5998-4690-8F7C-FB5C5DD09E74}" type="slidenum">
              <a:rPr lang="en-GB" altLang="en-GB"/>
              <a:pPr>
                <a:defRPr/>
              </a:pPr>
              <a:t>‹#›</a:t>
            </a:fld>
            <a:endParaRPr lang="en-GB" altLang="en-GB" dirty="0"/>
          </a:p>
        </p:txBody>
      </p:sp>
    </p:spTree>
    <p:extLst>
      <p:ext uri="{BB962C8B-B14F-4D97-AF65-F5344CB8AC3E}">
        <p14:creationId xmlns:p14="http://schemas.microsoft.com/office/powerpoint/2010/main" val="78891410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200" b="1"/>
            </a:lvl1pPr>
            <a:lvl2pPr marL="410226" indent="0">
              <a:buNone/>
              <a:defRPr sz="1800" b="1"/>
            </a:lvl2pPr>
            <a:lvl3pPr marL="820451" indent="0">
              <a:buNone/>
              <a:defRPr sz="1600" b="1"/>
            </a:lvl3pPr>
            <a:lvl4pPr marL="1230676" indent="0">
              <a:buNone/>
              <a:defRPr sz="1400" b="1"/>
            </a:lvl4pPr>
            <a:lvl5pPr marL="1640902" indent="0">
              <a:buNone/>
              <a:defRPr sz="1400" b="1"/>
            </a:lvl5pPr>
            <a:lvl6pPr marL="2051127" indent="0">
              <a:buNone/>
              <a:defRPr sz="1400" b="1"/>
            </a:lvl6pPr>
            <a:lvl7pPr marL="2461353" indent="0">
              <a:buNone/>
              <a:defRPr sz="1400" b="1"/>
            </a:lvl7pPr>
            <a:lvl8pPr marL="2871579" indent="0">
              <a:buNone/>
              <a:defRPr sz="1400" b="1"/>
            </a:lvl8pPr>
            <a:lvl9pPr marL="3281803"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200" b="1"/>
            </a:lvl1pPr>
            <a:lvl2pPr marL="410226" indent="0">
              <a:buNone/>
              <a:defRPr sz="1800" b="1"/>
            </a:lvl2pPr>
            <a:lvl3pPr marL="820451" indent="0">
              <a:buNone/>
              <a:defRPr sz="1600" b="1"/>
            </a:lvl3pPr>
            <a:lvl4pPr marL="1230676" indent="0">
              <a:buNone/>
              <a:defRPr sz="1400" b="1"/>
            </a:lvl4pPr>
            <a:lvl5pPr marL="1640902" indent="0">
              <a:buNone/>
              <a:defRPr sz="1400" b="1"/>
            </a:lvl5pPr>
            <a:lvl6pPr marL="2051127" indent="0">
              <a:buNone/>
              <a:defRPr sz="1400" b="1"/>
            </a:lvl6pPr>
            <a:lvl7pPr marL="2461353" indent="0">
              <a:buNone/>
              <a:defRPr sz="1400" b="1"/>
            </a:lvl7pPr>
            <a:lvl8pPr marL="2871579" indent="0">
              <a:buNone/>
              <a:defRPr sz="1400" b="1"/>
            </a:lvl8pPr>
            <a:lvl9pPr marL="3281803"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8" name="Rectangle 5"/>
          <p:cNvSpPr>
            <a:spLocks noGrp="1" noChangeArrowheads="1"/>
          </p:cNvSpPr>
          <p:nvPr>
            <p:ph type="sldNum" sz="quarter" idx="11"/>
          </p:nvPr>
        </p:nvSpPr>
        <p:spPr>
          <a:ln/>
        </p:spPr>
        <p:txBody>
          <a:bodyPr/>
          <a:lstStyle>
            <a:lvl1pPr>
              <a:defRPr/>
            </a:lvl1pPr>
          </a:lstStyle>
          <a:p>
            <a:pPr>
              <a:defRPr/>
            </a:pPr>
            <a:fld id="{0C15ED78-88C7-4CE4-B15E-6648AA368F50}" type="slidenum">
              <a:rPr lang="en-GB" altLang="en-GB"/>
              <a:pPr>
                <a:defRPr/>
              </a:pPr>
              <a:t>‹#›</a:t>
            </a:fld>
            <a:endParaRPr lang="en-GB" altLang="en-GB" dirty="0"/>
          </a:p>
        </p:txBody>
      </p:sp>
    </p:spTree>
    <p:extLst>
      <p:ext uri="{BB962C8B-B14F-4D97-AF65-F5344CB8AC3E}">
        <p14:creationId xmlns:p14="http://schemas.microsoft.com/office/powerpoint/2010/main" val="75745371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4" name="Rectangle 5"/>
          <p:cNvSpPr>
            <a:spLocks noGrp="1" noChangeArrowheads="1"/>
          </p:cNvSpPr>
          <p:nvPr>
            <p:ph type="sldNum" sz="quarter" idx="11"/>
          </p:nvPr>
        </p:nvSpPr>
        <p:spPr>
          <a:ln/>
        </p:spPr>
        <p:txBody>
          <a:bodyPr/>
          <a:lstStyle>
            <a:lvl1pPr>
              <a:defRPr/>
            </a:lvl1pPr>
          </a:lstStyle>
          <a:p>
            <a:pPr>
              <a:defRPr/>
            </a:pPr>
            <a:fld id="{BF5C4227-5429-454B-BDF0-AE1E1A13C5B7}" type="slidenum">
              <a:rPr lang="en-GB" altLang="en-GB"/>
              <a:pPr>
                <a:defRPr/>
              </a:pPr>
              <a:t>‹#›</a:t>
            </a:fld>
            <a:endParaRPr lang="en-GB" altLang="en-GB" dirty="0"/>
          </a:p>
        </p:txBody>
      </p:sp>
    </p:spTree>
    <p:extLst>
      <p:ext uri="{BB962C8B-B14F-4D97-AF65-F5344CB8AC3E}">
        <p14:creationId xmlns:p14="http://schemas.microsoft.com/office/powerpoint/2010/main" val="136862711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3" name="Rectangle 5"/>
          <p:cNvSpPr>
            <a:spLocks noGrp="1" noChangeArrowheads="1"/>
          </p:cNvSpPr>
          <p:nvPr>
            <p:ph type="sldNum" sz="quarter" idx="11"/>
          </p:nvPr>
        </p:nvSpPr>
        <p:spPr>
          <a:ln/>
        </p:spPr>
        <p:txBody>
          <a:bodyPr/>
          <a:lstStyle>
            <a:lvl1pPr>
              <a:defRPr/>
            </a:lvl1pPr>
          </a:lstStyle>
          <a:p>
            <a:pPr>
              <a:defRPr/>
            </a:pPr>
            <a:fld id="{C35D2F46-8C14-4C6B-9A5F-A334E1867CC2}" type="slidenum">
              <a:rPr lang="en-GB" altLang="en-GB"/>
              <a:pPr>
                <a:defRPr/>
              </a:pPr>
              <a:t>‹#›</a:t>
            </a:fld>
            <a:endParaRPr lang="en-GB" altLang="en-GB" dirty="0"/>
          </a:p>
        </p:txBody>
      </p:sp>
    </p:spTree>
    <p:extLst>
      <p:ext uri="{BB962C8B-B14F-4D97-AF65-F5344CB8AC3E}">
        <p14:creationId xmlns:p14="http://schemas.microsoft.com/office/powerpoint/2010/main" val="313607856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1"/>
            <a:ext cx="3008313" cy="1162050"/>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051" y="273054"/>
            <a:ext cx="5111750" cy="5853113"/>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4"/>
            <a:ext cx="3008313" cy="4691063"/>
          </a:xfrm>
        </p:spPr>
        <p:txBody>
          <a:bodyPr/>
          <a:lstStyle>
            <a:lvl1pPr marL="0" indent="0">
              <a:buNone/>
              <a:defRPr sz="1300"/>
            </a:lvl1pPr>
            <a:lvl2pPr marL="410226" indent="0">
              <a:buNone/>
              <a:defRPr sz="1100"/>
            </a:lvl2pPr>
            <a:lvl3pPr marL="820451" indent="0">
              <a:buNone/>
              <a:defRPr sz="900"/>
            </a:lvl3pPr>
            <a:lvl4pPr marL="1230676" indent="0">
              <a:buNone/>
              <a:defRPr sz="800"/>
            </a:lvl4pPr>
            <a:lvl5pPr marL="1640902" indent="0">
              <a:buNone/>
              <a:defRPr sz="800"/>
            </a:lvl5pPr>
            <a:lvl6pPr marL="2051127" indent="0">
              <a:buNone/>
              <a:defRPr sz="800"/>
            </a:lvl6pPr>
            <a:lvl7pPr marL="2461353" indent="0">
              <a:buNone/>
              <a:defRPr sz="800"/>
            </a:lvl7pPr>
            <a:lvl8pPr marL="2871579" indent="0">
              <a:buNone/>
              <a:defRPr sz="800"/>
            </a:lvl8pPr>
            <a:lvl9pPr marL="3281803" indent="0">
              <a:buNone/>
              <a:defRPr sz="8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6" name="Rectangle 5"/>
          <p:cNvSpPr>
            <a:spLocks noGrp="1" noChangeArrowheads="1"/>
          </p:cNvSpPr>
          <p:nvPr>
            <p:ph type="sldNum" sz="quarter" idx="11"/>
          </p:nvPr>
        </p:nvSpPr>
        <p:spPr>
          <a:ln/>
        </p:spPr>
        <p:txBody>
          <a:bodyPr/>
          <a:lstStyle>
            <a:lvl1pPr>
              <a:defRPr/>
            </a:lvl1pPr>
          </a:lstStyle>
          <a:p>
            <a:pPr>
              <a:defRPr/>
            </a:pPr>
            <a:fld id="{0B78599E-C62C-41A6-9DB7-60947C8057B0}" type="slidenum">
              <a:rPr lang="en-GB" altLang="en-GB"/>
              <a:pPr>
                <a:defRPr/>
              </a:pPr>
              <a:t>‹#›</a:t>
            </a:fld>
            <a:endParaRPr lang="en-GB" altLang="en-GB" dirty="0"/>
          </a:p>
        </p:txBody>
      </p:sp>
    </p:spTree>
    <p:extLst>
      <p:ext uri="{BB962C8B-B14F-4D97-AF65-F5344CB8AC3E}">
        <p14:creationId xmlns:p14="http://schemas.microsoft.com/office/powerpoint/2010/main" val="21280727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900"/>
            </a:lvl1pPr>
            <a:lvl2pPr marL="410226" indent="0">
              <a:buNone/>
              <a:defRPr sz="2500"/>
            </a:lvl2pPr>
            <a:lvl3pPr marL="820451" indent="0">
              <a:buNone/>
              <a:defRPr sz="2200"/>
            </a:lvl3pPr>
            <a:lvl4pPr marL="1230676" indent="0">
              <a:buNone/>
              <a:defRPr sz="1800"/>
            </a:lvl4pPr>
            <a:lvl5pPr marL="1640902" indent="0">
              <a:buNone/>
              <a:defRPr sz="1800"/>
            </a:lvl5pPr>
            <a:lvl6pPr marL="2051127" indent="0">
              <a:buNone/>
              <a:defRPr sz="1800"/>
            </a:lvl6pPr>
            <a:lvl7pPr marL="2461353" indent="0">
              <a:buNone/>
              <a:defRPr sz="1800"/>
            </a:lvl7pPr>
            <a:lvl8pPr marL="2871579" indent="0">
              <a:buNone/>
              <a:defRPr sz="1800"/>
            </a:lvl8pPr>
            <a:lvl9pPr marL="3281803" indent="0">
              <a:buNone/>
              <a:defRPr sz="1800"/>
            </a:lvl9pPr>
          </a:lstStyle>
          <a:p>
            <a:pPr lvl="0"/>
            <a:endParaRPr lang="en-US" noProof="0" dirty="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300"/>
            </a:lvl1pPr>
            <a:lvl2pPr marL="410226" indent="0">
              <a:buNone/>
              <a:defRPr sz="1100"/>
            </a:lvl2pPr>
            <a:lvl3pPr marL="820451" indent="0">
              <a:buNone/>
              <a:defRPr sz="900"/>
            </a:lvl3pPr>
            <a:lvl4pPr marL="1230676" indent="0">
              <a:buNone/>
              <a:defRPr sz="800"/>
            </a:lvl4pPr>
            <a:lvl5pPr marL="1640902" indent="0">
              <a:buNone/>
              <a:defRPr sz="800"/>
            </a:lvl5pPr>
            <a:lvl6pPr marL="2051127" indent="0">
              <a:buNone/>
              <a:defRPr sz="800"/>
            </a:lvl6pPr>
            <a:lvl7pPr marL="2461353" indent="0">
              <a:buNone/>
              <a:defRPr sz="800"/>
            </a:lvl7pPr>
            <a:lvl8pPr marL="2871579" indent="0">
              <a:buNone/>
              <a:defRPr sz="800"/>
            </a:lvl8pPr>
            <a:lvl9pPr marL="3281803" indent="0">
              <a:buNone/>
              <a:defRPr sz="8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6" name="Rectangle 5"/>
          <p:cNvSpPr>
            <a:spLocks noGrp="1" noChangeArrowheads="1"/>
          </p:cNvSpPr>
          <p:nvPr>
            <p:ph type="sldNum" sz="quarter" idx="11"/>
          </p:nvPr>
        </p:nvSpPr>
        <p:spPr>
          <a:ln/>
        </p:spPr>
        <p:txBody>
          <a:bodyPr/>
          <a:lstStyle>
            <a:lvl1pPr>
              <a:defRPr/>
            </a:lvl1pPr>
          </a:lstStyle>
          <a:p>
            <a:pPr>
              <a:defRPr/>
            </a:pPr>
            <a:fld id="{6424AE3E-DC77-4907-A014-3ECE370E9A0A}" type="slidenum">
              <a:rPr lang="en-GB" altLang="en-GB"/>
              <a:pPr>
                <a:defRPr/>
              </a:pPr>
              <a:t>‹#›</a:t>
            </a:fld>
            <a:endParaRPr lang="en-GB" altLang="en-GB" dirty="0"/>
          </a:p>
        </p:txBody>
      </p:sp>
    </p:spTree>
    <p:extLst>
      <p:ext uri="{BB962C8B-B14F-4D97-AF65-F5344CB8AC3E}">
        <p14:creationId xmlns:p14="http://schemas.microsoft.com/office/powerpoint/2010/main" val="135158728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5" name="Rectangle 5"/>
          <p:cNvSpPr>
            <a:spLocks noGrp="1" noChangeArrowheads="1"/>
          </p:cNvSpPr>
          <p:nvPr>
            <p:ph type="sldNum" sz="quarter" idx="11"/>
          </p:nvPr>
        </p:nvSpPr>
        <p:spPr>
          <a:ln/>
        </p:spPr>
        <p:txBody>
          <a:bodyPr/>
          <a:lstStyle>
            <a:lvl1pPr>
              <a:defRPr/>
            </a:lvl1pPr>
          </a:lstStyle>
          <a:p>
            <a:pPr>
              <a:defRPr/>
            </a:pPr>
            <a:fld id="{326A2760-58A7-4FB4-9147-C8F7FD66124E}" type="slidenum">
              <a:rPr lang="en-GB" altLang="en-GB"/>
              <a:pPr>
                <a:defRPr/>
              </a:pPr>
              <a:t>‹#›</a:t>
            </a:fld>
            <a:endParaRPr lang="en-GB" altLang="en-GB" dirty="0"/>
          </a:p>
        </p:txBody>
      </p:sp>
    </p:spTree>
    <p:extLst>
      <p:ext uri="{BB962C8B-B14F-4D97-AF65-F5344CB8AC3E}">
        <p14:creationId xmlns:p14="http://schemas.microsoft.com/office/powerpoint/2010/main" val="1617903004"/>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4804" y="358779"/>
            <a:ext cx="2098675" cy="59086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8778" y="358779"/>
            <a:ext cx="6143625" cy="5908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5" name="Rectangle 5"/>
          <p:cNvSpPr>
            <a:spLocks noGrp="1" noChangeArrowheads="1"/>
          </p:cNvSpPr>
          <p:nvPr>
            <p:ph type="sldNum" sz="quarter" idx="11"/>
          </p:nvPr>
        </p:nvSpPr>
        <p:spPr>
          <a:ln/>
        </p:spPr>
        <p:txBody>
          <a:bodyPr/>
          <a:lstStyle>
            <a:lvl1pPr>
              <a:defRPr/>
            </a:lvl1pPr>
          </a:lstStyle>
          <a:p>
            <a:pPr>
              <a:defRPr/>
            </a:pPr>
            <a:fld id="{BFB716A1-31BA-4728-A286-75A7CCE245DA}" type="slidenum">
              <a:rPr lang="en-GB" altLang="en-GB"/>
              <a:pPr>
                <a:defRPr/>
              </a:pPr>
              <a:t>‹#›</a:t>
            </a:fld>
            <a:endParaRPr lang="en-GB" altLang="en-GB" dirty="0"/>
          </a:p>
        </p:txBody>
      </p:sp>
    </p:spTree>
    <p:extLst>
      <p:ext uri="{BB962C8B-B14F-4D97-AF65-F5344CB8AC3E}">
        <p14:creationId xmlns:p14="http://schemas.microsoft.com/office/powerpoint/2010/main" val="93626641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5" descr="DEL_PRI_RGB"/>
          <p:cNvPicPr>
            <a:picLocks noChangeArrowheads="1"/>
          </p:cNvPicPr>
          <p:nvPr/>
        </p:nvPicPr>
        <p:blipFill>
          <a:blip r:embed="rId2" cstate="print"/>
          <a:srcRect l="7785" t="27351" r="9871" b="25598"/>
          <a:stretch>
            <a:fillRect/>
          </a:stretch>
        </p:blipFill>
        <p:spPr bwMode="auto">
          <a:xfrm>
            <a:off x="287194" y="253534"/>
            <a:ext cx="2131579" cy="470647"/>
          </a:xfrm>
          <a:prstGeom prst="rect">
            <a:avLst/>
          </a:prstGeom>
          <a:noFill/>
          <a:ln w="9525">
            <a:noFill/>
            <a:miter lim="800000"/>
            <a:headEnd/>
            <a:tailEnd/>
          </a:ln>
        </p:spPr>
      </p:pic>
      <p:sp>
        <p:nvSpPr>
          <p:cNvPr id="120835" name="Title Placeholder 1"/>
          <p:cNvSpPr>
            <a:spLocks noGrp="1"/>
          </p:cNvSpPr>
          <p:nvPr>
            <p:ph type="ctrTitle"/>
          </p:nvPr>
        </p:nvSpPr>
        <p:spPr>
          <a:xfrm>
            <a:off x="1142823" y="2886327"/>
            <a:ext cx="3996983" cy="1128762"/>
          </a:xfrm>
        </p:spPr>
        <p:txBody>
          <a:bodyPr/>
          <a:lstStyle>
            <a:lvl1pPr>
              <a:lnSpc>
                <a:spcPts val="2254"/>
              </a:lnSpc>
              <a:defRPr sz="2200" b="0" smtClean="0">
                <a:latin typeface="Times New Roman" pitchFamily="18" charset="0"/>
              </a:defRPr>
            </a:lvl1pPr>
          </a:lstStyle>
          <a:p>
            <a:r>
              <a:rPr lang="en-US" smtClean="0"/>
              <a:t>Click to edit </a:t>
            </a:r>
            <a:br>
              <a:rPr lang="en-US" smtClean="0"/>
            </a:br>
            <a:r>
              <a:rPr lang="en-US" smtClean="0"/>
              <a:t>Master title style</a:t>
            </a:r>
          </a:p>
        </p:txBody>
      </p:sp>
      <p:sp>
        <p:nvSpPr>
          <p:cNvPr id="120836" name="Text Placeholder 2"/>
          <p:cNvSpPr>
            <a:spLocks noGrp="1"/>
          </p:cNvSpPr>
          <p:nvPr>
            <p:ph type="subTitle" idx="1"/>
          </p:nvPr>
        </p:nvSpPr>
        <p:spPr>
          <a:xfrm>
            <a:off x="406913" y="6028939"/>
            <a:ext cx="4740104" cy="303897"/>
          </a:xfrm>
        </p:spPr>
        <p:txBody>
          <a:bodyPr/>
          <a:lstStyle>
            <a:lvl1pPr marL="0" indent="0">
              <a:lnSpc>
                <a:spcPts val="1791"/>
              </a:lnSpc>
              <a:defRPr b="1" smtClean="0"/>
            </a:lvl1pPr>
          </a:lstStyle>
          <a:p>
            <a:r>
              <a:rPr smtClean="0"/>
              <a:t>Click to edit Master subtitle style</a:t>
            </a:r>
          </a:p>
        </p:txBody>
      </p:sp>
      <p:sp>
        <p:nvSpPr>
          <p:cNvPr id="5" name="Slide Number Placeholder 9"/>
          <p:cNvSpPr>
            <a:spLocks noGrp="1"/>
          </p:cNvSpPr>
          <p:nvPr>
            <p:ph type="sldNum" sz="quarter" idx="10"/>
          </p:nvPr>
        </p:nvSpPr>
        <p:spPr>
          <a:xfrm>
            <a:off x="415636" y="6552640"/>
            <a:ext cx="282864" cy="145676"/>
          </a:xfrm>
        </p:spPr>
        <p:txBody>
          <a:bodyPr/>
          <a:lstStyle>
            <a:lvl1pPr>
              <a:lnSpc>
                <a:spcPts val="1077"/>
              </a:lnSpc>
              <a:defRPr>
                <a:latin typeface="Verdana" pitchFamily="34" charset="0"/>
                <a:cs typeface="+mn-cs"/>
              </a:defRPr>
            </a:lvl1pPr>
          </a:lstStyle>
          <a:p>
            <a:pPr>
              <a:defRPr/>
            </a:pPr>
            <a:fld id="{D8A096C1-83DB-4586-ADB1-5BB796C26897}" type="slidenum">
              <a:rPr lang="en-US"/>
              <a:pPr>
                <a:defRPr/>
              </a:pPr>
              <a:t>‹#›</a:t>
            </a:fld>
            <a:endParaRPr lang="en-US" dirty="0"/>
          </a:p>
        </p:txBody>
      </p:sp>
      <p:sp>
        <p:nvSpPr>
          <p:cNvPr id="6" name="Footer Placeholder 10"/>
          <p:cNvSpPr>
            <a:spLocks noGrp="1"/>
          </p:cNvSpPr>
          <p:nvPr>
            <p:ph type="ftr" sz="quarter" idx="11"/>
          </p:nvPr>
        </p:nvSpPr>
        <p:spPr>
          <a:xfrm>
            <a:off x="770659" y="6552640"/>
            <a:ext cx="4318000" cy="123265"/>
          </a:xfrm>
        </p:spPr>
        <p:txBody>
          <a:bodyPr/>
          <a:lstStyle>
            <a:lvl1pPr>
              <a:lnSpc>
                <a:spcPts val="1077"/>
              </a:lnSpc>
              <a:defRPr>
                <a:latin typeface="Verdana" pitchFamily="34" charset="0"/>
                <a:cs typeface="+mn-cs"/>
              </a:defRPr>
            </a:lvl1pPr>
          </a:lstStyle>
          <a:p>
            <a:pPr>
              <a:defRPr/>
            </a:pPr>
            <a:r>
              <a:rPr lang="en-US" dirty="0"/>
              <a:t>Footer</a:t>
            </a:r>
          </a:p>
        </p:txBody>
      </p:sp>
    </p:spTree>
    <p:extLst>
      <p:ext uri="{BB962C8B-B14F-4D97-AF65-F5344CB8AC3E}">
        <p14:creationId xmlns:p14="http://schemas.microsoft.com/office/powerpoint/2010/main" val="3628071953"/>
      </p:ext>
    </p:extLst>
  </p:cSld>
  <p:clrMapOvr>
    <a:masterClrMapping/>
  </p:clrMapOvr>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a:spLocks noChangeArrowheads="1"/>
          </p:cNvSpPr>
          <p:nvPr/>
        </p:nvSpPr>
        <p:spPr bwMode="auto">
          <a:xfrm>
            <a:off x="6397625" y="6555442"/>
            <a:ext cx="2313420" cy="142875"/>
          </a:xfrm>
          <a:prstGeom prst="rect">
            <a:avLst/>
          </a:prstGeom>
          <a:noFill/>
          <a:ln w="25400" algn="ctr">
            <a:noFill/>
            <a:miter lim="800000"/>
            <a:headEnd/>
            <a:tailEnd/>
          </a:ln>
        </p:spPr>
        <p:txBody>
          <a:bodyPr lIns="0" tIns="0" rIns="0" bIns="0"/>
          <a:lstStyle/>
          <a:p>
            <a:pPr algn="r" defTabSz="820586" fontAlgn="base">
              <a:lnSpc>
                <a:spcPts val="966"/>
              </a:lnSpc>
              <a:spcBef>
                <a:spcPct val="0"/>
              </a:spcBef>
              <a:spcAft>
                <a:spcPct val="0"/>
              </a:spcAft>
              <a:defRPr/>
            </a:pPr>
            <a:r>
              <a:rPr lang="en-US" sz="600" dirty="0">
                <a:solidFill>
                  <a:srgbClr val="002776"/>
                </a:solidFill>
                <a:cs typeface="Arial" charset="0"/>
              </a:rPr>
              <a:t>© 2008 Deloitte </a:t>
            </a:r>
            <a:r>
              <a:rPr lang="en-US" sz="600" dirty="0" err="1">
                <a:solidFill>
                  <a:srgbClr val="002776"/>
                </a:solidFill>
                <a:cs typeface="Arial" charset="0"/>
              </a:rPr>
              <a:t>Touche</a:t>
            </a:r>
            <a:r>
              <a:rPr lang="en-US" sz="600" dirty="0">
                <a:solidFill>
                  <a:srgbClr val="002776"/>
                </a:solidFill>
                <a:cs typeface="Arial" charset="0"/>
              </a:rPr>
              <a:t> Tohmatsu</a:t>
            </a:r>
          </a:p>
        </p:txBody>
      </p:sp>
      <p:sp>
        <p:nvSpPr>
          <p:cNvPr id="2" name="Title 1"/>
          <p:cNvSpPr>
            <a:spLocks noGrp="1"/>
          </p:cNvSpPr>
          <p:nvPr>
            <p:ph type="title"/>
          </p:nvPr>
        </p:nvSpPr>
        <p:spPr>
          <a:xfrm>
            <a:off x="354490" y="317585"/>
            <a:ext cx="8295054" cy="555769"/>
          </a:xfrm>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354493" y="1032142"/>
            <a:ext cx="4076629" cy="4604942"/>
          </a:xfrm>
        </p:spPr>
        <p:txBody>
          <a:bodyPr rtlCol="0">
            <a:noAutofit/>
          </a:bodyPr>
          <a:lstStyle>
            <a:lvl1pPr algn="l" defTabSz="736227" rtl="0" eaLnBrk="1" latinLnBrk="0" hangingPunct="1">
              <a:spcBef>
                <a:spcPts val="0"/>
              </a:spcBef>
              <a:spcAft>
                <a:spcPts val="241"/>
              </a:spcAft>
              <a:buFont typeface="Arial" pitchFamily="34" charset="0"/>
              <a:defRPr lang="en-US" sz="900" kern="1200" dirty="0" smtClean="0">
                <a:solidFill>
                  <a:schemeClr val="tx1"/>
                </a:solidFill>
                <a:latin typeface="+mn-lt"/>
                <a:ea typeface="+mj-ea"/>
                <a:cs typeface="+mj-cs"/>
              </a:defRPr>
            </a:lvl1pPr>
            <a:lvl2pPr algn="l" defTabSz="736227" rtl="0" eaLnBrk="1" latinLnBrk="0" hangingPunct="1">
              <a:spcBef>
                <a:spcPts val="0"/>
              </a:spcBef>
              <a:spcAft>
                <a:spcPts val="241"/>
              </a:spcAft>
              <a:buFont typeface="Arial" pitchFamily="34" charset="0"/>
              <a:defRPr lang="en-US" sz="900" kern="1200" dirty="0" smtClean="0">
                <a:solidFill>
                  <a:schemeClr val="tx1"/>
                </a:solidFill>
                <a:latin typeface="+mn-lt"/>
                <a:ea typeface="+mj-ea"/>
                <a:cs typeface="+mj-cs"/>
              </a:defRPr>
            </a:lvl2pPr>
            <a:lvl3pPr algn="l" defTabSz="736227" rtl="0" eaLnBrk="1" latinLnBrk="0" hangingPunct="1">
              <a:spcBef>
                <a:spcPts val="0"/>
              </a:spcBef>
              <a:spcAft>
                <a:spcPts val="241"/>
              </a:spcAft>
              <a:buFont typeface="Arial" pitchFamily="34" charset="0"/>
              <a:defRPr lang="en-US" sz="900" kern="1200" dirty="0" smtClean="0">
                <a:solidFill>
                  <a:schemeClr val="tx1"/>
                </a:solidFill>
                <a:latin typeface="+mn-lt"/>
                <a:ea typeface="+mj-ea"/>
                <a:cs typeface="+mj-cs"/>
              </a:defRPr>
            </a:lvl3pPr>
            <a:lvl4pPr algn="l" defTabSz="736227" rtl="0" eaLnBrk="1" latinLnBrk="0" hangingPunct="1">
              <a:spcBef>
                <a:spcPts val="0"/>
              </a:spcBef>
              <a:spcAft>
                <a:spcPts val="241"/>
              </a:spcAft>
              <a:buFont typeface="Arial" pitchFamily="34" charset="0"/>
              <a:defRPr lang="en-US" sz="800" kern="1200" dirty="0" smtClean="0">
                <a:solidFill>
                  <a:schemeClr val="tx1"/>
                </a:solidFill>
                <a:latin typeface="+mn-lt"/>
                <a:ea typeface="+mj-ea"/>
                <a:cs typeface="+mj-cs"/>
              </a:defRPr>
            </a:lvl4pPr>
            <a:lvl5pPr algn="l" defTabSz="736227" rtl="0" eaLnBrk="1" latinLnBrk="0" hangingPunct="1">
              <a:spcBef>
                <a:spcPts val="0"/>
              </a:spcBef>
              <a:spcAft>
                <a:spcPts val="241"/>
              </a:spcAft>
              <a:buFont typeface="Arial" pitchFamily="34" charset="0"/>
              <a:defRPr lang="en-GB" sz="800" kern="1200" dirty="0" smtClean="0">
                <a:solidFill>
                  <a:schemeClr val="tx1"/>
                </a:solidFill>
                <a:latin typeface="+mn-lt"/>
                <a:ea typeface="+mj-ea"/>
                <a:cs typeface="+mj-cs"/>
              </a:defRPr>
            </a:lvl5pPr>
            <a:lvl6pPr>
              <a:defRPr sz="13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572916" y="1032142"/>
            <a:ext cx="4076629" cy="4604942"/>
          </a:xfrm>
        </p:spPr>
        <p:txBody>
          <a:bodyPr rtlCol="0">
            <a:noAutofit/>
          </a:bodyPr>
          <a:lstStyle>
            <a:lvl1pPr algn="l" defTabSz="736227" rtl="0" eaLnBrk="1" latinLnBrk="0" hangingPunct="1">
              <a:spcBef>
                <a:spcPts val="0"/>
              </a:spcBef>
              <a:spcAft>
                <a:spcPts val="241"/>
              </a:spcAft>
              <a:buFont typeface="Arial" pitchFamily="34" charset="0"/>
              <a:defRPr lang="en-US" sz="900" kern="1200" smtClean="0">
                <a:solidFill>
                  <a:schemeClr val="tx1"/>
                </a:solidFill>
                <a:latin typeface="+mn-lt"/>
                <a:ea typeface="+mj-ea"/>
                <a:cs typeface="+mj-cs"/>
              </a:defRPr>
            </a:lvl1pPr>
            <a:lvl2pPr algn="l" defTabSz="736227" rtl="0" eaLnBrk="1" latinLnBrk="0" hangingPunct="1">
              <a:spcBef>
                <a:spcPts val="0"/>
              </a:spcBef>
              <a:spcAft>
                <a:spcPts val="241"/>
              </a:spcAft>
              <a:buFont typeface="Arial" pitchFamily="34" charset="0"/>
              <a:defRPr lang="en-US" sz="900" kern="1200" smtClean="0">
                <a:solidFill>
                  <a:schemeClr val="tx1"/>
                </a:solidFill>
                <a:latin typeface="+mn-lt"/>
                <a:ea typeface="+mj-ea"/>
                <a:cs typeface="+mj-cs"/>
              </a:defRPr>
            </a:lvl2pPr>
            <a:lvl3pPr algn="l" defTabSz="736227" rtl="0" eaLnBrk="1" latinLnBrk="0" hangingPunct="1">
              <a:spcBef>
                <a:spcPts val="0"/>
              </a:spcBef>
              <a:spcAft>
                <a:spcPts val="241"/>
              </a:spcAft>
              <a:buFont typeface="Arial" pitchFamily="34" charset="0"/>
              <a:defRPr lang="en-US" sz="900" kern="1200" smtClean="0">
                <a:solidFill>
                  <a:schemeClr val="tx1"/>
                </a:solidFill>
                <a:latin typeface="+mn-lt"/>
                <a:ea typeface="+mj-ea"/>
                <a:cs typeface="+mj-cs"/>
              </a:defRPr>
            </a:lvl3pPr>
            <a:lvl4pPr algn="l" defTabSz="736227" rtl="0" eaLnBrk="1" latinLnBrk="0" hangingPunct="1">
              <a:spcBef>
                <a:spcPts val="0"/>
              </a:spcBef>
              <a:spcAft>
                <a:spcPts val="241"/>
              </a:spcAft>
              <a:buFont typeface="Arial" pitchFamily="34" charset="0"/>
              <a:defRPr lang="en-US" sz="800" kern="1200" smtClean="0">
                <a:solidFill>
                  <a:schemeClr val="tx1"/>
                </a:solidFill>
                <a:latin typeface="+mn-lt"/>
                <a:ea typeface="+mj-ea"/>
                <a:cs typeface="+mj-cs"/>
              </a:defRPr>
            </a:lvl4pPr>
            <a:lvl5pPr algn="l" defTabSz="736227" rtl="0" eaLnBrk="1" latinLnBrk="0" hangingPunct="1">
              <a:spcBef>
                <a:spcPts val="0"/>
              </a:spcBef>
              <a:spcAft>
                <a:spcPts val="241"/>
              </a:spcAft>
              <a:buFont typeface="Arial" pitchFamily="34" charset="0"/>
              <a:defRPr lang="en-GB" sz="800" kern="1200" dirty="0" smtClean="0">
                <a:solidFill>
                  <a:schemeClr val="tx1"/>
                </a:solidFill>
                <a:latin typeface="+mn-lt"/>
                <a:ea typeface="+mj-ea"/>
                <a:cs typeface="+mj-cs"/>
              </a:defRPr>
            </a:lvl5pPr>
            <a:lvl6pPr>
              <a:defRPr sz="13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Slide Number Placeholder 9"/>
          <p:cNvSpPr>
            <a:spLocks noGrp="1"/>
          </p:cNvSpPr>
          <p:nvPr>
            <p:ph type="sldNum" sz="quarter" idx="10"/>
          </p:nvPr>
        </p:nvSpPr>
        <p:spPr/>
        <p:txBody>
          <a:bodyPr/>
          <a:lstStyle>
            <a:lvl1pPr>
              <a:defRPr>
                <a:latin typeface="Verdana" pitchFamily="34" charset="0"/>
                <a:cs typeface="+mn-cs"/>
              </a:defRPr>
            </a:lvl1pPr>
          </a:lstStyle>
          <a:p>
            <a:pPr>
              <a:defRPr/>
            </a:pPr>
            <a:fld id="{BBE1DEE1-B118-4375-A612-6549E0F7955C}" type="slidenum">
              <a:rPr lang="en-US"/>
              <a:pPr>
                <a:defRPr/>
              </a:pPr>
              <a:t>‹#›</a:t>
            </a:fld>
            <a:endParaRPr lang="en-US" dirty="0"/>
          </a:p>
        </p:txBody>
      </p:sp>
      <p:sp>
        <p:nvSpPr>
          <p:cNvPr id="7" name="Footer Placeholder 10"/>
          <p:cNvSpPr>
            <a:spLocks noGrp="1"/>
          </p:cNvSpPr>
          <p:nvPr>
            <p:ph type="ftr" sz="quarter" idx="11"/>
          </p:nvPr>
        </p:nvSpPr>
        <p:spPr/>
        <p:txBody>
          <a:bodyPr/>
          <a:lstStyle>
            <a:lvl1pPr>
              <a:defRPr>
                <a:latin typeface="Verdana" pitchFamily="34" charset="0"/>
                <a:cs typeface="+mn-cs"/>
              </a:defRPr>
            </a:lvl1pPr>
          </a:lstStyle>
          <a:p>
            <a:pPr>
              <a:defRPr/>
            </a:pPr>
            <a:r>
              <a:rPr lang="en-US" smtClean="0"/>
              <a:t>Footer</a:t>
            </a:r>
            <a:endParaRPr lang="en-US" dirty="0"/>
          </a:p>
        </p:txBody>
      </p:sp>
    </p:spTree>
    <p:extLst>
      <p:ext uri="{BB962C8B-B14F-4D97-AF65-F5344CB8AC3E}">
        <p14:creationId xmlns:p14="http://schemas.microsoft.com/office/powerpoint/2010/main" val="44496266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GB" altLang="en-GB" smtClean="0"/>
              <a:t>Footer</a:t>
            </a:r>
            <a:endParaRPr lang="en-GB" altLang="en-GB" dirty="0"/>
          </a:p>
        </p:txBody>
      </p:sp>
      <p:sp>
        <p:nvSpPr>
          <p:cNvPr id="3" name="Rectangle 5"/>
          <p:cNvSpPr>
            <a:spLocks noGrp="1" noChangeArrowheads="1"/>
          </p:cNvSpPr>
          <p:nvPr>
            <p:ph type="sldNum" sz="quarter" idx="11"/>
          </p:nvPr>
        </p:nvSpPr>
        <p:spPr>
          <a:ln/>
        </p:spPr>
        <p:txBody>
          <a:bodyPr/>
          <a:lstStyle>
            <a:lvl1pPr>
              <a:defRPr/>
            </a:lvl1pPr>
          </a:lstStyle>
          <a:p>
            <a:pPr>
              <a:defRPr/>
            </a:pPr>
            <a:fld id="{C35D2F46-8C14-4C6B-9A5F-A334E1867CC2}" type="slidenum">
              <a:rPr lang="en-GB" altLang="en-GB"/>
              <a:pPr>
                <a:defRPr/>
              </a:pPr>
              <a:t>‹#›</a:t>
            </a:fld>
            <a:endParaRPr lang="en-GB" altLang="en-GB" dirty="0"/>
          </a:p>
        </p:txBody>
      </p:sp>
    </p:spTree>
    <p:extLst>
      <p:ext uri="{BB962C8B-B14F-4D97-AF65-F5344CB8AC3E}">
        <p14:creationId xmlns:p14="http://schemas.microsoft.com/office/powerpoint/2010/main" val="10717568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0113" y="295683"/>
            <a:ext cx="8388000" cy="1516183"/>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370113" y="1809101"/>
            <a:ext cx="8388000" cy="4536504"/>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370113" y="6407835"/>
            <a:ext cx="7559473" cy="252000"/>
          </a:xfrm>
          <a:prstGeom prst="rect">
            <a:avLst/>
          </a:prstGeom>
        </p:spPr>
        <p:txBody>
          <a:bodyPr vert="horz" lIns="0" tIns="0" rIns="0" bIns="0" rtlCol="0" anchor="ctr" anchorCtr="0"/>
          <a:lstStyle>
            <a:lvl1pPr algn="l">
              <a:defRPr sz="800" b="0">
                <a:solidFill>
                  <a:srgbClr val="8C8C8C"/>
                </a:solidFill>
              </a:defRPr>
            </a:lvl1pPr>
          </a:lstStyle>
          <a:p>
            <a:r>
              <a:rPr lang="en-GB" smtClean="0"/>
              <a:t>© 2014 Deloitte Central Europe</a:t>
            </a:r>
            <a:endParaRPr lang="en-GB" dirty="0"/>
          </a:p>
        </p:txBody>
      </p:sp>
      <p:sp>
        <p:nvSpPr>
          <p:cNvPr id="8" name="Slide Number Placeholder 7"/>
          <p:cNvSpPr>
            <a:spLocks noGrp="1"/>
          </p:cNvSpPr>
          <p:nvPr>
            <p:ph type="sldNum" sz="quarter" idx="4"/>
          </p:nvPr>
        </p:nvSpPr>
        <p:spPr>
          <a:xfrm>
            <a:off x="7971996" y="6407835"/>
            <a:ext cx="792088" cy="252000"/>
          </a:xfrm>
          <a:prstGeom prst="rect">
            <a:avLst/>
          </a:prstGeom>
        </p:spPr>
        <p:txBody>
          <a:bodyPr vert="horz" lIns="0" tIns="0" rIns="0" bIns="0" rtlCol="0" anchor="ctr" anchorCtr="0"/>
          <a:lstStyle>
            <a:lvl1pPr algn="r">
              <a:defRPr sz="800" b="0">
                <a:solidFill>
                  <a:srgbClr val="8C8C8C"/>
                </a:solidFill>
              </a:defRPr>
            </a:lvl1pPr>
          </a:lstStyle>
          <a:p>
            <a:fld id="{95CC1D26-A9BD-4BDE-BDD9-08EDBAE96860}" type="slidenum">
              <a:rPr lang="en-GB" smtClean="0"/>
              <a:pPr/>
              <a:t>‹#›</a:t>
            </a:fld>
            <a:endParaRPr lang="en-GB" dirty="0"/>
          </a:p>
        </p:txBody>
      </p:sp>
    </p:spTree>
    <p:extLst>
      <p:ext uri="{BB962C8B-B14F-4D97-AF65-F5344CB8AC3E}">
        <p14:creationId xmlns:p14="http://schemas.microsoft.com/office/powerpoint/2010/main" val="34887279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ransition>
    <p:fade/>
  </p:transition>
  <p:timing>
    <p:tnLst>
      <p:par>
        <p:cTn id="1" dur="indefinite" restart="never" nodeType="tmRoot"/>
      </p:par>
    </p:tnLst>
  </p:timing>
  <p:hf hdr="0" dt="0"/>
  <p:txStyles>
    <p:titleStyle>
      <a:lvl1pPr algn="l" defTabSz="914400" rtl="0" eaLnBrk="1" latinLnBrk="0" hangingPunct="1">
        <a:spcBef>
          <a:spcPct val="0"/>
        </a:spcBef>
        <a:buNone/>
        <a:defRPr sz="3000" kern="1200">
          <a:solidFill>
            <a:schemeClr val="accent2"/>
          </a:solidFill>
          <a:latin typeface="+mj-lt"/>
          <a:ea typeface="+mj-ea"/>
          <a:cs typeface="+mj-cs"/>
        </a:defRPr>
      </a:lvl1pPr>
    </p:titleStyle>
    <p:bodyStyle>
      <a:lvl1pPr marL="0" indent="0" algn="l" defTabSz="914400" rtl="0" eaLnBrk="1" latinLnBrk="0" hangingPunct="1">
        <a:spcBef>
          <a:spcPts val="1200"/>
        </a:spcBef>
        <a:buFont typeface="Arial" pitchFamily="34" charset="0"/>
        <a:buNone/>
        <a:defRPr sz="1800" b="0" kern="1200">
          <a:solidFill>
            <a:schemeClr val="tx2"/>
          </a:solidFill>
          <a:latin typeface="+mn-lt"/>
          <a:ea typeface="+mn-ea"/>
          <a:cs typeface="+mn-cs"/>
        </a:defRPr>
      </a:lvl1pPr>
      <a:lvl2pPr marL="266700" indent="-266700"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2pPr>
      <a:lvl3pPr marL="266700" indent="-266700" algn="l" defTabSz="914400" rtl="0" eaLnBrk="1" latinLnBrk="0" hangingPunct="1">
        <a:spcBef>
          <a:spcPts val="1200"/>
        </a:spcBef>
        <a:buFont typeface="Arial" pitchFamily="34" charset="0"/>
        <a:buChar char="•"/>
        <a:defRPr sz="1800" i="1" kern="1200">
          <a:solidFill>
            <a:schemeClr val="tx2"/>
          </a:solidFill>
          <a:latin typeface="+mn-lt"/>
          <a:ea typeface="+mn-ea"/>
          <a:cs typeface="+mn-cs"/>
        </a:defRPr>
      </a:lvl3pPr>
      <a:lvl4pPr marL="539750" indent="-273050"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4pPr>
      <a:lvl5pPr marL="806450" indent="-266700" algn="l" defTabSz="914400" rtl="0" eaLnBrk="1" latinLnBrk="0" hangingPunct="1">
        <a:spcBef>
          <a:spcPts val="1200"/>
        </a:spcBef>
        <a:buFont typeface="Arial" pitchFamily="34" charset="0"/>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359353" y="358589"/>
            <a:ext cx="8390659" cy="6191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ltLang="en-GB" smtClean="0"/>
              <a:t>Click to edit Master title style</a:t>
            </a:r>
          </a:p>
        </p:txBody>
      </p:sp>
      <p:sp>
        <p:nvSpPr>
          <p:cNvPr id="4099" name="Rectangle 3"/>
          <p:cNvSpPr>
            <a:spLocks noGrp="1" noChangeArrowheads="1"/>
          </p:cNvSpPr>
          <p:nvPr>
            <p:ph type="body" idx="1"/>
          </p:nvPr>
        </p:nvSpPr>
        <p:spPr bwMode="auto">
          <a:xfrm>
            <a:off x="359353" y="1259262"/>
            <a:ext cx="8393545" cy="500762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ltLang="en-GB" smtClean="0"/>
              <a:t>Click to edit Master text styles</a:t>
            </a:r>
          </a:p>
          <a:p>
            <a:pPr lvl="1"/>
            <a:r>
              <a:rPr lang="en-GB" altLang="en-GB" smtClean="0"/>
              <a:t>Second level</a:t>
            </a:r>
          </a:p>
          <a:p>
            <a:pPr lvl="2"/>
            <a:r>
              <a:rPr lang="en-GB" altLang="en-GB" smtClean="0"/>
              <a:t>Third level</a:t>
            </a:r>
          </a:p>
          <a:p>
            <a:pPr lvl="3"/>
            <a:r>
              <a:rPr lang="en-GB" altLang="en-GB" smtClean="0"/>
              <a:t>Fourth level</a:t>
            </a:r>
          </a:p>
        </p:txBody>
      </p:sp>
      <p:sp>
        <p:nvSpPr>
          <p:cNvPr id="14340" name="Rectangle 4"/>
          <p:cNvSpPr>
            <a:spLocks noGrp="1" noChangeArrowheads="1"/>
          </p:cNvSpPr>
          <p:nvPr>
            <p:ph type="ftr" sz="quarter" idx="3"/>
          </p:nvPr>
        </p:nvSpPr>
        <p:spPr bwMode="auto">
          <a:xfrm>
            <a:off x="724477" y="6705321"/>
            <a:ext cx="5243080" cy="107856"/>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defRPr sz="700">
                <a:solidFill>
                  <a:srgbClr val="000066"/>
                </a:solidFill>
                <a:latin typeface="+mn-lt"/>
              </a:defRPr>
            </a:lvl1pPr>
          </a:lstStyle>
          <a:p>
            <a:pPr fontAlgn="base">
              <a:spcBef>
                <a:spcPct val="0"/>
              </a:spcBef>
              <a:spcAft>
                <a:spcPct val="0"/>
              </a:spcAft>
              <a:defRPr/>
            </a:pPr>
            <a:r>
              <a:rPr lang="en-GB" altLang="en-GB" smtClean="0"/>
              <a:t>Footer</a:t>
            </a:r>
            <a:endParaRPr lang="en-GB" altLang="en-GB" dirty="0"/>
          </a:p>
        </p:txBody>
      </p:sp>
      <p:sp>
        <p:nvSpPr>
          <p:cNvPr id="14341" name="Rectangle 5"/>
          <p:cNvSpPr>
            <a:spLocks noGrp="1" noChangeArrowheads="1"/>
          </p:cNvSpPr>
          <p:nvPr>
            <p:ph type="sldNum" sz="quarter" idx="4"/>
          </p:nvPr>
        </p:nvSpPr>
        <p:spPr bwMode="auto">
          <a:xfrm>
            <a:off x="4466648" y="6705321"/>
            <a:ext cx="1905000" cy="107856"/>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defRPr sz="700">
                <a:solidFill>
                  <a:srgbClr val="000066"/>
                </a:solidFill>
                <a:latin typeface="+mn-lt"/>
              </a:defRPr>
            </a:lvl1pPr>
          </a:lstStyle>
          <a:p>
            <a:pPr fontAlgn="base">
              <a:spcBef>
                <a:spcPct val="0"/>
              </a:spcBef>
              <a:spcAft>
                <a:spcPct val="0"/>
              </a:spcAft>
              <a:defRPr/>
            </a:pPr>
            <a:fld id="{C2830441-3932-4797-A633-03EE4BC33DEC}" type="slidenum">
              <a:rPr lang="en-GB" altLang="en-GB"/>
              <a:pPr fontAlgn="base">
                <a:spcBef>
                  <a:spcPct val="0"/>
                </a:spcBef>
                <a:spcAft>
                  <a:spcPct val="0"/>
                </a:spcAft>
                <a:defRPr/>
              </a:pPr>
              <a:t>‹#›</a:t>
            </a:fld>
            <a:endParaRPr lang="en-GB" altLang="en-GB" dirty="0"/>
          </a:p>
        </p:txBody>
      </p:sp>
    </p:spTree>
    <p:extLst>
      <p:ext uri="{BB962C8B-B14F-4D97-AF65-F5344CB8AC3E}">
        <p14:creationId xmlns:p14="http://schemas.microsoft.com/office/powerpoint/2010/main" val="163403225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iming>
    <p:tnLst>
      <p:par>
        <p:cTn id="1" dur="indefinite" restart="never" nodeType="tmRoot"/>
      </p:par>
    </p:tnLst>
  </p:timing>
  <p:hf sldNum="0" hdr="0" ftr="0" dt="0"/>
  <p:txStyles>
    <p:titleStyle>
      <a:lvl1pPr algn="l" rtl="0" eaLnBrk="0" fontAlgn="base" hangingPunct="0">
        <a:lnSpc>
          <a:spcPts val="2154"/>
        </a:lnSpc>
        <a:spcBef>
          <a:spcPct val="0"/>
        </a:spcBef>
        <a:spcAft>
          <a:spcPct val="0"/>
        </a:spcAft>
        <a:defRPr sz="2000">
          <a:solidFill>
            <a:srgbClr val="000066"/>
          </a:solidFill>
          <a:latin typeface="+mj-lt"/>
          <a:ea typeface="+mj-ea"/>
          <a:cs typeface="+mj-cs"/>
        </a:defRPr>
      </a:lvl1pPr>
      <a:lvl2pPr algn="l" rtl="0" eaLnBrk="0" fontAlgn="base" hangingPunct="0">
        <a:lnSpc>
          <a:spcPts val="2154"/>
        </a:lnSpc>
        <a:spcBef>
          <a:spcPct val="0"/>
        </a:spcBef>
        <a:spcAft>
          <a:spcPct val="0"/>
        </a:spcAft>
        <a:defRPr sz="2000">
          <a:solidFill>
            <a:srgbClr val="000066"/>
          </a:solidFill>
          <a:latin typeface="Arial" charset="0"/>
        </a:defRPr>
      </a:lvl2pPr>
      <a:lvl3pPr algn="l" rtl="0" eaLnBrk="0" fontAlgn="base" hangingPunct="0">
        <a:lnSpc>
          <a:spcPts val="2154"/>
        </a:lnSpc>
        <a:spcBef>
          <a:spcPct val="0"/>
        </a:spcBef>
        <a:spcAft>
          <a:spcPct val="0"/>
        </a:spcAft>
        <a:defRPr sz="2000">
          <a:solidFill>
            <a:srgbClr val="000066"/>
          </a:solidFill>
          <a:latin typeface="Arial" charset="0"/>
        </a:defRPr>
      </a:lvl3pPr>
      <a:lvl4pPr algn="l" rtl="0" eaLnBrk="0" fontAlgn="base" hangingPunct="0">
        <a:lnSpc>
          <a:spcPts val="2154"/>
        </a:lnSpc>
        <a:spcBef>
          <a:spcPct val="0"/>
        </a:spcBef>
        <a:spcAft>
          <a:spcPct val="0"/>
        </a:spcAft>
        <a:defRPr sz="2000">
          <a:solidFill>
            <a:srgbClr val="000066"/>
          </a:solidFill>
          <a:latin typeface="Arial" charset="0"/>
        </a:defRPr>
      </a:lvl4pPr>
      <a:lvl5pPr algn="l" rtl="0" eaLnBrk="0" fontAlgn="base" hangingPunct="0">
        <a:lnSpc>
          <a:spcPts val="2154"/>
        </a:lnSpc>
        <a:spcBef>
          <a:spcPct val="0"/>
        </a:spcBef>
        <a:spcAft>
          <a:spcPct val="0"/>
        </a:spcAft>
        <a:defRPr sz="2000">
          <a:solidFill>
            <a:srgbClr val="000066"/>
          </a:solidFill>
          <a:latin typeface="Arial" charset="0"/>
        </a:defRPr>
      </a:lvl5pPr>
      <a:lvl6pPr marL="410226" algn="l" rtl="0" fontAlgn="base">
        <a:lnSpc>
          <a:spcPts val="2154"/>
        </a:lnSpc>
        <a:spcBef>
          <a:spcPct val="0"/>
        </a:spcBef>
        <a:spcAft>
          <a:spcPct val="0"/>
        </a:spcAft>
        <a:defRPr sz="2000">
          <a:solidFill>
            <a:srgbClr val="000066"/>
          </a:solidFill>
          <a:latin typeface="Arial" charset="0"/>
        </a:defRPr>
      </a:lvl6pPr>
      <a:lvl7pPr marL="820451" algn="l" rtl="0" fontAlgn="base">
        <a:lnSpc>
          <a:spcPts val="2154"/>
        </a:lnSpc>
        <a:spcBef>
          <a:spcPct val="0"/>
        </a:spcBef>
        <a:spcAft>
          <a:spcPct val="0"/>
        </a:spcAft>
        <a:defRPr sz="2000">
          <a:solidFill>
            <a:srgbClr val="000066"/>
          </a:solidFill>
          <a:latin typeface="Arial" charset="0"/>
        </a:defRPr>
      </a:lvl7pPr>
      <a:lvl8pPr marL="1230676" algn="l" rtl="0" fontAlgn="base">
        <a:lnSpc>
          <a:spcPts val="2154"/>
        </a:lnSpc>
        <a:spcBef>
          <a:spcPct val="0"/>
        </a:spcBef>
        <a:spcAft>
          <a:spcPct val="0"/>
        </a:spcAft>
        <a:defRPr sz="2000">
          <a:solidFill>
            <a:srgbClr val="000066"/>
          </a:solidFill>
          <a:latin typeface="Arial" charset="0"/>
        </a:defRPr>
      </a:lvl8pPr>
      <a:lvl9pPr marL="1640902" algn="l" rtl="0" fontAlgn="base">
        <a:lnSpc>
          <a:spcPts val="2154"/>
        </a:lnSpc>
        <a:spcBef>
          <a:spcPct val="0"/>
        </a:spcBef>
        <a:spcAft>
          <a:spcPct val="0"/>
        </a:spcAft>
        <a:defRPr sz="2000">
          <a:solidFill>
            <a:srgbClr val="000066"/>
          </a:solidFill>
          <a:latin typeface="Arial" charset="0"/>
        </a:defRPr>
      </a:lvl9pPr>
    </p:titleStyle>
    <p:bodyStyle>
      <a:lvl1pPr marL="169531" indent="-169531" algn="l" rtl="0" eaLnBrk="0" fontAlgn="base" hangingPunct="0">
        <a:lnSpc>
          <a:spcPct val="102000"/>
        </a:lnSpc>
        <a:spcBef>
          <a:spcPct val="0"/>
        </a:spcBef>
        <a:spcAft>
          <a:spcPct val="37000"/>
        </a:spcAft>
        <a:buChar char="•"/>
        <a:tabLst>
          <a:tab pos="5127217" algn="l"/>
        </a:tabLst>
        <a:defRPr>
          <a:solidFill>
            <a:srgbClr val="000066"/>
          </a:solidFill>
          <a:latin typeface="+mn-lt"/>
          <a:ea typeface="+mn-ea"/>
          <a:cs typeface="+mn-cs"/>
        </a:defRPr>
      </a:lvl1pPr>
      <a:lvl2pPr marL="341909" indent="-169531" algn="l" rtl="0" eaLnBrk="0" fontAlgn="base" hangingPunct="0">
        <a:lnSpc>
          <a:spcPct val="94000"/>
        </a:lnSpc>
        <a:spcBef>
          <a:spcPct val="0"/>
        </a:spcBef>
        <a:spcAft>
          <a:spcPct val="36000"/>
        </a:spcAft>
        <a:buChar char="–"/>
        <a:tabLst>
          <a:tab pos="5127217" algn="l"/>
        </a:tabLst>
        <a:defRPr sz="1400">
          <a:solidFill>
            <a:srgbClr val="000066"/>
          </a:solidFill>
          <a:latin typeface="+mn-lt"/>
        </a:defRPr>
      </a:lvl2pPr>
      <a:lvl3pPr marL="514289" indent="-169531" algn="l" rtl="0" eaLnBrk="0" fontAlgn="base" hangingPunct="0">
        <a:lnSpc>
          <a:spcPct val="95000"/>
        </a:lnSpc>
        <a:spcBef>
          <a:spcPct val="0"/>
        </a:spcBef>
        <a:spcAft>
          <a:spcPct val="30000"/>
        </a:spcAft>
        <a:buChar char="–"/>
        <a:tabLst>
          <a:tab pos="5127217" algn="l"/>
        </a:tabLst>
        <a:defRPr sz="1300">
          <a:solidFill>
            <a:srgbClr val="000066"/>
          </a:solidFill>
          <a:latin typeface="+mn-lt"/>
        </a:defRPr>
      </a:lvl3pPr>
      <a:lvl4pPr marL="690942" indent="-173804" algn="l" rtl="0" eaLnBrk="0" fontAlgn="base" hangingPunct="0">
        <a:lnSpc>
          <a:spcPct val="97000"/>
        </a:lnSpc>
        <a:spcBef>
          <a:spcPct val="0"/>
        </a:spcBef>
        <a:spcAft>
          <a:spcPct val="28000"/>
        </a:spcAft>
        <a:buChar char="–"/>
        <a:tabLst>
          <a:tab pos="5127217" algn="l"/>
        </a:tabLst>
        <a:defRPr sz="1100">
          <a:solidFill>
            <a:srgbClr val="000066"/>
          </a:solidFill>
          <a:latin typeface="+mn-lt"/>
        </a:defRPr>
      </a:lvl4pPr>
      <a:lvl5pPr marL="860472" indent="-166681" algn="l" rtl="0" eaLnBrk="0" fontAlgn="base" hangingPunct="0">
        <a:lnSpc>
          <a:spcPts val="1436"/>
        </a:lnSpc>
        <a:spcBef>
          <a:spcPct val="0"/>
        </a:spcBef>
        <a:spcAft>
          <a:spcPct val="0"/>
        </a:spcAft>
        <a:buChar char="–"/>
        <a:tabLst>
          <a:tab pos="5127217" algn="l"/>
        </a:tabLst>
        <a:defRPr sz="1100">
          <a:solidFill>
            <a:schemeClr val="tx1"/>
          </a:solidFill>
          <a:latin typeface="Verdana" pitchFamily="34" charset="0"/>
        </a:defRPr>
      </a:lvl5pPr>
      <a:lvl6pPr marL="1271985" indent="-168079" algn="l" rtl="0" fontAlgn="base">
        <a:lnSpc>
          <a:spcPts val="1436"/>
        </a:lnSpc>
        <a:spcBef>
          <a:spcPct val="0"/>
        </a:spcBef>
        <a:spcAft>
          <a:spcPct val="0"/>
        </a:spcAft>
        <a:buChar char="–"/>
        <a:tabLst>
          <a:tab pos="5127819" algn="l"/>
        </a:tabLst>
        <a:defRPr sz="1100">
          <a:solidFill>
            <a:schemeClr val="tx1"/>
          </a:solidFill>
          <a:latin typeface="Verdana" pitchFamily="34" charset="0"/>
        </a:defRPr>
      </a:lvl6pPr>
      <a:lvl7pPr marL="1682210" indent="-168079" algn="l" rtl="0" fontAlgn="base">
        <a:lnSpc>
          <a:spcPts val="1436"/>
        </a:lnSpc>
        <a:spcBef>
          <a:spcPct val="0"/>
        </a:spcBef>
        <a:spcAft>
          <a:spcPct val="0"/>
        </a:spcAft>
        <a:buChar char="–"/>
        <a:tabLst>
          <a:tab pos="5127819" algn="l"/>
        </a:tabLst>
        <a:defRPr sz="1100">
          <a:solidFill>
            <a:schemeClr val="tx1"/>
          </a:solidFill>
          <a:latin typeface="Verdana" pitchFamily="34" charset="0"/>
        </a:defRPr>
      </a:lvl7pPr>
      <a:lvl8pPr marL="2092435" indent="-168079" algn="l" rtl="0" fontAlgn="base">
        <a:lnSpc>
          <a:spcPts val="1436"/>
        </a:lnSpc>
        <a:spcBef>
          <a:spcPct val="0"/>
        </a:spcBef>
        <a:spcAft>
          <a:spcPct val="0"/>
        </a:spcAft>
        <a:buChar char="–"/>
        <a:tabLst>
          <a:tab pos="5127819" algn="l"/>
        </a:tabLst>
        <a:defRPr sz="1100">
          <a:solidFill>
            <a:schemeClr val="tx1"/>
          </a:solidFill>
          <a:latin typeface="Verdana" pitchFamily="34" charset="0"/>
        </a:defRPr>
      </a:lvl8pPr>
      <a:lvl9pPr marL="2502661" indent="-168079" algn="l" rtl="0" fontAlgn="base">
        <a:lnSpc>
          <a:spcPts val="1436"/>
        </a:lnSpc>
        <a:spcBef>
          <a:spcPct val="0"/>
        </a:spcBef>
        <a:spcAft>
          <a:spcPct val="0"/>
        </a:spcAft>
        <a:buChar char="–"/>
        <a:tabLst>
          <a:tab pos="5127819" algn="l"/>
        </a:tabLst>
        <a:defRPr sz="1100">
          <a:solidFill>
            <a:schemeClr val="tx1"/>
          </a:solidFill>
          <a:latin typeface="Verdana" pitchFamily="34" charset="0"/>
        </a:defRPr>
      </a:lvl9pPr>
    </p:bodyStyle>
    <p:otherStyle>
      <a:defPPr>
        <a:defRPr lang="en-US"/>
      </a:defPPr>
      <a:lvl1pPr marL="0" algn="l" defTabSz="820451" rtl="0" eaLnBrk="1" latinLnBrk="0" hangingPunct="1">
        <a:defRPr sz="1600" kern="1200">
          <a:solidFill>
            <a:schemeClr val="tx1"/>
          </a:solidFill>
          <a:latin typeface="+mn-lt"/>
          <a:ea typeface="+mn-ea"/>
          <a:cs typeface="+mn-cs"/>
        </a:defRPr>
      </a:lvl1pPr>
      <a:lvl2pPr marL="410226" algn="l" defTabSz="820451" rtl="0" eaLnBrk="1" latinLnBrk="0" hangingPunct="1">
        <a:defRPr sz="1600" kern="1200">
          <a:solidFill>
            <a:schemeClr val="tx1"/>
          </a:solidFill>
          <a:latin typeface="+mn-lt"/>
          <a:ea typeface="+mn-ea"/>
          <a:cs typeface="+mn-cs"/>
        </a:defRPr>
      </a:lvl2pPr>
      <a:lvl3pPr marL="820451" algn="l" defTabSz="820451" rtl="0" eaLnBrk="1" latinLnBrk="0" hangingPunct="1">
        <a:defRPr sz="1600" kern="1200">
          <a:solidFill>
            <a:schemeClr val="tx1"/>
          </a:solidFill>
          <a:latin typeface="+mn-lt"/>
          <a:ea typeface="+mn-ea"/>
          <a:cs typeface="+mn-cs"/>
        </a:defRPr>
      </a:lvl3pPr>
      <a:lvl4pPr marL="1230676" algn="l" defTabSz="820451" rtl="0" eaLnBrk="1" latinLnBrk="0" hangingPunct="1">
        <a:defRPr sz="1600" kern="1200">
          <a:solidFill>
            <a:schemeClr val="tx1"/>
          </a:solidFill>
          <a:latin typeface="+mn-lt"/>
          <a:ea typeface="+mn-ea"/>
          <a:cs typeface="+mn-cs"/>
        </a:defRPr>
      </a:lvl4pPr>
      <a:lvl5pPr marL="1640902" algn="l" defTabSz="820451" rtl="0" eaLnBrk="1" latinLnBrk="0" hangingPunct="1">
        <a:defRPr sz="1600" kern="1200">
          <a:solidFill>
            <a:schemeClr val="tx1"/>
          </a:solidFill>
          <a:latin typeface="+mn-lt"/>
          <a:ea typeface="+mn-ea"/>
          <a:cs typeface="+mn-cs"/>
        </a:defRPr>
      </a:lvl5pPr>
      <a:lvl6pPr marL="2051127" algn="l" defTabSz="820451" rtl="0" eaLnBrk="1" latinLnBrk="0" hangingPunct="1">
        <a:defRPr sz="1600" kern="1200">
          <a:solidFill>
            <a:schemeClr val="tx1"/>
          </a:solidFill>
          <a:latin typeface="+mn-lt"/>
          <a:ea typeface="+mn-ea"/>
          <a:cs typeface="+mn-cs"/>
        </a:defRPr>
      </a:lvl6pPr>
      <a:lvl7pPr marL="2461353" algn="l" defTabSz="820451" rtl="0" eaLnBrk="1" latinLnBrk="0" hangingPunct="1">
        <a:defRPr sz="1600" kern="1200">
          <a:solidFill>
            <a:schemeClr val="tx1"/>
          </a:solidFill>
          <a:latin typeface="+mn-lt"/>
          <a:ea typeface="+mn-ea"/>
          <a:cs typeface="+mn-cs"/>
        </a:defRPr>
      </a:lvl7pPr>
      <a:lvl8pPr marL="2871579" algn="l" defTabSz="820451" rtl="0" eaLnBrk="1" latinLnBrk="0" hangingPunct="1">
        <a:defRPr sz="1600" kern="1200">
          <a:solidFill>
            <a:schemeClr val="tx1"/>
          </a:solidFill>
          <a:latin typeface="+mn-lt"/>
          <a:ea typeface="+mn-ea"/>
          <a:cs typeface="+mn-cs"/>
        </a:defRPr>
      </a:lvl8pPr>
      <a:lvl9pPr marL="3281803" algn="l" defTabSz="820451"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408421" y="350184"/>
            <a:ext cx="8422409" cy="63033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1267" name="Text Placeholder 2"/>
          <p:cNvSpPr>
            <a:spLocks noGrp="1"/>
          </p:cNvSpPr>
          <p:nvPr>
            <p:ph type="body" idx="1"/>
          </p:nvPr>
        </p:nvSpPr>
        <p:spPr bwMode="auto">
          <a:xfrm>
            <a:off x="405535" y="1190626"/>
            <a:ext cx="8422409" cy="469946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HClick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Slide Number Placeholder 9"/>
          <p:cNvSpPr>
            <a:spLocks noGrp="1"/>
          </p:cNvSpPr>
          <p:nvPr>
            <p:ph type="sldNum" sz="quarter" idx="4"/>
          </p:nvPr>
        </p:nvSpPr>
        <p:spPr>
          <a:xfrm>
            <a:off x="415636" y="6555442"/>
            <a:ext cx="282864" cy="142875"/>
          </a:xfrm>
          <a:prstGeom prst="rect">
            <a:avLst/>
          </a:prstGeom>
        </p:spPr>
        <p:txBody>
          <a:bodyPr vert="horz" wrap="square" lIns="0" tIns="0" rIns="0" bIns="0" numCol="1" anchor="t" anchorCtr="0" compatLnSpc="1">
            <a:prstTxWarp prst="textNoShape">
              <a:avLst/>
            </a:prstTxWarp>
            <a:noAutofit/>
          </a:bodyPr>
          <a:lstStyle>
            <a:lvl1pPr algn="l">
              <a:lnSpc>
                <a:spcPts val="966"/>
              </a:lnSpc>
              <a:defRPr sz="800" b="1">
                <a:solidFill>
                  <a:srgbClr val="002776"/>
                </a:solidFill>
                <a:latin typeface="Arial" charset="0"/>
                <a:cs typeface="Arial" charset="0"/>
              </a:defRPr>
            </a:lvl1pPr>
          </a:lstStyle>
          <a:p>
            <a:pPr fontAlgn="base">
              <a:spcBef>
                <a:spcPct val="0"/>
              </a:spcBef>
              <a:spcAft>
                <a:spcPct val="0"/>
              </a:spcAft>
              <a:defRPr/>
            </a:pPr>
            <a:fld id="{BDDFB378-9FB5-4023-B623-4A10363658B9}" type="slidenum">
              <a:rPr lang="en-US"/>
              <a:pPr fontAlgn="base">
                <a:spcBef>
                  <a:spcPct val="0"/>
                </a:spcBef>
                <a:spcAft>
                  <a:spcPct val="0"/>
                </a:spcAft>
                <a:defRPr/>
              </a:pPr>
              <a:t>‹#›</a:t>
            </a:fld>
            <a:endParaRPr lang="en-US" dirty="0"/>
          </a:p>
        </p:txBody>
      </p:sp>
      <p:sp>
        <p:nvSpPr>
          <p:cNvPr id="10" name="Footer Placeholder 10"/>
          <p:cNvSpPr>
            <a:spLocks noGrp="1"/>
          </p:cNvSpPr>
          <p:nvPr>
            <p:ph type="ftr" sz="quarter" idx="3"/>
          </p:nvPr>
        </p:nvSpPr>
        <p:spPr>
          <a:xfrm>
            <a:off x="772103" y="6555442"/>
            <a:ext cx="4318000" cy="142875"/>
          </a:xfrm>
          <a:prstGeom prst="rect">
            <a:avLst/>
          </a:prstGeom>
        </p:spPr>
        <p:txBody>
          <a:bodyPr vert="horz" wrap="square" lIns="0" tIns="0" rIns="0" bIns="0" numCol="1" anchor="t" anchorCtr="0" compatLnSpc="1">
            <a:prstTxWarp prst="textNoShape">
              <a:avLst/>
            </a:prstTxWarp>
            <a:noAutofit/>
          </a:bodyPr>
          <a:lstStyle>
            <a:lvl1pPr algn="l">
              <a:lnSpc>
                <a:spcPts val="966"/>
              </a:lnSpc>
              <a:defRPr sz="800">
                <a:solidFill>
                  <a:srgbClr val="002776"/>
                </a:solidFill>
                <a:latin typeface="Arial" charset="0"/>
                <a:cs typeface="Arial" charset="0"/>
              </a:defRPr>
            </a:lvl1pPr>
          </a:lstStyle>
          <a:p>
            <a:pPr fontAlgn="base">
              <a:spcBef>
                <a:spcPct val="0"/>
              </a:spcBef>
              <a:spcAft>
                <a:spcPct val="0"/>
              </a:spcAft>
              <a:defRPr/>
            </a:pPr>
            <a:r>
              <a:rPr lang="en-US" smtClean="0"/>
              <a:t>Footer</a:t>
            </a:r>
            <a:endParaRPr lang="en-US" dirty="0"/>
          </a:p>
        </p:txBody>
      </p:sp>
    </p:spTree>
    <p:extLst>
      <p:ext uri="{BB962C8B-B14F-4D97-AF65-F5344CB8AC3E}">
        <p14:creationId xmlns:p14="http://schemas.microsoft.com/office/powerpoint/2010/main" val="399453752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Lst>
  <p:timing>
    <p:tnLst>
      <p:par>
        <p:cTn id="1" dur="indefinite" restart="never" nodeType="tmRoot"/>
      </p:par>
    </p:tnLst>
  </p:timing>
  <p:hf sldNum="0" hdr="0" ftr="0" dt="0"/>
  <p:txStyles>
    <p:titleStyle>
      <a:lvl1pPr algn="l" rtl="0" eaLnBrk="0" fontAlgn="base" hangingPunct="0">
        <a:lnSpc>
          <a:spcPts val="2737"/>
        </a:lnSpc>
        <a:spcBef>
          <a:spcPct val="0"/>
        </a:spcBef>
        <a:spcAft>
          <a:spcPct val="0"/>
        </a:spcAft>
        <a:defRPr sz="2000" b="1" kern="1200">
          <a:solidFill>
            <a:schemeClr val="tx2"/>
          </a:solidFill>
          <a:latin typeface="+mj-lt"/>
          <a:ea typeface="+mj-ea"/>
          <a:cs typeface="+mj-cs"/>
        </a:defRPr>
      </a:lvl1pPr>
      <a:lvl2pPr algn="l" rtl="0" eaLnBrk="0" fontAlgn="base" hangingPunct="0">
        <a:lnSpc>
          <a:spcPts val="2737"/>
        </a:lnSpc>
        <a:spcBef>
          <a:spcPct val="0"/>
        </a:spcBef>
        <a:spcAft>
          <a:spcPct val="0"/>
        </a:spcAft>
        <a:defRPr sz="2000" b="1">
          <a:solidFill>
            <a:schemeClr val="tx2"/>
          </a:solidFill>
          <a:latin typeface="Arial" charset="0"/>
        </a:defRPr>
      </a:lvl2pPr>
      <a:lvl3pPr algn="l" rtl="0" eaLnBrk="0" fontAlgn="base" hangingPunct="0">
        <a:lnSpc>
          <a:spcPts val="2737"/>
        </a:lnSpc>
        <a:spcBef>
          <a:spcPct val="0"/>
        </a:spcBef>
        <a:spcAft>
          <a:spcPct val="0"/>
        </a:spcAft>
        <a:defRPr sz="2000" b="1">
          <a:solidFill>
            <a:schemeClr val="tx2"/>
          </a:solidFill>
          <a:latin typeface="Arial" charset="0"/>
        </a:defRPr>
      </a:lvl3pPr>
      <a:lvl4pPr algn="l" rtl="0" eaLnBrk="0" fontAlgn="base" hangingPunct="0">
        <a:lnSpc>
          <a:spcPts val="2737"/>
        </a:lnSpc>
        <a:spcBef>
          <a:spcPct val="0"/>
        </a:spcBef>
        <a:spcAft>
          <a:spcPct val="0"/>
        </a:spcAft>
        <a:defRPr sz="2000" b="1">
          <a:solidFill>
            <a:schemeClr val="tx2"/>
          </a:solidFill>
          <a:latin typeface="Arial" charset="0"/>
        </a:defRPr>
      </a:lvl4pPr>
      <a:lvl5pPr algn="l" rtl="0" eaLnBrk="0" fontAlgn="base" hangingPunct="0">
        <a:lnSpc>
          <a:spcPts val="2737"/>
        </a:lnSpc>
        <a:spcBef>
          <a:spcPct val="0"/>
        </a:spcBef>
        <a:spcAft>
          <a:spcPct val="0"/>
        </a:spcAft>
        <a:defRPr sz="2000" b="1">
          <a:solidFill>
            <a:schemeClr val="tx2"/>
          </a:solidFill>
          <a:latin typeface="Arial" charset="0"/>
        </a:defRPr>
      </a:lvl5pPr>
      <a:lvl6pPr marL="368113" algn="l" rtl="0" fontAlgn="base">
        <a:spcBef>
          <a:spcPct val="0"/>
        </a:spcBef>
        <a:spcAft>
          <a:spcPct val="0"/>
        </a:spcAft>
        <a:defRPr sz="2000" b="1">
          <a:solidFill>
            <a:schemeClr val="accent1"/>
          </a:solidFill>
          <a:latin typeface="Arial" charset="0"/>
        </a:defRPr>
      </a:lvl6pPr>
      <a:lvl7pPr marL="736227" algn="l" rtl="0" fontAlgn="base">
        <a:spcBef>
          <a:spcPct val="0"/>
        </a:spcBef>
        <a:spcAft>
          <a:spcPct val="0"/>
        </a:spcAft>
        <a:defRPr sz="2000" b="1">
          <a:solidFill>
            <a:schemeClr val="accent1"/>
          </a:solidFill>
          <a:latin typeface="Arial" charset="0"/>
        </a:defRPr>
      </a:lvl7pPr>
      <a:lvl8pPr marL="1104340" algn="l" rtl="0" fontAlgn="base">
        <a:spcBef>
          <a:spcPct val="0"/>
        </a:spcBef>
        <a:spcAft>
          <a:spcPct val="0"/>
        </a:spcAft>
        <a:defRPr sz="2000" b="1">
          <a:solidFill>
            <a:schemeClr val="accent1"/>
          </a:solidFill>
          <a:latin typeface="Arial" charset="0"/>
        </a:defRPr>
      </a:lvl8pPr>
      <a:lvl9pPr marL="1472453" algn="l" rtl="0" fontAlgn="base">
        <a:spcBef>
          <a:spcPct val="0"/>
        </a:spcBef>
        <a:spcAft>
          <a:spcPct val="0"/>
        </a:spcAft>
        <a:defRPr sz="2000" b="1">
          <a:solidFill>
            <a:schemeClr val="accent1"/>
          </a:solidFill>
          <a:latin typeface="Arial" charset="0"/>
        </a:defRPr>
      </a:lvl9pPr>
    </p:titleStyle>
    <p:bodyStyle>
      <a:lvl1pPr marL="307718" indent="-307718" algn="l" rtl="0" eaLnBrk="0" fontAlgn="base" hangingPunct="0">
        <a:spcBef>
          <a:spcPct val="0"/>
        </a:spcBef>
        <a:spcAft>
          <a:spcPts val="247"/>
        </a:spcAft>
        <a:buFont typeface="Arial" charset="0"/>
        <a:defRPr lang="en-US" kern="1200" dirty="0">
          <a:solidFill>
            <a:schemeClr val="tx2"/>
          </a:solidFill>
          <a:latin typeface="+mn-lt"/>
          <a:ea typeface="+mn-ea"/>
          <a:cs typeface="+mn-cs"/>
        </a:defRPr>
      </a:lvl1pPr>
      <a:lvl2pPr marL="162407" indent="-162407" algn="l" rtl="0" eaLnBrk="0" fontAlgn="base" hangingPunct="0">
        <a:spcBef>
          <a:spcPct val="0"/>
        </a:spcBef>
        <a:spcAft>
          <a:spcPts val="247"/>
        </a:spcAft>
        <a:buFont typeface="Arial" charset="0"/>
        <a:buChar char="•"/>
        <a:defRPr lang="en-US" kern="1200" dirty="0">
          <a:solidFill>
            <a:schemeClr val="tx2"/>
          </a:solidFill>
          <a:latin typeface="+mn-lt"/>
          <a:ea typeface="+mj-ea"/>
          <a:cs typeface="+mj-cs"/>
        </a:defRPr>
      </a:lvl2pPr>
      <a:lvl3pPr marL="320541" indent="-156708" algn="l" rtl="0" eaLnBrk="0" fontAlgn="base" hangingPunct="0">
        <a:spcBef>
          <a:spcPct val="0"/>
        </a:spcBef>
        <a:spcAft>
          <a:spcPts val="247"/>
        </a:spcAft>
        <a:buFont typeface="Arial" charset="0"/>
        <a:buChar char="‒"/>
        <a:defRPr lang="en-US" kern="1200" dirty="0">
          <a:solidFill>
            <a:schemeClr val="tx2"/>
          </a:solidFill>
          <a:latin typeface="+mn-lt"/>
          <a:ea typeface="+mj-ea"/>
          <a:cs typeface="+mj-cs"/>
        </a:defRPr>
      </a:lvl3pPr>
      <a:lvl4pPr marL="484372" indent="-162407" algn="l" rtl="0" eaLnBrk="0" fontAlgn="base" hangingPunct="0">
        <a:spcBef>
          <a:spcPct val="0"/>
        </a:spcBef>
        <a:spcAft>
          <a:spcPts val="483"/>
        </a:spcAft>
        <a:buFont typeface="Arial" charset="0"/>
        <a:buChar char="•"/>
        <a:defRPr lang="en-US" kern="1200" dirty="0">
          <a:solidFill>
            <a:schemeClr val="tx2"/>
          </a:solidFill>
          <a:latin typeface="+mn-lt"/>
          <a:ea typeface="+mj-ea"/>
          <a:cs typeface="+mj-cs"/>
        </a:defRPr>
      </a:lvl4pPr>
      <a:lvl5pPr marL="638231" indent="-153859" algn="l" rtl="0" eaLnBrk="0" fontAlgn="base" hangingPunct="0">
        <a:spcBef>
          <a:spcPct val="0"/>
        </a:spcBef>
        <a:spcAft>
          <a:spcPts val="483"/>
        </a:spcAft>
        <a:buFont typeface="Arial" charset="0"/>
        <a:buChar char="‒"/>
        <a:defRPr lang="en-GB" kern="1200" dirty="0">
          <a:solidFill>
            <a:schemeClr val="tx2"/>
          </a:solidFill>
          <a:latin typeface="+mn-lt"/>
          <a:ea typeface="+mj-ea"/>
          <a:cs typeface="+mj-cs"/>
        </a:defRPr>
      </a:lvl5pPr>
      <a:lvl6pPr marL="720889" indent="-146991" algn="l" defTabSz="736227" rtl="0" eaLnBrk="1" latinLnBrk="0" hangingPunct="1">
        <a:spcBef>
          <a:spcPts val="0"/>
        </a:spcBef>
        <a:spcAft>
          <a:spcPts val="241"/>
        </a:spcAft>
        <a:buFont typeface="Arial" pitchFamily="34" charset="0"/>
        <a:buChar char="•"/>
        <a:defRPr sz="1300" kern="1200" baseline="0">
          <a:solidFill>
            <a:schemeClr val="accent1"/>
          </a:solidFill>
          <a:latin typeface="+mn-lt"/>
          <a:ea typeface="+mn-ea"/>
          <a:cs typeface="+mn-cs"/>
        </a:defRPr>
      </a:lvl6pPr>
      <a:lvl7pPr marL="869156" indent="-148268" algn="l" defTabSz="736227" rtl="0" eaLnBrk="1" latinLnBrk="0" hangingPunct="1">
        <a:spcBef>
          <a:spcPts val="0"/>
        </a:spcBef>
        <a:spcAft>
          <a:spcPts val="241"/>
        </a:spcAft>
        <a:buFont typeface="Arial" pitchFamily="34" charset="0"/>
        <a:buChar char="‒"/>
        <a:defRPr sz="1200" kern="1200">
          <a:solidFill>
            <a:schemeClr val="accent1"/>
          </a:solidFill>
          <a:latin typeface="+mn-lt"/>
          <a:ea typeface="+mn-ea"/>
          <a:cs typeface="+mn-cs"/>
        </a:defRPr>
      </a:lvl7pPr>
      <a:lvl8pPr marL="1008477" indent="-139321" algn="l" defTabSz="736227" rtl="0" eaLnBrk="1" latinLnBrk="0" hangingPunct="1">
        <a:spcBef>
          <a:spcPts val="0"/>
        </a:spcBef>
        <a:spcAft>
          <a:spcPts val="241"/>
        </a:spcAft>
        <a:buFont typeface="Arial" pitchFamily="34" charset="0"/>
        <a:buChar char="•"/>
        <a:defRPr sz="1200" kern="1200">
          <a:solidFill>
            <a:schemeClr val="accent1"/>
          </a:solidFill>
          <a:latin typeface="+mn-lt"/>
          <a:ea typeface="+mn-ea"/>
          <a:cs typeface="+mn-cs"/>
        </a:defRPr>
      </a:lvl8pPr>
      <a:lvl9pPr marL="1155467" indent="-146991" algn="l" defTabSz="736227" rtl="0" eaLnBrk="1" latinLnBrk="0" hangingPunct="1">
        <a:spcBef>
          <a:spcPts val="0"/>
        </a:spcBef>
        <a:spcAft>
          <a:spcPts val="241"/>
        </a:spcAft>
        <a:buFont typeface="Arial" pitchFamily="34" charset="0"/>
        <a:buChar char="‒"/>
        <a:defRPr sz="1200" kern="1200">
          <a:solidFill>
            <a:schemeClr val="accent1"/>
          </a:solidFill>
          <a:latin typeface="+mn-lt"/>
          <a:ea typeface="+mn-ea"/>
          <a:cs typeface="+mn-cs"/>
        </a:defRPr>
      </a:lvl9pPr>
    </p:bodyStyle>
    <p:otherStyle>
      <a:defPPr>
        <a:defRPr lang="en-US"/>
      </a:defPPr>
      <a:lvl1pPr marL="0" algn="l" defTabSz="736227" rtl="0" eaLnBrk="1" latinLnBrk="0" hangingPunct="1">
        <a:defRPr sz="1400" kern="1200">
          <a:solidFill>
            <a:schemeClr val="tx1"/>
          </a:solidFill>
          <a:latin typeface="+mn-lt"/>
          <a:ea typeface="+mn-ea"/>
          <a:cs typeface="+mn-cs"/>
        </a:defRPr>
      </a:lvl1pPr>
      <a:lvl2pPr marL="368113" algn="l" defTabSz="736227" rtl="0" eaLnBrk="1" latinLnBrk="0" hangingPunct="1">
        <a:defRPr sz="1400" kern="1200">
          <a:solidFill>
            <a:schemeClr val="tx1"/>
          </a:solidFill>
          <a:latin typeface="+mn-lt"/>
          <a:ea typeface="+mn-ea"/>
          <a:cs typeface="+mn-cs"/>
        </a:defRPr>
      </a:lvl2pPr>
      <a:lvl3pPr marL="736227" algn="l" defTabSz="736227" rtl="0" eaLnBrk="1" latinLnBrk="0" hangingPunct="1">
        <a:defRPr sz="1400" kern="1200">
          <a:solidFill>
            <a:schemeClr val="tx1"/>
          </a:solidFill>
          <a:latin typeface="+mn-lt"/>
          <a:ea typeface="+mn-ea"/>
          <a:cs typeface="+mn-cs"/>
        </a:defRPr>
      </a:lvl3pPr>
      <a:lvl4pPr marL="1104340" algn="l" defTabSz="736227" rtl="0" eaLnBrk="1" latinLnBrk="0" hangingPunct="1">
        <a:defRPr sz="1400" kern="1200">
          <a:solidFill>
            <a:schemeClr val="tx1"/>
          </a:solidFill>
          <a:latin typeface="+mn-lt"/>
          <a:ea typeface="+mn-ea"/>
          <a:cs typeface="+mn-cs"/>
        </a:defRPr>
      </a:lvl4pPr>
      <a:lvl5pPr marL="1472453" algn="l" defTabSz="736227" rtl="0" eaLnBrk="1" latinLnBrk="0" hangingPunct="1">
        <a:defRPr sz="1400" kern="1200">
          <a:solidFill>
            <a:schemeClr val="tx1"/>
          </a:solidFill>
          <a:latin typeface="+mn-lt"/>
          <a:ea typeface="+mn-ea"/>
          <a:cs typeface="+mn-cs"/>
        </a:defRPr>
      </a:lvl5pPr>
      <a:lvl6pPr marL="1840567" algn="l" defTabSz="736227" rtl="0" eaLnBrk="1" latinLnBrk="0" hangingPunct="1">
        <a:defRPr sz="1400" kern="1200">
          <a:solidFill>
            <a:schemeClr val="tx1"/>
          </a:solidFill>
          <a:latin typeface="+mn-lt"/>
          <a:ea typeface="+mn-ea"/>
          <a:cs typeface="+mn-cs"/>
        </a:defRPr>
      </a:lvl6pPr>
      <a:lvl7pPr marL="2208680" algn="l" defTabSz="736227" rtl="0" eaLnBrk="1" latinLnBrk="0" hangingPunct="1">
        <a:defRPr sz="1400" kern="1200">
          <a:solidFill>
            <a:schemeClr val="tx1"/>
          </a:solidFill>
          <a:latin typeface="+mn-lt"/>
          <a:ea typeface="+mn-ea"/>
          <a:cs typeface="+mn-cs"/>
        </a:defRPr>
      </a:lvl7pPr>
      <a:lvl8pPr marL="2576793" algn="l" defTabSz="736227" rtl="0" eaLnBrk="1" latinLnBrk="0" hangingPunct="1">
        <a:defRPr sz="1400" kern="1200">
          <a:solidFill>
            <a:schemeClr val="tx1"/>
          </a:solidFill>
          <a:latin typeface="+mn-lt"/>
          <a:ea typeface="+mn-ea"/>
          <a:cs typeface="+mn-cs"/>
        </a:defRPr>
      </a:lvl8pPr>
      <a:lvl9pPr marL="2944907" algn="l" defTabSz="736227"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505200" y="1219199"/>
            <a:ext cx="6858000" cy="4419601"/>
          </a:xfrm>
          <a:prstGeom prst="rect">
            <a:avLst/>
          </a:prstGeom>
        </p:spPr>
      </p:pic>
      <p:sp>
        <p:nvSpPr>
          <p:cNvPr id="6" name="Title 5"/>
          <p:cNvSpPr>
            <a:spLocks noGrp="1"/>
          </p:cNvSpPr>
          <p:nvPr>
            <p:ph type="ctrTitle"/>
          </p:nvPr>
        </p:nvSpPr>
        <p:spPr>
          <a:xfrm>
            <a:off x="374400" y="1812924"/>
            <a:ext cx="4628956" cy="2606676"/>
          </a:xfrm>
        </p:spPr>
        <p:txBody>
          <a:bodyPr/>
          <a:lstStyle/>
          <a:p>
            <a:r>
              <a:rPr lang="en-US" dirty="0" smtClean="0">
                <a:solidFill>
                  <a:srgbClr val="00A1DE"/>
                </a:solidFill>
              </a:rPr>
              <a:t/>
            </a:r>
            <a:br>
              <a:rPr lang="en-US" dirty="0" smtClean="0">
                <a:solidFill>
                  <a:srgbClr val="00A1DE"/>
                </a:solidFill>
              </a:rPr>
            </a:br>
            <a:r>
              <a:rPr lang="en-US" dirty="0">
                <a:solidFill>
                  <a:srgbClr val="00A1DE"/>
                </a:solidFill>
              </a:rPr>
              <a:t/>
            </a:r>
            <a:br>
              <a:rPr lang="en-US" dirty="0">
                <a:solidFill>
                  <a:srgbClr val="00A1DE"/>
                </a:solidFill>
              </a:rPr>
            </a:br>
            <a:r>
              <a:rPr lang="en-US" dirty="0" smtClean="0">
                <a:solidFill>
                  <a:srgbClr val="00A1DE"/>
                </a:solidFill>
              </a:rPr>
              <a:t/>
            </a:r>
            <a:br>
              <a:rPr lang="en-US" dirty="0" smtClean="0">
                <a:solidFill>
                  <a:srgbClr val="00A1DE"/>
                </a:solidFill>
              </a:rPr>
            </a:br>
            <a:r>
              <a:rPr lang="en-US" dirty="0" smtClean="0">
                <a:solidFill>
                  <a:srgbClr val="00A1DE"/>
                </a:solidFill>
              </a:rPr>
              <a:t/>
            </a:r>
            <a:br>
              <a:rPr lang="en-US" dirty="0" smtClean="0">
                <a:solidFill>
                  <a:srgbClr val="00A1DE"/>
                </a:solidFill>
              </a:rPr>
            </a:br>
            <a:r>
              <a:rPr lang="en-US" dirty="0">
                <a:solidFill>
                  <a:srgbClr val="00A1DE"/>
                </a:solidFill>
              </a:rPr>
              <a:t/>
            </a:r>
            <a:br>
              <a:rPr lang="en-US" dirty="0">
                <a:solidFill>
                  <a:srgbClr val="00A1DE"/>
                </a:solidFill>
              </a:rPr>
            </a:br>
            <a:r>
              <a:rPr lang="en-US" dirty="0" err="1" smtClean="0">
                <a:solidFill>
                  <a:srgbClr val="00A1DE"/>
                </a:solidFill>
              </a:rPr>
              <a:t>Porez</a:t>
            </a:r>
            <a:r>
              <a:rPr lang="en-US" dirty="0" smtClean="0">
                <a:solidFill>
                  <a:srgbClr val="00A1DE"/>
                </a:solidFill>
              </a:rPr>
              <a:t> </a:t>
            </a:r>
            <a:r>
              <a:rPr lang="en-US" dirty="0" err="1" smtClean="0">
                <a:solidFill>
                  <a:srgbClr val="00A1DE"/>
                </a:solidFill>
              </a:rPr>
              <a:t>po</a:t>
            </a:r>
            <a:r>
              <a:rPr lang="en-US" dirty="0" smtClean="0">
                <a:solidFill>
                  <a:srgbClr val="00A1DE"/>
                </a:solidFill>
              </a:rPr>
              <a:t> </a:t>
            </a:r>
            <a:r>
              <a:rPr lang="en-US" dirty="0" err="1" smtClean="0">
                <a:solidFill>
                  <a:srgbClr val="00A1DE"/>
                </a:solidFill>
              </a:rPr>
              <a:t>odbitku</a:t>
            </a:r>
            <a:r>
              <a:rPr lang="sr-Latn-CS" dirty="0" smtClean="0">
                <a:solidFill>
                  <a:srgbClr val="00A1DE"/>
                </a:solidFill>
              </a:rPr>
              <a:t/>
            </a:r>
            <a:br>
              <a:rPr lang="sr-Latn-CS" dirty="0" smtClean="0">
                <a:solidFill>
                  <a:srgbClr val="00A1DE"/>
                </a:solidFill>
              </a:rPr>
            </a:br>
            <a:endParaRPr lang="en-GB" dirty="0">
              <a:solidFill>
                <a:srgbClr val="92D400"/>
              </a:solidFill>
            </a:endParaRPr>
          </a:p>
        </p:txBody>
      </p:sp>
      <p:sp>
        <p:nvSpPr>
          <p:cNvPr id="7" name="Subtitle 6"/>
          <p:cNvSpPr>
            <a:spLocks noGrp="1"/>
          </p:cNvSpPr>
          <p:nvPr>
            <p:ph type="subTitle" idx="1"/>
          </p:nvPr>
        </p:nvSpPr>
        <p:spPr/>
        <p:txBody>
          <a:bodyPr>
            <a:noAutofit/>
          </a:bodyPr>
          <a:lstStyle/>
          <a:p>
            <a:pPr>
              <a:lnSpc>
                <a:spcPct val="150000"/>
              </a:lnSpc>
            </a:pPr>
            <a:endParaRPr lang="sr-Latn-CS" dirty="0" smtClean="0"/>
          </a:p>
          <a:p>
            <a:pPr>
              <a:lnSpc>
                <a:spcPct val="150000"/>
              </a:lnSpc>
            </a:pPr>
            <a:r>
              <a:rPr lang="sr-Latn-CS" dirty="0" smtClean="0"/>
              <a:t>Dejan </a:t>
            </a:r>
            <a:r>
              <a:rPr lang="sr-Latn-CS" dirty="0" err="1" smtClean="0"/>
              <a:t>Mraković</a:t>
            </a:r>
            <a:r>
              <a:rPr lang="sr-Latn-CS" dirty="0" smtClean="0"/>
              <a:t>, LL.M.</a:t>
            </a:r>
            <a:endParaRPr lang="en-GB" dirty="0" smtClean="0"/>
          </a:p>
          <a:p>
            <a:r>
              <a:rPr lang="en-US" dirty="0" smtClean="0"/>
              <a:t>Mart 2016.</a:t>
            </a:r>
            <a:endParaRPr lang="en-GB" dirty="0"/>
          </a:p>
        </p:txBody>
      </p:sp>
      <p:pic>
        <p:nvPicPr>
          <p:cNvPr id="9" name="Picture 8" descr="DEL_PRI_RGB.gif"/>
          <p:cNvPicPr>
            <a:picLocks noChangeAspect="1"/>
          </p:cNvPicPr>
          <p:nvPr/>
        </p:nvPicPr>
        <p:blipFill>
          <a:blip r:embed="rId4" cstate="print"/>
          <a:stretch>
            <a:fillRect/>
          </a:stretch>
        </p:blipFill>
        <p:spPr>
          <a:xfrm>
            <a:off x="352879" y="399576"/>
            <a:ext cx="1720800" cy="322531"/>
          </a:xfrm>
          <a:prstGeom prst="rect">
            <a:avLst/>
          </a:prstGeom>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879" y="972091"/>
            <a:ext cx="1720800"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626098"/>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16" name="Content Placeholder 15"/>
          <p:cNvSpPr>
            <a:spLocks noGrp="1"/>
          </p:cNvSpPr>
          <p:nvPr>
            <p:ph idx="1"/>
          </p:nvPr>
        </p:nvSpPr>
        <p:spPr>
          <a:xfrm>
            <a:off x="381000" y="1752600"/>
            <a:ext cx="8388000" cy="4345990"/>
          </a:xfrm>
        </p:spPr>
        <p:txBody>
          <a:bodyPr/>
          <a:lstStyle/>
          <a:p>
            <a:pPr marL="285750" indent="-285750">
              <a:buFont typeface="Wingdings" panose="05000000000000000000" pitchFamily="2" charset="2"/>
              <a:buChar char="ü"/>
            </a:pPr>
            <a:r>
              <a:rPr lang="en-US" dirty="0" err="1" smtClean="0">
                <a:solidFill>
                  <a:schemeClr val="bg2"/>
                </a:solidFill>
              </a:rPr>
              <a:t>Pojam</a:t>
            </a:r>
            <a:r>
              <a:rPr lang="en-US" dirty="0" smtClean="0">
                <a:solidFill>
                  <a:schemeClr val="bg2"/>
                </a:solidFill>
              </a:rPr>
              <a:t> </a:t>
            </a:r>
            <a:r>
              <a:rPr lang="en-US" dirty="0" err="1" smtClean="0">
                <a:solidFill>
                  <a:schemeClr val="bg2"/>
                </a:solidFill>
              </a:rPr>
              <a:t>poreza</a:t>
            </a:r>
            <a:r>
              <a:rPr lang="en-US" dirty="0" smtClean="0">
                <a:solidFill>
                  <a:schemeClr val="bg2"/>
                </a:solidFill>
              </a:rPr>
              <a:t> </a:t>
            </a:r>
            <a:r>
              <a:rPr lang="en-US" dirty="0" err="1" smtClean="0">
                <a:solidFill>
                  <a:schemeClr val="bg2"/>
                </a:solidFill>
              </a:rPr>
              <a:t>po</a:t>
            </a:r>
            <a:r>
              <a:rPr lang="en-US" dirty="0" smtClean="0">
                <a:solidFill>
                  <a:schemeClr val="bg2"/>
                </a:solidFill>
              </a:rPr>
              <a:t> </a:t>
            </a:r>
            <a:r>
              <a:rPr lang="en-US" dirty="0" err="1" smtClean="0">
                <a:solidFill>
                  <a:schemeClr val="bg2"/>
                </a:solidFill>
              </a:rPr>
              <a:t>odbitku</a:t>
            </a:r>
            <a:r>
              <a:rPr lang="sr-Latn-CS" dirty="0" smtClean="0">
                <a:solidFill>
                  <a:schemeClr val="bg2"/>
                </a:solidFill>
              </a:rPr>
              <a:t>, primena UIDO i administracija</a:t>
            </a:r>
            <a:endParaRPr lang="en-GB" dirty="0" smtClean="0">
              <a:solidFill>
                <a:schemeClr val="bg2"/>
              </a:solidFill>
            </a:endParaRPr>
          </a:p>
          <a:p>
            <a:pPr marL="285750" indent="-285750">
              <a:buFont typeface="Wingdings" panose="05000000000000000000" pitchFamily="2" charset="2"/>
              <a:buChar char="ü"/>
            </a:pPr>
            <a:r>
              <a:rPr lang="sr-Latn-RS" dirty="0" smtClean="0">
                <a:solidFill>
                  <a:schemeClr val="bg2"/>
                </a:solidFill>
              </a:rPr>
              <a:t>Dividende i udeli </a:t>
            </a:r>
            <a:r>
              <a:rPr lang="pl-PL" dirty="0">
                <a:solidFill>
                  <a:schemeClr val="bg2"/>
                </a:solidFill>
              </a:rPr>
              <a:t>u </a:t>
            </a:r>
            <a:r>
              <a:rPr lang="pl-PL" dirty="0" err="1">
                <a:solidFill>
                  <a:schemeClr val="bg2"/>
                </a:solidFill>
              </a:rPr>
              <a:t>dobiti</a:t>
            </a:r>
            <a:r>
              <a:rPr lang="pl-PL" dirty="0">
                <a:solidFill>
                  <a:schemeClr val="bg2"/>
                </a:solidFill>
              </a:rPr>
              <a:t> u </a:t>
            </a:r>
            <a:r>
              <a:rPr lang="pl-PL" dirty="0" err="1">
                <a:solidFill>
                  <a:schemeClr val="bg2"/>
                </a:solidFill>
              </a:rPr>
              <a:t>pravnom</a:t>
            </a:r>
            <a:r>
              <a:rPr lang="pl-PL" dirty="0">
                <a:solidFill>
                  <a:schemeClr val="bg2"/>
                </a:solidFill>
              </a:rPr>
              <a:t> licu</a:t>
            </a:r>
            <a:r>
              <a:rPr lang="en-GB" dirty="0" smtClean="0">
                <a:solidFill>
                  <a:schemeClr val="bg2"/>
                </a:solidFill>
              </a:rPr>
              <a:t>			</a:t>
            </a:r>
          </a:p>
          <a:p>
            <a:pPr lvl="1">
              <a:spcBef>
                <a:spcPts val="1800"/>
              </a:spcBef>
              <a:buFont typeface="Wingdings" panose="05000000000000000000" pitchFamily="2" charset="2"/>
              <a:buChar char="ü"/>
            </a:pPr>
            <a:r>
              <a:rPr lang="sr-Latn-CS" dirty="0" smtClean="0">
                <a:solidFill>
                  <a:schemeClr val="bg2"/>
                </a:solidFill>
              </a:rPr>
              <a:t>N</a:t>
            </a:r>
            <a:r>
              <a:rPr lang="en-GB" dirty="0" err="1" smtClean="0">
                <a:solidFill>
                  <a:schemeClr val="bg2"/>
                </a:solidFill>
              </a:rPr>
              <a:t>aknad</a:t>
            </a:r>
            <a:r>
              <a:rPr lang="sr-Latn-CS" dirty="0" smtClean="0">
                <a:solidFill>
                  <a:schemeClr val="bg2"/>
                </a:solidFill>
              </a:rPr>
              <a:t>e</a:t>
            </a:r>
            <a:r>
              <a:rPr lang="en-GB" dirty="0" smtClean="0">
                <a:solidFill>
                  <a:schemeClr val="bg2"/>
                </a:solidFill>
              </a:rPr>
              <a:t> </a:t>
            </a:r>
            <a:r>
              <a:rPr lang="en-GB" dirty="0">
                <a:solidFill>
                  <a:schemeClr val="bg2"/>
                </a:solidFill>
              </a:rPr>
              <a:t>od </a:t>
            </a:r>
            <a:r>
              <a:rPr lang="en-GB" dirty="0" err="1">
                <a:solidFill>
                  <a:schemeClr val="bg2"/>
                </a:solidFill>
              </a:rPr>
              <a:t>autorskog</a:t>
            </a:r>
            <a:r>
              <a:rPr lang="en-GB" dirty="0">
                <a:solidFill>
                  <a:schemeClr val="bg2"/>
                </a:solidFill>
              </a:rPr>
              <a:t> </a:t>
            </a:r>
            <a:r>
              <a:rPr lang="en-GB" dirty="0" err="1">
                <a:solidFill>
                  <a:schemeClr val="bg2"/>
                </a:solidFill>
              </a:rPr>
              <a:t>i</a:t>
            </a:r>
            <a:r>
              <a:rPr lang="en-GB" dirty="0">
                <a:solidFill>
                  <a:schemeClr val="bg2"/>
                </a:solidFill>
              </a:rPr>
              <a:t> </a:t>
            </a:r>
            <a:r>
              <a:rPr lang="en-GB" dirty="0" err="1">
                <a:solidFill>
                  <a:schemeClr val="bg2"/>
                </a:solidFill>
              </a:rPr>
              <a:t>srodnih</a:t>
            </a:r>
            <a:r>
              <a:rPr lang="en-GB" dirty="0">
                <a:solidFill>
                  <a:schemeClr val="bg2"/>
                </a:solidFill>
              </a:rPr>
              <a:t> </a:t>
            </a:r>
            <a:r>
              <a:rPr lang="en-GB" dirty="0" err="1">
                <a:solidFill>
                  <a:schemeClr val="bg2"/>
                </a:solidFill>
              </a:rPr>
              <a:t>prava</a:t>
            </a:r>
            <a:r>
              <a:rPr lang="en-GB" dirty="0">
                <a:solidFill>
                  <a:schemeClr val="bg2"/>
                </a:solidFill>
              </a:rPr>
              <a:t> </a:t>
            </a:r>
            <a:r>
              <a:rPr lang="en-GB" dirty="0" err="1">
                <a:solidFill>
                  <a:schemeClr val="bg2"/>
                </a:solidFill>
              </a:rPr>
              <a:t>i</a:t>
            </a:r>
            <a:r>
              <a:rPr lang="en-GB" dirty="0">
                <a:solidFill>
                  <a:schemeClr val="bg2"/>
                </a:solidFill>
              </a:rPr>
              <a:t> </a:t>
            </a:r>
            <a:r>
              <a:rPr lang="en-GB" dirty="0" err="1">
                <a:solidFill>
                  <a:schemeClr val="bg2"/>
                </a:solidFill>
              </a:rPr>
              <a:t>prava</a:t>
            </a:r>
            <a:r>
              <a:rPr lang="en-GB" dirty="0">
                <a:solidFill>
                  <a:schemeClr val="bg2"/>
                </a:solidFill>
              </a:rPr>
              <a:t> </a:t>
            </a:r>
            <a:r>
              <a:rPr lang="en-GB" dirty="0" err="1">
                <a:solidFill>
                  <a:schemeClr val="bg2"/>
                </a:solidFill>
              </a:rPr>
              <a:t>industrijske</a:t>
            </a:r>
            <a:r>
              <a:rPr lang="en-GB" dirty="0">
                <a:solidFill>
                  <a:schemeClr val="bg2"/>
                </a:solidFill>
              </a:rPr>
              <a:t> </a:t>
            </a:r>
            <a:r>
              <a:rPr lang="en-GB" dirty="0" err="1">
                <a:solidFill>
                  <a:schemeClr val="bg2"/>
                </a:solidFill>
              </a:rPr>
              <a:t>svojine</a:t>
            </a:r>
            <a:r>
              <a:rPr lang="en-GB" dirty="0">
                <a:solidFill>
                  <a:schemeClr val="bg2"/>
                </a:solidFill>
              </a:rPr>
              <a:t> </a:t>
            </a:r>
            <a:endParaRPr lang="sr-Latn-CS" dirty="0" smtClean="0">
              <a:solidFill>
                <a:schemeClr val="bg2"/>
              </a:solidFill>
            </a:endParaRPr>
          </a:p>
          <a:p>
            <a:pPr lvl="1">
              <a:spcBef>
                <a:spcPts val="1800"/>
              </a:spcBef>
              <a:buFont typeface="Wingdings" panose="05000000000000000000" pitchFamily="2" charset="2"/>
              <a:buChar char="ü"/>
            </a:pPr>
            <a:r>
              <a:rPr lang="sr-Latn-CS" dirty="0" smtClean="0">
                <a:solidFill>
                  <a:schemeClr val="bg2"/>
                </a:solidFill>
              </a:rPr>
              <a:t>K</a:t>
            </a:r>
            <a:r>
              <a:rPr lang="en-GB" dirty="0" err="1" smtClean="0">
                <a:solidFill>
                  <a:schemeClr val="bg2"/>
                </a:solidFill>
              </a:rPr>
              <a:t>amat</a:t>
            </a:r>
            <a:r>
              <a:rPr lang="sr-Latn-CS" dirty="0">
                <a:solidFill>
                  <a:schemeClr val="bg2"/>
                </a:solidFill>
              </a:rPr>
              <a:t>a</a:t>
            </a:r>
            <a:endParaRPr lang="sr-Latn-CS" dirty="0" smtClean="0">
              <a:solidFill>
                <a:schemeClr val="bg2"/>
              </a:solidFill>
            </a:endParaRPr>
          </a:p>
          <a:p>
            <a:pPr lvl="1">
              <a:spcBef>
                <a:spcPts val="1800"/>
              </a:spcBef>
              <a:buFont typeface="Wingdings" panose="05000000000000000000" pitchFamily="2" charset="2"/>
              <a:buChar char="ü"/>
            </a:pPr>
            <a:r>
              <a:rPr lang="sr-Latn-CS" dirty="0" smtClean="0">
                <a:solidFill>
                  <a:schemeClr val="bg2"/>
                </a:solidFill>
              </a:rPr>
              <a:t>N</a:t>
            </a:r>
            <a:r>
              <a:rPr lang="en-GB" dirty="0" err="1" smtClean="0">
                <a:solidFill>
                  <a:schemeClr val="bg2"/>
                </a:solidFill>
              </a:rPr>
              <a:t>aknad</a:t>
            </a:r>
            <a:r>
              <a:rPr lang="sr-Latn-CS" dirty="0" smtClean="0">
                <a:solidFill>
                  <a:schemeClr val="bg2"/>
                </a:solidFill>
              </a:rPr>
              <a:t>e</a:t>
            </a:r>
            <a:r>
              <a:rPr lang="en-GB" dirty="0" smtClean="0">
                <a:solidFill>
                  <a:schemeClr val="bg2"/>
                </a:solidFill>
              </a:rPr>
              <a:t> </a:t>
            </a:r>
            <a:r>
              <a:rPr lang="en-GB" dirty="0">
                <a:solidFill>
                  <a:schemeClr val="bg2"/>
                </a:solidFill>
              </a:rPr>
              <a:t>od </a:t>
            </a:r>
            <a:r>
              <a:rPr lang="en-GB" dirty="0" err="1">
                <a:solidFill>
                  <a:schemeClr val="bg2"/>
                </a:solidFill>
              </a:rPr>
              <a:t>usluga</a:t>
            </a:r>
            <a:r>
              <a:rPr lang="en-GB" dirty="0">
                <a:solidFill>
                  <a:schemeClr val="bg2"/>
                </a:solidFill>
              </a:rPr>
              <a:t> </a:t>
            </a:r>
            <a:r>
              <a:rPr lang="en-GB" dirty="0" err="1">
                <a:solidFill>
                  <a:schemeClr val="bg2"/>
                </a:solidFill>
              </a:rPr>
              <a:t>koje</a:t>
            </a:r>
            <a:r>
              <a:rPr lang="en-GB" dirty="0">
                <a:solidFill>
                  <a:schemeClr val="bg2"/>
                </a:solidFill>
              </a:rPr>
              <a:t> se </a:t>
            </a:r>
            <a:r>
              <a:rPr lang="en-GB" dirty="0" err="1">
                <a:solidFill>
                  <a:schemeClr val="bg2"/>
                </a:solidFill>
              </a:rPr>
              <a:t>pružaju</a:t>
            </a:r>
            <a:r>
              <a:rPr lang="en-GB" dirty="0">
                <a:solidFill>
                  <a:schemeClr val="bg2"/>
                </a:solidFill>
              </a:rPr>
              <a:t> </a:t>
            </a:r>
            <a:r>
              <a:rPr lang="en-GB" dirty="0" err="1">
                <a:solidFill>
                  <a:schemeClr val="bg2"/>
                </a:solidFill>
              </a:rPr>
              <a:t>ili</a:t>
            </a:r>
            <a:r>
              <a:rPr lang="en-GB" dirty="0">
                <a:solidFill>
                  <a:schemeClr val="bg2"/>
                </a:solidFill>
              </a:rPr>
              <a:t> </a:t>
            </a:r>
            <a:r>
              <a:rPr lang="en-GB" dirty="0" err="1">
                <a:solidFill>
                  <a:schemeClr val="bg2"/>
                </a:solidFill>
              </a:rPr>
              <a:t>koriste</a:t>
            </a:r>
            <a:r>
              <a:rPr lang="en-GB" dirty="0">
                <a:solidFill>
                  <a:schemeClr val="bg2"/>
                </a:solidFill>
              </a:rPr>
              <a:t>, </a:t>
            </a:r>
            <a:r>
              <a:rPr lang="en-GB" dirty="0" err="1">
                <a:solidFill>
                  <a:schemeClr val="bg2"/>
                </a:solidFill>
              </a:rPr>
              <a:t>odnosno</a:t>
            </a:r>
            <a:r>
              <a:rPr lang="en-GB" dirty="0">
                <a:solidFill>
                  <a:schemeClr val="bg2"/>
                </a:solidFill>
              </a:rPr>
              <a:t> </a:t>
            </a:r>
            <a:r>
              <a:rPr lang="en-GB" dirty="0" err="1">
                <a:solidFill>
                  <a:schemeClr val="bg2"/>
                </a:solidFill>
              </a:rPr>
              <a:t>koje</a:t>
            </a:r>
            <a:r>
              <a:rPr lang="en-GB" dirty="0">
                <a:solidFill>
                  <a:schemeClr val="bg2"/>
                </a:solidFill>
              </a:rPr>
              <a:t> </a:t>
            </a:r>
            <a:r>
              <a:rPr lang="en-GB" dirty="0" err="1">
                <a:solidFill>
                  <a:schemeClr val="bg2"/>
                </a:solidFill>
              </a:rPr>
              <a:t>će</a:t>
            </a:r>
            <a:r>
              <a:rPr lang="en-GB" dirty="0">
                <a:solidFill>
                  <a:schemeClr val="bg2"/>
                </a:solidFill>
              </a:rPr>
              <a:t> </a:t>
            </a:r>
            <a:r>
              <a:rPr lang="en-GB" dirty="0" err="1">
                <a:solidFill>
                  <a:schemeClr val="bg2"/>
                </a:solidFill>
              </a:rPr>
              <a:t>biti</a:t>
            </a:r>
            <a:r>
              <a:rPr lang="en-GB" dirty="0">
                <a:solidFill>
                  <a:schemeClr val="bg2"/>
                </a:solidFill>
              </a:rPr>
              <a:t> </a:t>
            </a:r>
            <a:r>
              <a:rPr lang="en-GB" dirty="0" err="1">
                <a:solidFill>
                  <a:schemeClr val="bg2"/>
                </a:solidFill>
              </a:rPr>
              <a:t>pružene</a:t>
            </a:r>
            <a:r>
              <a:rPr lang="en-GB" dirty="0">
                <a:solidFill>
                  <a:schemeClr val="bg2"/>
                </a:solidFill>
              </a:rPr>
              <a:t> </a:t>
            </a:r>
            <a:r>
              <a:rPr lang="en-GB" dirty="0" err="1">
                <a:solidFill>
                  <a:schemeClr val="bg2"/>
                </a:solidFill>
              </a:rPr>
              <a:t>ili</a:t>
            </a:r>
            <a:r>
              <a:rPr lang="en-GB" dirty="0">
                <a:solidFill>
                  <a:schemeClr val="bg2"/>
                </a:solidFill>
              </a:rPr>
              <a:t> </a:t>
            </a:r>
            <a:r>
              <a:rPr lang="en-GB" dirty="0" err="1">
                <a:solidFill>
                  <a:schemeClr val="bg2"/>
                </a:solidFill>
              </a:rPr>
              <a:t>korišćene</a:t>
            </a:r>
            <a:r>
              <a:rPr lang="en-GB" dirty="0">
                <a:solidFill>
                  <a:schemeClr val="bg2"/>
                </a:solidFill>
              </a:rPr>
              <a:t> </a:t>
            </a:r>
            <a:r>
              <a:rPr lang="en-GB" dirty="0" err="1">
                <a:solidFill>
                  <a:schemeClr val="bg2"/>
                </a:solidFill>
              </a:rPr>
              <a:t>na</a:t>
            </a:r>
            <a:r>
              <a:rPr lang="en-GB" dirty="0">
                <a:solidFill>
                  <a:schemeClr val="bg2"/>
                </a:solidFill>
              </a:rPr>
              <a:t> </a:t>
            </a:r>
            <a:r>
              <a:rPr lang="en-GB" dirty="0" err="1">
                <a:solidFill>
                  <a:schemeClr val="bg2"/>
                </a:solidFill>
              </a:rPr>
              <a:t>teritoriji</a:t>
            </a:r>
            <a:r>
              <a:rPr lang="en-GB" dirty="0">
                <a:solidFill>
                  <a:schemeClr val="bg2"/>
                </a:solidFill>
              </a:rPr>
              <a:t> </a:t>
            </a:r>
            <a:r>
              <a:rPr lang="en-GB" dirty="0" err="1">
                <a:solidFill>
                  <a:schemeClr val="bg2"/>
                </a:solidFill>
              </a:rPr>
              <a:t>Republike</a:t>
            </a:r>
            <a:r>
              <a:rPr lang="en-GB" dirty="0">
                <a:solidFill>
                  <a:schemeClr val="bg2"/>
                </a:solidFill>
              </a:rPr>
              <a:t>	</a:t>
            </a:r>
            <a:endParaRPr lang="sr-Latn-CS" dirty="0" smtClean="0">
              <a:solidFill>
                <a:schemeClr val="bg2"/>
              </a:solidFill>
            </a:endParaRPr>
          </a:p>
          <a:p>
            <a:pPr marL="0" lvl="1" indent="0">
              <a:spcBef>
                <a:spcPts val="1800"/>
              </a:spcBef>
              <a:buNone/>
            </a:pPr>
            <a:r>
              <a:rPr lang="en-GB" dirty="0">
                <a:solidFill>
                  <a:schemeClr val="bg2"/>
                </a:solidFill>
              </a:rPr>
              <a:t>			</a:t>
            </a:r>
          </a:p>
          <a:p>
            <a:pPr marL="0" lvl="1" indent="0">
              <a:spcBef>
                <a:spcPts val="1800"/>
              </a:spcBef>
              <a:buNone/>
            </a:pPr>
            <a:r>
              <a:rPr lang="en-GB" dirty="0" smtClean="0">
                <a:solidFill>
                  <a:schemeClr val="bg2"/>
                </a:solidFill>
              </a:rPr>
              <a:t>		</a:t>
            </a:r>
          </a:p>
          <a:p>
            <a:pPr lvl="1"/>
            <a:endParaRPr lang="sr-Latn-CS" dirty="0" smtClean="0">
              <a:solidFill>
                <a:srgbClr val="92D400"/>
              </a:solidFill>
            </a:endParaRPr>
          </a:p>
          <a:p>
            <a:endParaRPr lang="en-GB" dirty="0" smtClean="0">
              <a:solidFill>
                <a:srgbClr val="92D400"/>
              </a:solidFill>
            </a:endParaRPr>
          </a:p>
        </p:txBody>
      </p:sp>
      <p:sp>
        <p:nvSpPr>
          <p:cNvPr id="15" name="Title 14"/>
          <p:cNvSpPr>
            <a:spLocks noGrp="1"/>
          </p:cNvSpPr>
          <p:nvPr>
            <p:ph type="title"/>
          </p:nvPr>
        </p:nvSpPr>
        <p:spPr>
          <a:xfrm>
            <a:off x="370113" y="295200"/>
            <a:ext cx="8388000" cy="695400"/>
          </a:xfrm>
        </p:spPr>
        <p:txBody>
          <a:bodyPr>
            <a:normAutofit/>
          </a:bodyPr>
          <a:lstStyle/>
          <a:p>
            <a:r>
              <a:rPr lang="sr-Latn-CS" dirty="0" smtClean="0">
                <a:solidFill>
                  <a:srgbClr val="00A1DE"/>
                </a:solidFill>
              </a:rPr>
              <a:t>Sadržaj</a:t>
            </a:r>
            <a:endParaRPr lang="en-GB" dirty="0">
              <a:solidFill>
                <a:srgbClr val="92D400"/>
              </a:solidFill>
            </a:endParaRPr>
          </a:p>
        </p:txBody>
      </p:sp>
      <p:sp>
        <p:nvSpPr>
          <p:cNvPr id="4" name="Footer Placeholder 3"/>
          <p:cNvSpPr>
            <a:spLocks noGrp="1"/>
          </p:cNvSpPr>
          <p:nvPr>
            <p:ph type="ftr" sz="quarter" idx="3"/>
          </p:nvPr>
        </p:nvSpPr>
        <p:spPr/>
        <p:txBody>
          <a:bodyPr/>
          <a:lstStyle/>
          <a:p>
            <a:r>
              <a:rPr lang="en-GB" dirty="0" smtClean="0">
                <a:solidFill>
                  <a:srgbClr val="002776"/>
                </a:solidFill>
              </a:rPr>
              <a:t>© 201</a:t>
            </a:r>
            <a:r>
              <a:rPr lang="sr-Latn-CS" dirty="0" smtClean="0">
                <a:solidFill>
                  <a:srgbClr val="002776"/>
                </a:solidFill>
              </a:rPr>
              <a:t>5</a:t>
            </a:r>
            <a:r>
              <a:rPr lang="en-GB" dirty="0" smtClean="0">
                <a:solidFill>
                  <a:srgbClr val="002776"/>
                </a:solidFill>
              </a:rPr>
              <a:t> Deloitte </a:t>
            </a:r>
            <a:r>
              <a:rPr lang="sr-Latn-CS" dirty="0" smtClean="0">
                <a:solidFill>
                  <a:srgbClr val="002776"/>
                </a:solidFill>
              </a:rPr>
              <a:t>Srbija</a:t>
            </a:r>
            <a:endParaRPr lang="en-GB" dirty="0">
              <a:solidFill>
                <a:srgbClr val="002776"/>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002776"/>
                </a:solidFill>
              </a:rPr>
              <a:pPr/>
              <a:t>2</a:t>
            </a:fld>
            <a:endParaRPr lang="en-GB" dirty="0">
              <a:solidFill>
                <a:srgbClr val="002776"/>
              </a:solidFill>
            </a:endParaRPr>
          </a:p>
        </p:txBody>
      </p:sp>
    </p:spTree>
    <p:extLst>
      <p:ext uri="{BB962C8B-B14F-4D97-AF65-F5344CB8AC3E}">
        <p14:creationId xmlns:p14="http://schemas.microsoft.com/office/powerpoint/2010/main" val="263313013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fontScale="90000"/>
          </a:bodyPr>
          <a:lstStyle/>
          <a:p>
            <a:pPr marL="285750" indent="-285750"/>
            <a:r>
              <a:rPr lang="sr-Latn-CS" dirty="0">
                <a:solidFill>
                  <a:srgbClr val="002776"/>
                </a:solidFill>
              </a:rPr>
              <a:t>Pojam poreza po </a:t>
            </a:r>
            <a:r>
              <a:rPr lang="sr-Latn-CS" dirty="0" smtClean="0">
                <a:solidFill>
                  <a:srgbClr val="002776"/>
                </a:solidFill>
              </a:rPr>
              <a:t>odbitku, primena UIDO i administracija </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3</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sr-Latn-CS" sz="1600" b="1" dirty="0" smtClean="0">
                <a:solidFill>
                  <a:srgbClr val="00A1DE"/>
                </a:solidFill>
              </a:rPr>
              <a:t>Porez po odbitku naplaćuje država izvora prilikom isplate prihoda nerezidentnim pravnim licima od strane rezidentnih pravnih lica, a obračunava se na bruto isplaćen prihod.  </a:t>
            </a:r>
          </a:p>
          <a:p>
            <a:pPr lvl="2"/>
            <a:r>
              <a:rPr lang="sr-Latn-CS" sz="1600" i="0" dirty="0" smtClean="0">
                <a:solidFill>
                  <a:srgbClr val="313131"/>
                </a:solidFill>
              </a:rPr>
              <a:t>Porez po odbitku </a:t>
            </a:r>
            <a:r>
              <a:rPr lang="sr-Latn-CS" sz="1600" b="1" i="0" dirty="0" smtClean="0">
                <a:solidFill>
                  <a:srgbClr val="313131"/>
                </a:solidFill>
              </a:rPr>
              <a:t>nije</a:t>
            </a:r>
            <a:r>
              <a:rPr lang="sr-Latn-CS" sz="1600" i="0" dirty="0" smtClean="0">
                <a:solidFill>
                  <a:srgbClr val="313131"/>
                </a:solidFill>
              </a:rPr>
              <a:t> porez na dobit (član 40 – „…</a:t>
            </a:r>
            <a:r>
              <a:rPr lang="pl-PL" sz="1600" dirty="0" err="1" smtClean="0">
                <a:solidFill>
                  <a:srgbClr val="313131"/>
                </a:solidFill>
              </a:rPr>
              <a:t>porez</a:t>
            </a:r>
            <a:r>
              <a:rPr lang="pl-PL" sz="1600" dirty="0" smtClean="0">
                <a:solidFill>
                  <a:srgbClr val="313131"/>
                </a:solidFill>
              </a:rPr>
              <a:t> na </a:t>
            </a:r>
            <a:r>
              <a:rPr lang="pl-PL" sz="1600" b="1" dirty="0" err="1" smtClean="0">
                <a:solidFill>
                  <a:srgbClr val="313131"/>
                </a:solidFill>
              </a:rPr>
              <a:t>dobit</a:t>
            </a:r>
            <a:r>
              <a:rPr lang="pl-PL" sz="1600" dirty="0" smtClean="0">
                <a:solidFill>
                  <a:srgbClr val="313131"/>
                </a:solidFill>
              </a:rPr>
              <a:t> po </a:t>
            </a:r>
            <a:r>
              <a:rPr lang="pl-PL" sz="1600" dirty="0" err="1" smtClean="0">
                <a:solidFill>
                  <a:srgbClr val="313131"/>
                </a:solidFill>
              </a:rPr>
              <a:t>odbitku</a:t>
            </a:r>
            <a:r>
              <a:rPr lang="pl-PL" sz="1600" dirty="0" smtClean="0">
                <a:solidFill>
                  <a:srgbClr val="313131"/>
                </a:solidFill>
              </a:rPr>
              <a:t> po stopi od 20%...</a:t>
            </a:r>
            <a:r>
              <a:rPr lang="sr-Latn-CS" sz="1600" i="0" dirty="0" smtClean="0">
                <a:solidFill>
                  <a:srgbClr val="313131"/>
                </a:solidFill>
              </a:rPr>
              <a:t>), a ako jeste:</a:t>
            </a:r>
          </a:p>
          <a:p>
            <a:pPr lvl="3"/>
            <a:r>
              <a:rPr lang="sr-Latn-CS" sz="1600" i="1" dirty="0" smtClean="0">
                <a:solidFill>
                  <a:srgbClr val="313131"/>
                </a:solidFill>
              </a:rPr>
              <a:t>Član 3: Nerezidentni obveznik podleže oporezivanju dobiti koju ostvari poslovanjem preko stalne poslovne jedinice koja se nalazi na teritoriji Republike…</a:t>
            </a:r>
          </a:p>
          <a:p>
            <a:pPr lvl="2"/>
            <a:r>
              <a:rPr lang="sr-Latn-CS" sz="1600" i="0" dirty="0" smtClean="0">
                <a:solidFill>
                  <a:srgbClr val="313131"/>
                </a:solidFill>
              </a:rPr>
              <a:t>Porez po odbitku obračunava se na isplate </a:t>
            </a:r>
            <a:r>
              <a:rPr lang="sr-Latn-CS" sz="1600" b="1" i="0" dirty="0" smtClean="0">
                <a:solidFill>
                  <a:srgbClr val="313131"/>
                </a:solidFill>
              </a:rPr>
              <a:t>nerezidentnim</a:t>
            </a:r>
            <a:r>
              <a:rPr lang="sr-Latn-CS" sz="1600" i="0" dirty="0" smtClean="0">
                <a:solidFill>
                  <a:srgbClr val="313131"/>
                </a:solidFill>
              </a:rPr>
              <a:t> </a:t>
            </a:r>
            <a:r>
              <a:rPr lang="sr-Latn-CS" sz="1600" b="1" i="0" dirty="0" smtClean="0">
                <a:solidFill>
                  <a:srgbClr val="313131"/>
                </a:solidFill>
              </a:rPr>
              <a:t>pravnim licima</a:t>
            </a:r>
            <a:r>
              <a:rPr lang="sr-Latn-CS" sz="1600" i="0" dirty="0" smtClean="0">
                <a:solidFill>
                  <a:srgbClr val="313131"/>
                </a:solidFill>
              </a:rPr>
              <a:t>, šta je sa stalnim poslovnim jedinicama nerezidenata?</a:t>
            </a:r>
          </a:p>
          <a:p>
            <a:pPr lvl="3"/>
            <a:r>
              <a:rPr lang="sr-Latn-CS" sz="1600" i="1" dirty="0" smtClean="0">
                <a:solidFill>
                  <a:srgbClr val="313131"/>
                </a:solidFill>
              </a:rPr>
              <a:t>Porez po odbitku ne obračunava se i ne plaća ako se prihod isplaćuje stalnoj poslovnoj jedinici nerezidentnog obveznika iz člana 4. ovog zakona (osim stalne poslovne jedinice </a:t>
            </a:r>
            <a:r>
              <a:rPr lang="sr-Latn-CS" sz="1600" i="1" dirty="0" smtClean="0">
                <a:solidFill>
                  <a:srgbClr val="313131"/>
                </a:solidFill>
              </a:rPr>
              <a:t>lica </a:t>
            </a:r>
            <a:r>
              <a:rPr lang="sr-Latn-CS" sz="1600" i="1" dirty="0" smtClean="0">
                <a:solidFill>
                  <a:srgbClr val="313131"/>
                </a:solidFill>
              </a:rPr>
              <a:t>iz preferencijalnog poreskog sistema)</a:t>
            </a:r>
          </a:p>
          <a:p>
            <a:pPr lvl="3"/>
            <a:r>
              <a:rPr lang="sr-Latn-CS" sz="1600" i="1" dirty="0" smtClean="0">
                <a:solidFill>
                  <a:srgbClr val="313131"/>
                </a:solidFill>
              </a:rPr>
              <a:t>Član 4: Stalna poslovna jedinica je svako stalno mesto poslovanja preko kojeg nerezidentni obveznik obavlja delatnost, a naročito… </a:t>
            </a:r>
            <a:r>
              <a:rPr lang="sr-Latn-CS" sz="1600" dirty="0" smtClean="0">
                <a:solidFill>
                  <a:srgbClr val="313131"/>
                </a:solidFill>
              </a:rPr>
              <a:t>(u Srbiji?)</a:t>
            </a:r>
          </a:p>
          <a:p>
            <a:pPr lvl="2"/>
            <a:r>
              <a:rPr lang="sr-Latn-CS" sz="1600" i="0" dirty="0" smtClean="0">
                <a:solidFill>
                  <a:srgbClr val="313131"/>
                </a:solidFill>
              </a:rPr>
              <a:t>Porez po odbitku plaća se kada nerezident ostvaruje prihod </a:t>
            </a:r>
            <a:r>
              <a:rPr lang="sr-Latn-CS" sz="1600" b="1" i="0" dirty="0" smtClean="0">
                <a:solidFill>
                  <a:srgbClr val="313131"/>
                </a:solidFill>
              </a:rPr>
              <a:t>od rezidentnog pravnog</a:t>
            </a:r>
            <a:r>
              <a:rPr lang="sr-Latn-CS" sz="1600" i="0" dirty="0" smtClean="0">
                <a:solidFill>
                  <a:srgbClr val="313131"/>
                </a:solidFill>
              </a:rPr>
              <a:t> </a:t>
            </a:r>
            <a:r>
              <a:rPr lang="sr-Latn-CS" sz="1600" i="0" dirty="0" smtClean="0">
                <a:solidFill>
                  <a:srgbClr val="313131"/>
                </a:solidFill>
              </a:rPr>
              <a:t>lica, ne i stalne poslovne jedinice.</a:t>
            </a:r>
            <a:endParaRPr lang="sr-Latn-CS" sz="1600" i="0" dirty="0">
              <a:solidFill>
                <a:srgbClr val="313131"/>
              </a:solidFill>
            </a:endParaRPr>
          </a:p>
        </p:txBody>
      </p:sp>
    </p:spTree>
    <p:extLst>
      <p:ext uri="{BB962C8B-B14F-4D97-AF65-F5344CB8AC3E}">
        <p14:creationId xmlns:p14="http://schemas.microsoft.com/office/powerpoint/2010/main" val="257624038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fontScale="90000"/>
          </a:bodyPr>
          <a:lstStyle/>
          <a:p>
            <a:pPr marL="285750" indent="-285750"/>
            <a:r>
              <a:rPr lang="sr-Latn-CS" dirty="0">
                <a:solidFill>
                  <a:srgbClr val="002776"/>
                </a:solidFill>
              </a:rPr>
              <a:t>Pojam poreza po odbitku, primena UIDO i administracija </a:t>
            </a:r>
            <a:r>
              <a:rPr lang="sr-Latn-CS" dirty="0" smtClean="0">
                <a:solidFill>
                  <a:srgbClr val="002776"/>
                </a:solidFill>
              </a:rPr>
              <a:t>(nastavak)</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4</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sr-Latn-CS" sz="1600" b="1" dirty="0">
                <a:solidFill>
                  <a:srgbClr val="00A1DE"/>
                </a:solidFill>
              </a:rPr>
              <a:t>Član 104 ZPDG: </a:t>
            </a:r>
            <a:r>
              <a:rPr lang="sr-Latn-CS" sz="1600" i="1" dirty="0">
                <a:solidFill>
                  <a:srgbClr val="00A1DE"/>
                </a:solidFill>
              </a:rPr>
              <a:t>Preduzetnik koji vodi poslovne knjige obračunava i </a:t>
            </a:r>
            <a:r>
              <a:rPr lang="sr-Latn-CS" sz="1600" b="1" i="1" dirty="0">
                <a:solidFill>
                  <a:srgbClr val="00A1DE"/>
                </a:solidFill>
              </a:rPr>
              <a:t>naplaćuje</a:t>
            </a:r>
            <a:r>
              <a:rPr lang="sr-Latn-CS" sz="1600" i="1" dirty="0">
                <a:solidFill>
                  <a:srgbClr val="00A1DE"/>
                </a:solidFill>
              </a:rPr>
              <a:t> porez po odbitku na prihode koje ostvaruje pravno lice u skladu sa zakonom kojim se uređuje porez na dobit pravnih </a:t>
            </a:r>
            <a:r>
              <a:rPr lang="sr-Latn-CS" sz="1600" i="1" dirty="0" smtClean="0">
                <a:solidFill>
                  <a:srgbClr val="00A1DE"/>
                </a:solidFill>
              </a:rPr>
              <a:t>lica.</a:t>
            </a:r>
          </a:p>
          <a:p>
            <a:pPr lvl="2"/>
            <a:r>
              <a:rPr lang="sr-Latn-CS" sz="1600" b="1" i="0" dirty="0" smtClean="0">
                <a:solidFill>
                  <a:srgbClr val="313131"/>
                </a:solidFill>
              </a:rPr>
              <a:t>Član 40 stav 5</a:t>
            </a:r>
            <a:r>
              <a:rPr lang="sr-Latn-CS" sz="1600" i="0" dirty="0" smtClean="0">
                <a:solidFill>
                  <a:srgbClr val="313131"/>
                </a:solidFill>
              </a:rPr>
              <a:t>: Rezidentno </a:t>
            </a:r>
            <a:r>
              <a:rPr lang="sr-Latn-CS" sz="1600" i="0" dirty="0">
                <a:solidFill>
                  <a:srgbClr val="313131"/>
                </a:solidFill>
              </a:rPr>
              <a:t>pravno lice dužno je da na dan isplate prihoda iz st. 1, 2. i 3. </a:t>
            </a:r>
            <a:r>
              <a:rPr lang="sr-Latn-CS" sz="1600" i="0" dirty="0" smtClean="0">
                <a:solidFill>
                  <a:srgbClr val="313131"/>
                </a:solidFill>
              </a:rPr>
              <a:t>člana 40 podnese </a:t>
            </a:r>
            <a:r>
              <a:rPr lang="sr-Latn-CS" sz="1600" i="0" dirty="0">
                <a:solidFill>
                  <a:srgbClr val="313131"/>
                </a:solidFill>
              </a:rPr>
              <a:t>poresku </a:t>
            </a:r>
            <a:r>
              <a:rPr lang="sr-Latn-CS" sz="1600" i="0" dirty="0" smtClean="0">
                <a:solidFill>
                  <a:srgbClr val="313131"/>
                </a:solidFill>
              </a:rPr>
              <a:t>prijavu.</a:t>
            </a:r>
          </a:p>
          <a:p>
            <a:pPr lvl="2"/>
            <a:r>
              <a:rPr lang="sr-Latn-CS" sz="1600" b="1" i="0" dirty="0">
                <a:solidFill>
                  <a:srgbClr val="313131"/>
                </a:solidFill>
              </a:rPr>
              <a:t>Član 71 </a:t>
            </a:r>
            <a:r>
              <a:rPr lang="sr-Latn-CS" sz="1600" b="1" i="0" dirty="0" smtClean="0">
                <a:solidFill>
                  <a:srgbClr val="313131"/>
                </a:solidFill>
              </a:rPr>
              <a:t>stav</a:t>
            </a:r>
            <a:r>
              <a:rPr lang="sr-Latn-CS" sz="1600" i="0" dirty="0" smtClean="0">
                <a:solidFill>
                  <a:srgbClr val="313131"/>
                </a:solidFill>
              </a:rPr>
              <a:t>: </a:t>
            </a:r>
            <a:r>
              <a:rPr lang="sr-Latn-CS" sz="1600" i="0" dirty="0">
                <a:solidFill>
                  <a:srgbClr val="313131"/>
                </a:solidFill>
              </a:rPr>
              <a:t>Poreska prijava za porez po odbitku iz stava 1. ovog člana podnosi se na dan isplate prihoda na koji se obračunava i plaća porez po odbitku u skladu sa ovim </a:t>
            </a:r>
            <a:r>
              <a:rPr lang="sr-Latn-CS" sz="1600" i="0" dirty="0" smtClean="0">
                <a:solidFill>
                  <a:srgbClr val="313131"/>
                </a:solidFill>
              </a:rPr>
              <a:t>zakonom.</a:t>
            </a:r>
          </a:p>
          <a:p>
            <a:pPr lvl="2"/>
            <a:r>
              <a:rPr lang="sr-Latn-CS" sz="1600" i="0" dirty="0" smtClean="0">
                <a:solidFill>
                  <a:srgbClr val="313131"/>
                </a:solidFill>
              </a:rPr>
              <a:t>Poreska stopa je 20% odnosno 25% za </a:t>
            </a:r>
            <a:r>
              <a:rPr lang="sr-Latn-CS" sz="1600" i="0" dirty="0">
                <a:solidFill>
                  <a:srgbClr val="313131"/>
                </a:solidFill>
              </a:rPr>
              <a:t>nerezidentno pravno lice iz jurisdikcije sa preferencijalnim poreskim </a:t>
            </a:r>
            <a:r>
              <a:rPr lang="sr-Latn-CS" sz="1600" i="0" dirty="0" smtClean="0">
                <a:solidFill>
                  <a:srgbClr val="313131"/>
                </a:solidFill>
              </a:rPr>
              <a:t>sistemom (osim u slučaju primene UIDO).</a:t>
            </a:r>
          </a:p>
          <a:p>
            <a:pPr lvl="2"/>
            <a:r>
              <a:rPr lang="sr-Latn-CS" sz="1600" b="1" i="0" dirty="0">
                <a:solidFill>
                  <a:srgbClr val="313131"/>
                </a:solidFill>
              </a:rPr>
              <a:t>Kod obračuna </a:t>
            </a:r>
            <a:r>
              <a:rPr lang="sr-Latn-CS" sz="1600" i="0" dirty="0">
                <a:solidFill>
                  <a:srgbClr val="313131"/>
                </a:solidFill>
              </a:rPr>
              <a:t>poreza po odbitku na prihode nerezidenta, </a:t>
            </a:r>
            <a:r>
              <a:rPr lang="sr-Latn-CS" sz="1600" i="0" dirty="0" err="1">
                <a:solidFill>
                  <a:srgbClr val="313131"/>
                </a:solidFill>
              </a:rPr>
              <a:t>isplatilac</a:t>
            </a:r>
            <a:r>
              <a:rPr lang="sr-Latn-CS" sz="1600" i="0" dirty="0">
                <a:solidFill>
                  <a:srgbClr val="313131"/>
                </a:solidFill>
              </a:rPr>
              <a:t> prihoda </a:t>
            </a:r>
            <a:r>
              <a:rPr lang="sr-Latn-CS" sz="1600" b="1" i="0" dirty="0">
                <a:solidFill>
                  <a:srgbClr val="313131"/>
                </a:solidFill>
              </a:rPr>
              <a:t>primenjuje odredbe</a:t>
            </a:r>
            <a:r>
              <a:rPr lang="sr-Latn-CS" sz="1600" i="0" dirty="0">
                <a:solidFill>
                  <a:srgbClr val="313131"/>
                </a:solidFill>
              </a:rPr>
              <a:t> ugovora o izbegavanju dvostrukog oporezivanja, pod uslovom da nerezident </a:t>
            </a:r>
            <a:r>
              <a:rPr lang="sr-Latn-CS" sz="1600" b="1" i="0" dirty="0">
                <a:solidFill>
                  <a:srgbClr val="313131"/>
                </a:solidFill>
              </a:rPr>
              <a:t>dokaže status rezidenta</a:t>
            </a:r>
            <a:r>
              <a:rPr lang="sr-Latn-CS" sz="1600" i="0" dirty="0">
                <a:solidFill>
                  <a:srgbClr val="313131"/>
                </a:solidFill>
              </a:rPr>
              <a:t> države sa kojom je Republika zaključila ugovor o izbegavanju dvostrukog oporezivanja i da je nerezident </a:t>
            </a:r>
            <a:r>
              <a:rPr lang="sr-Latn-CS" sz="1600" b="1" i="0" dirty="0">
                <a:solidFill>
                  <a:srgbClr val="313131"/>
                </a:solidFill>
              </a:rPr>
              <a:t>stvarni vlasnik </a:t>
            </a:r>
            <a:r>
              <a:rPr lang="sr-Latn-CS" sz="1600" b="1" i="0" dirty="0" smtClean="0">
                <a:solidFill>
                  <a:srgbClr val="313131"/>
                </a:solidFill>
              </a:rPr>
              <a:t>prihoda</a:t>
            </a:r>
            <a:r>
              <a:rPr lang="sr-Latn-CS" sz="1600" i="0" dirty="0" smtClean="0">
                <a:solidFill>
                  <a:srgbClr val="313131"/>
                </a:solidFill>
              </a:rPr>
              <a:t>.</a:t>
            </a:r>
          </a:p>
          <a:p>
            <a:pPr lvl="2"/>
            <a:r>
              <a:rPr lang="sr-Latn-CS" sz="1600" i="0" dirty="0" smtClean="0">
                <a:solidFill>
                  <a:srgbClr val="313131"/>
                </a:solidFill>
              </a:rPr>
              <a:t>Ko je stvarni vlasnik prihoda (mišljenje Min fin br</a:t>
            </a:r>
            <a:r>
              <a:rPr lang="sr-Latn-CS" sz="1600" i="0" dirty="0">
                <a:solidFill>
                  <a:srgbClr val="313131"/>
                </a:solidFill>
              </a:rPr>
              <a:t>. 413-01-271/2008-04 od 18.2.2008. </a:t>
            </a:r>
            <a:r>
              <a:rPr lang="sr-Latn-CS" sz="1600" i="0" dirty="0" smtClean="0">
                <a:solidFill>
                  <a:srgbClr val="313131"/>
                </a:solidFill>
              </a:rPr>
              <a:t>godine)?</a:t>
            </a:r>
          </a:p>
          <a:p>
            <a:pPr lvl="2"/>
            <a:endParaRPr lang="sr-Latn-CS" sz="1600" i="0" dirty="0" smtClean="0">
              <a:solidFill>
                <a:srgbClr val="313131"/>
              </a:solidFill>
            </a:endParaRPr>
          </a:p>
        </p:txBody>
      </p:sp>
    </p:spTree>
    <p:extLst>
      <p:ext uri="{BB962C8B-B14F-4D97-AF65-F5344CB8AC3E}">
        <p14:creationId xmlns:p14="http://schemas.microsoft.com/office/powerpoint/2010/main" val="494654875"/>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fontScale="90000"/>
          </a:bodyPr>
          <a:lstStyle/>
          <a:p>
            <a:pPr marL="285750" indent="-285750"/>
            <a:r>
              <a:rPr lang="sr-Latn-CS" dirty="0">
                <a:solidFill>
                  <a:srgbClr val="002776"/>
                </a:solidFill>
              </a:rPr>
              <a:t>Pojam poreza po odbitku, primena UIDO i administracija </a:t>
            </a:r>
            <a:r>
              <a:rPr lang="sr-Latn-CS" dirty="0" smtClean="0">
                <a:solidFill>
                  <a:srgbClr val="002776"/>
                </a:solidFill>
              </a:rPr>
              <a:t>(nastavak)</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5</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r>
              <a:rPr lang="sr-Latn-CS" sz="1400" dirty="0">
                <a:solidFill>
                  <a:srgbClr val="313131"/>
                </a:solidFill>
              </a:rPr>
              <a:t>Kada je reč o dokazivanju statusa stvarnog vlasnika prihoda (u konkretnom slučaju, autorskih naknada), iako </a:t>
            </a:r>
            <a:r>
              <a:rPr lang="sr-Latn-CS" sz="1400" b="1" dirty="0">
                <a:solidFill>
                  <a:srgbClr val="313131"/>
                </a:solidFill>
              </a:rPr>
              <a:t>izraz "stvarni vlasnik" </a:t>
            </a:r>
            <a:r>
              <a:rPr lang="sr-Latn-CS" sz="1400" dirty="0">
                <a:solidFill>
                  <a:srgbClr val="313131"/>
                </a:solidFill>
              </a:rPr>
              <a:t>(</a:t>
            </a:r>
            <a:r>
              <a:rPr lang="sr-Latn-CS" sz="1400" dirty="0" err="1">
                <a:solidFill>
                  <a:srgbClr val="313131"/>
                </a:solidFill>
              </a:rPr>
              <a:t>eng</a:t>
            </a:r>
            <a:r>
              <a:rPr lang="sr-Latn-CS" sz="1400" dirty="0">
                <a:solidFill>
                  <a:srgbClr val="313131"/>
                </a:solidFill>
              </a:rPr>
              <a:t>. "</a:t>
            </a:r>
            <a:r>
              <a:rPr lang="sr-Latn-CS" sz="1400" dirty="0" err="1">
                <a:solidFill>
                  <a:srgbClr val="313131"/>
                </a:solidFill>
              </a:rPr>
              <a:t>beneficial</a:t>
            </a:r>
            <a:r>
              <a:rPr lang="sr-Latn-CS" sz="1400" dirty="0">
                <a:solidFill>
                  <a:srgbClr val="313131"/>
                </a:solidFill>
              </a:rPr>
              <a:t> </a:t>
            </a:r>
            <a:r>
              <a:rPr lang="sr-Latn-CS" sz="1400" dirty="0" err="1">
                <a:solidFill>
                  <a:srgbClr val="313131"/>
                </a:solidFill>
              </a:rPr>
              <a:t>owner</a:t>
            </a:r>
            <a:r>
              <a:rPr lang="sr-Latn-CS" sz="1400" dirty="0">
                <a:solidFill>
                  <a:srgbClr val="313131"/>
                </a:solidFill>
              </a:rPr>
              <a:t>"; fr. "</a:t>
            </a:r>
            <a:r>
              <a:rPr lang="sr-Latn-CS" sz="1400" dirty="0" err="1">
                <a:solidFill>
                  <a:srgbClr val="313131"/>
                </a:solidFill>
              </a:rPr>
              <a:t>bénéficiaire</a:t>
            </a:r>
            <a:r>
              <a:rPr lang="sr-Latn-CS" sz="1400" dirty="0">
                <a:solidFill>
                  <a:srgbClr val="313131"/>
                </a:solidFill>
              </a:rPr>
              <a:t> </a:t>
            </a:r>
            <a:r>
              <a:rPr lang="sr-Latn-CS" sz="1400" dirty="0" err="1">
                <a:solidFill>
                  <a:srgbClr val="313131"/>
                </a:solidFill>
              </a:rPr>
              <a:t>effecti</a:t>
            </a:r>
            <a:r>
              <a:rPr lang="sr-Latn-CS" sz="1400" dirty="0">
                <a:solidFill>
                  <a:srgbClr val="313131"/>
                </a:solidFill>
              </a:rPr>
              <a:t>") </a:t>
            </a:r>
            <a:r>
              <a:rPr lang="sr-Latn-CS" sz="1400" b="1" dirty="0">
                <a:solidFill>
                  <a:srgbClr val="313131"/>
                </a:solidFill>
              </a:rPr>
              <a:t>nije precizno definisan u zakonodavstvima zemalja članica OECD</a:t>
            </a:r>
            <a:r>
              <a:rPr lang="sr-Latn-CS" sz="1400" dirty="0">
                <a:solidFill>
                  <a:srgbClr val="313131"/>
                </a:solidFill>
              </a:rPr>
              <a:t>, međunarodna teorija pod ovim pojmom podrazumeva </a:t>
            </a:r>
            <a:r>
              <a:rPr lang="sr-Latn-CS" sz="1400" b="1" dirty="0">
                <a:solidFill>
                  <a:srgbClr val="313131"/>
                </a:solidFill>
              </a:rPr>
              <a:t>punopravnog</a:t>
            </a:r>
            <a:r>
              <a:rPr lang="sr-Latn-CS" sz="1400" dirty="0">
                <a:solidFill>
                  <a:srgbClr val="313131"/>
                </a:solidFill>
              </a:rPr>
              <a:t> vlasnika autorskih naknada, sa svim </a:t>
            </a:r>
            <a:r>
              <a:rPr lang="sr-Latn-CS" sz="1400" b="1" dirty="0" smtClean="0">
                <a:solidFill>
                  <a:srgbClr val="313131"/>
                </a:solidFill>
              </a:rPr>
              <a:t>pravima na neposredno uživanje pogodnosti </a:t>
            </a:r>
            <a:r>
              <a:rPr lang="sr-Latn-CS" sz="1400" dirty="0" smtClean="0">
                <a:solidFill>
                  <a:srgbClr val="313131"/>
                </a:solidFill>
              </a:rPr>
              <a:t>od </a:t>
            </a:r>
            <a:r>
              <a:rPr lang="sr-Latn-CS" sz="1400" dirty="0">
                <a:solidFill>
                  <a:srgbClr val="313131"/>
                </a:solidFill>
              </a:rPr>
              <a:t>dohotka. Isto tako, poreska zakonodavstva nekih zemalja propisuju da su primaoci prihoda koji imaju pravo na pogodnosti iz ugovora o izbegavanju dvostrukog oporezivanja, istovremeno, i stvarni vlasnici prihoda, </a:t>
            </a:r>
            <a:r>
              <a:rPr lang="sr-Latn-CS" sz="1400" b="1" dirty="0">
                <a:solidFill>
                  <a:srgbClr val="313131"/>
                </a:solidFill>
              </a:rPr>
              <a:t>ukoliko su u stanju da prezentuju odgovarajuću dokumentaciju </a:t>
            </a:r>
            <a:r>
              <a:rPr lang="sr-Latn-CS" sz="1400" dirty="0">
                <a:solidFill>
                  <a:srgbClr val="313131"/>
                </a:solidFill>
              </a:rPr>
              <a:t>koja dokazuje njihov status stvarnog vlasnika, odnosno da će država izvora prihoda (za potrebe primene pogodnosti iz ugovora o izbegavanju dvostrukog oporezivanja) primaoca prihoda smatrati njihovim stvarnim vlasnikom, </a:t>
            </a:r>
            <a:r>
              <a:rPr lang="sr-Latn-CS" sz="1400" b="1" dirty="0">
                <a:solidFill>
                  <a:srgbClr val="313131"/>
                </a:solidFill>
              </a:rPr>
              <a:t>ukoliko</a:t>
            </a:r>
            <a:r>
              <a:rPr lang="sr-Latn-CS" sz="1400" dirty="0">
                <a:solidFill>
                  <a:srgbClr val="313131"/>
                </a:solidFill>
              </a:rPr>
              <a:t> je primalac lice kojem </a:t>
            </a:r>
            <a:r>
              <a:rPr lang="sr-Latn-CS" sz="1400" b="1" dirty="0">
                <a:solidFill>
                  <a:srgbClr val="313131"/>
                </a:solidFill>
              </a:rPr>
              <a:t>se</a:t>
            </a:r>
            <a:r>
              <a:rPr lang="sr-Latn-CS" sz="1400" dirty="0">
                <a:solidFill>
                  <a:srgbClr val="313131"/>
                </a:solidFill>
              </a:rPr>
              <a:t>, prema zakonima države izvora, </a:t>
            </a:r>
            <a:r>
              <a:rPr lang="sr-Latn-CS" sz="1400" b="1" dirty="0">
                <a:solidFill>
                  <a:srgbClr val="313131"/>
                </a:solidFill>
              </a:rPr>
              <a:t>dohodak pripisuje za poreske svrhe</a:t>
            </a:r>
            <a:r>
              <a:rPr lang="sr-Latn-CS" sz="1400" dirty="0">
                <a:solidFill>
                  <a:srgbClr val="313131"/>
                </a:solidFill>
              </a:rPr>
              <a:t>.</a:t>
            </a:r>
          </a:p>
          <a:p>
            <a:pPr lvl="2"/>
            <a:r>
              <a:rPr lang="sr-Latn-CS" sz="1400" dirty="0">
                <a:solidFill>
                  <a:srgbClr val="313131"/>
                </a:solidFill>
              </a:rPr>
              <a:t>S obzirom na izneto, </a:t>
            </a:r>
            <a:r>
              <a:rPr lang="sr-Latn-CS" sz="1400" b="1" dirty="0">
                <a:solidFill>
                  <a:srgbClr val="313131"/>
                </a:solidFill>
              </a:rPr>
              <a:t>prvi (ali ne i jedini) dokaz </a:t>
            </a:r>
            <a:r>
              <a:rPr lang="sr-Latn-CS" sz="1400" dirty="0">
                <a:solidFill>
                  <a:srgbClr val="313131"/>
                </a:solidFill>
              </a:rPr>
              <a:t>za utvrđivanje statusa stvarnog vlasnika prihoda, mogao bi biti </a:t>
            </a:r>
            <a:r>
              <a:rPr lang="sr-Latn-CS" sz="1400" b="1" dirty="0" smtClean="0">
                <a:solidFill>
                  <a:srgbClr val="313131"/>
                </a:solidFill>
              </a:rPr>
              <a:t>komercijalni ugovor </a:t>
            </a:r>
            <a:r>
              <a:rPr lang="sr-Latn-CS" sz="1400" dirty="0" smtClean="0">
                <a:solidFill>
                  <a:srgbClr val="313131"/>
                </a:solidFill>
              </a:rPr>
              <a:t>o </a:t>
            </a:r>
            <a:r>
              <a:rPr lang="sr-Latn-CS" sz="1400" dirty="0">
                <a:solidFill>
                  <a:srgbClr val="313131"/>
                </a:solidFill>
              </a:rPr>
              <a:t>pravnom poslu (zakupu građevinskih mašina) na osnovu kojeg nerezident u Republici Srbiji ostvaruje autorske naknade, a iz koga se nedvosmisleno ili sa velikim stepenom izvesnosti može zaključiti da je nerezident lice koje je stvarni vlasnik autorskih naknada. Podrazumeva se, da </a:t>
            </a:r>
            <a:r>
              <a:rPr lang="sr-Latn-CS" sz="1400" b="1" dirty="0">
                <a:solidFill>
                  <a:srgbClr val="313131"/>
                </a:solidFill>
              </a:rPr>
              <a:t>nerezident može prezentovati i sve druge neposredne i posredne dokaze (dokumenta)</a:t>
            </a:r>
            <a:r>
              <a:rPr lang="sr-Latn-CS" sz="1400" dirty="0">
                <a:solidFill>
                  <a:srgbClr val="313131"/>
                </a:solidFill>
              </a:rPr>
              <a:t> koji mogu potvrditi njegov status stvarnog vlasnika autorskih naknada.</a:t>
            </a:r>
          </a:p>
          <a:p>
            <a:pPr lvl="2"/>
            <a:endParaRPr lang="sr-Latn-CS" sz="1600" i="0" dirty="0">
              <a:solidFill>
                <a:srgbClr val="313131"/>
              </a:solidFill>
            </a:endParaRPr>
          </a:p>
          <a:p>
            <a:pPr lvl="2"/>
            <a:endParaRPr lang="sr-Latn-CS" sz="1600" i="0" dirty="0">
              <a:solidFill>
                <a:srgbClr val="313131"/>
              </a:solidFill>
            </a:endParaRPr>
          </a:p>
          <a:p>
            <a:pPr lvl="2"/>
            <a:endParaRPr lang="sr-Latn-CS" sz="1600" i="0" dirty="0" smtClean="0">
              <a:solidFill>
                <a:srgbClr val="313131"/>
              </a:solidFill>
            </a:endParaRPr>
          </a:p>
          <a:p>
            <a:pPr lvl="2"/>
            <a:endParaRPr lang="sr-Latn-CS" sz="1600" i="0" dirty="0" smtClean="0">
              <a:solidFill>
                <a:srgbClr val="313131"/>
              </a:solidFill>
            </a:endParaRPr>
          </a:p>
        </p:txBody>
      </p:sp>
    </p:spTree>
    <p:extLst>
      <p:ext uri="{BB962C8B-B14F-4D97-AF65-F5344CB8AC3E}">
        <p14:creationId xmlns:p14="http://schemas.microsoft.com/office/powerpoint/2010/main" val="4233181903"/>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fontScale="90000"/>
          </a:bodyPr>
          <a:lstStyle/>
          <a:p>
            <a:pPr marL="285750" indent="-285750"/>
            <a:r>
              <a:rPr lang="sr-Latn-CS" dirty="0">
                <a:solidFill>
                  <a:srgbClr val="002776"/>
                </a:solidFill>
              </a:rPr>
              <a:t>Pojam poreza po odbitku, primena UIDO i administracija </a:t>
            </a:r>
            <a:r>
              <a:rPr lang="sr-Latn-CS" dirty="0" smtClean="0">
                <a:solidFill>
                  <a:srgbClr val="002776"/>
                </a:solidFill>
              </a:rPr>
              <a:t>(nastavak)</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6</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sr-Latn-CS" sz="1600" b="1" dirty="0" smtClean="0">
                <a:solidFill>
                  <a:srgbClr val="00A1DE"/>
                </a:solidFill>
              </a:rPr>
              <a:t>Član 40a stav 6: </a:t>
            </a:r>
            <a:r>
              <a:rPr lang="sr-Latn-CS" sz="1600" dirty="0" smtClean="0">
                <a:solidFill>
                  <a:srgbClr val="00A1DE"/>
                </a:solidFill>
              </a:rPr>
              <a:t>Ako </a:t>
            </a:r>
            <a:r>
              <a:rPr lang="sr-Latn-CS" sz="1600" dirty="0" err="1">
                <a:solidFill>
                  <a:srgbClr val="00A1DE"/>
                </a:solidFill>
              </a:rPr>
              <a:t>isplatilac</a:t>
            </a:r>
            <a:r>
              <a:rPr lang="sr-Latn-CS" sz="1600" dirty="0">
                <a:solidFill>
                  <a:srgbClr val="00A1DE"/>
                </a:solidFill>
              </a:rPr>
              <a:t> prihoda u momentu isplate prihoda nerezidentu ne raspolaže </a:t>
            </a:r>
            <a:r>
              <a:rPr lang="sr-Latn-CS" sz="1600" dirty="0" smtClean="0">
                <a:solidFill>
                  <a:srgbClr val="00A1DE"/>
                </a:solidFill>
              </a:rPr>
              <a:t>o </a:t>
            </a:r>
            <a:r>
              <a:rPr lang="sr-Latn-CS" sz="1600" dirty="0" err="1" smtClean="0">
                <a:solidFill>
                  <a:srgbClr val="00A1DE"/>
                </a:solidFill>
              </a:rPr>
              <a:t>rezidentnosti</a:t>
            </a:r>
            <a:r>
              <a:rPr lang="sr-Latn-CS" sz="1600" dirty="0" smtClean="0">
                <a:solidFill>
                  <a:srgbClr val="00A1DE"/>
                </a:solidFill>
              </a:rPr>
              <a:t>, </a:t>
            </a:r>
            <a:r>
              <a:rPr lang="sr-Latn-CS" sz="1600" dirty="0">
                <a:solidFill>
                  <a:srgbClr val="00A1DE"/>
                </a:solidFill>
              </a:rPr>
              <a:t>dužan je da prilikom isplate prihoda primeni </a:t>
            </a:r>
            <a:r>
              <a:rPr lang="sr-Latn-CS" sz="1600" dirty="0" smtClean="0">
                <a:solidFill>
                  <a:srgbClr val="00A1DE"/>
                </a:solidFill>
              </a:rPr>
              <a:t>stopu od 20%.</a:t>
            </a:r>
            <a:r>
              <a:rPr lang="sr-Latn-CS" sz="1600" b="1" dirty="0" smtClean="0">
                <a:solidFill>
                  <a:srgbClr val="00A1DE"/>
                </a:solidFill>
              </a:rPr>
              <a:t> </a:t>
            </a:r>
            <a:endParaRPr lang="sr-Latn-CS" sz="1600" b="1" dirty="0">
              <a:solidFill>
                <a:srgbClr val="00A1DE"/>
              </a:solidFill>
            </a:endParaRPr>
          </a:p>
          <a:p>
            <a:pPr lvl="2"/>
            <a:r>
              <a:rPr lang="sr-Latn-CS" sz="1600" b="1" i="0" dirty="0" smtClean="0">
                <a:solidFill>
                  <a:srgbClr val="313131"/>
                </a:solidFill>
              </a:rPr>
              <a:t>Član 40a stav 7</a:t>
            </a:r>
            <a:r>
              <a:rPr lang="sr-Latn-CS" sz="1600" i="0" dirty="0" smtClean="0">
                <a:solidFill>
                  <a:srgbClr val="313131"/>
                </a:solidFill>
              </a:rPr>
              <a:t>: Ako </a:t>
            </a:r>
            <a:r>
              <a:rPr lang="sr-Latn-CS" sz="1600" i="0" dirty="0">
                <a:solidFill>
                  <a:srgbClr val="313131"/>
                </a:solidFill>
              </a:rPr>
              <a:t>nerezidentno pravno lice dostavi nadležnom poreskom organu </a:t>
            </a:r>
            <a:r>
              <a:rPr lang="sr-Latn-CS" sz="1600" i="0" dirty="0" smtClean="0">
                <a:solidFill>
                  <a:srgbClr val="313131"/>
                </a:solidFill>
              </a:rPr>
              <a:t>potvrdu o </a:t>
            </a:r>
            <a:r>
              <a:rPr lang="sr-Latn-CS" sz="1600" i="0" dirty="0" err="1" smtClean="0">
                <a:solidFill>
                  <a:srgbClr val="313131"/>
                </a:solidFill>
              </a:rPr>
              <a:t>rezidentnosti</a:t>
            </a:r>
            <a:r>
              <a:rPr lang="sr-Latn-CS" sz="1600" i="0" dirty="0" smtClean="0">
                <a:solidFill>
                  <a:srgbClr val="313131"/>
                </a:solidFill>
              </a:rPr>
              <a:t>, </a:t>
            </a:r>
            <a:r>
              <a:rPr lang="sr-Latn-CS" sz="1600" i="0" dirty="0">
                <a:solidFill>
                  <a:srgbClr val="313131"/>
                </a:solidFill>
              </a:rPr>
              <a:t>razlika između iznosa plaćenog poreza </a:t>
            </a:r>
            <a:r>
              <a:rPr lang="sr-Latn-CS" sz="1600" i="0" dirty="0" smtClean="0">
                <a:solidFill>
                  <a:srgbClr val="313131"/>
                </a:solidFill>
              </a:rPr>
              <a:t>i </a:t>
            </a:r>
            <a:r>
              <a:rPr lang="sr-Latn-CS" sz="1600" i="0" dirty="0">
                <a:solidFill>
                  <a:srgbClr val="313131"/>
                </a:solidFill>
              </a:rPr>
              <a:t>iznosa poreza za koji bi postojala obaveza plaćanja da je obveznik u momentu isplate prihoda raspolagao </a:t>
            </a:r>
            <a:r>
              <a:rPr lang="sr-Latn-CS" sz="1600" i="0" dirty="0" smtClean="0">
                <a:solidFill>
                  <a:srgbClr val="313131"/>
                </a:solidFill>
              </a:rPr>
              <a:t>potvrdom, </a:t>
            </a:r>
            <a:r>
              <a:rPr lang="sr-Latn-CS" sz="1600" i="0" dirty="0">
                <a:solidFill>
                  <a:srgbClr val="313131"/>
                </a:solidFill>
              </a:rPr>
              <a:t>smatra se više plaćenim porezom.</a:t>
            </a:r>
          </a:p>
          <a:p>
            <a:pPr lvl="2"/>
            <a:endParaRPr lang="sr-Latn-CS" sz="1600" i="0" dirty="0">
              <a:solidFill>
                <a:srgbClr val="313131"/>
              </a:solidFill>
            </a:endParaRPr>
          </a:p>
          <a:p>
            <a:pPr lvl="2"/>
            <a:endParaRPr lang="sr-Latn-CS" sz="1600" i="0" dirty="0">
              <a:solidFill>
                <a:srgbClr val="313131"/>
              </a:solidFill>
            </a:endParaRPr>
          </a:p>
          <a:p>
            <a:pPr lvl="2"/>
            <a:endParaRPr lang="sr-Latn-CS" sz="1600" i="0" dirty="0" smtClean="0">
              <a:solidFill>
                <a:srgbClr val="313131"/>
              </a:solidFill>
            </a:endParaRPr>
          </a:p>
          <a:p>
            <a:pPr lvl="2"/>
            <a:endParaRPr lang="sr-Latn-CS" sz="1600" i="0" dirty="0" smtClean="0">
              <a:solidFill>
                <a:srgbClr val="31313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4696408"/>
            <a:ext cx="2667000" cy="1774371"/>
          </a:xfrm>
          <a:prstGeom prst="rect">
            <a:avLst/>
          </a:prstGeom>
        </p:spPr>
      </p:pic>
    </p:spTree>
    <p:extLst>
      <p:ext uri="{BB962C8B-B14F-4D97-AF65-F5344CB8AC3E}">
        <p14:creationId xmlns:p14="http://schemas.microsoft.com/office/powerpoint/2010/main" val="2254288647"/>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a:bodyPr>
          <a:lstStyle/>
          <a:p>
            <a:pPr marL="285750" indent="-285750"/>
            <a:r>
              <a:rPr lang="sr-Latn-CS" dirty="0">
                <a:solidFill>
                  <a:srgbClr val="002776"/>
                </a:solidFill>
              </a:rPr>
              <a:t>Dividende i udeli u dobiti u pravnom licu</a:t>
            </a: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5</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7</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sr-Latn-CS" sz="1600" dirty="0">
                <a:solidFill>
                  <a:srgbClr val="00A1DE"/>
                </a:solidFill>
              </a:rPr>
              <a:t>Ukoliko međunarodnim ugovorom o izbegavanju dvostrukog oporezivanja nije drukčije uređeno, porez na dobit po odbitku po stopi od 20% obračunava se i plaća na prihode koje ostvari nerezidentno pravno lice od rezidentnog pravnog lica po </a:t>
            </a:r>
            <a:r>
              <a:rPr lang="sr-Latn-CS" sz="1600" dirty="0" smtClean="0">
                <a:solidFill>
                  <a:srgbClr val="00A1DE"/>
                </a:solidFill>
              </a:rPr>
              <a:t>osnovu </a:t>
            </a:r>
            <a:r>
              <a:rPr lang="sr-Latn-CS" sz="1600" dirty="0">
                <a:solidFill>
                  <a:srgbClr val="00A1DE"/>
                </a:solidFill>
              </a:rPr>
              <a:t>dividendi i udela u dobiti u pravnom licu, uključujući i dividendu iz člana 35. </a:t>
            </a:r>
            <a:r>
              <a:rPr lang="sr-Latn-CS" sz="1600" dirty="0" smtClean="0">
                <a:solidFill>
                  <a:srgbClr val="00A1DE"/>
                </a:solidFill>
              </a:rPr>
              <a:t>ZPDPL.</a:t>
            </a:r>
            <a:endParaRPr lang="sr-Latn-CS" sz="1600" dirty="0">
              <a:solidFill>
                <a:srgbClr val="00A1DE"/>
              </a:solidFill>
            </a:endParaRPr>
          </a:p>
          <a:p>
            <a:pPr lvl="2"/>
            <a:r>
              <a:rPr lang="sr-Latn-CS" sz="1600" b="1" i="0" dirty="0" smtClean="0">
                <a:solidFill>
                  <a:srgbClr val="313131"/>
                </a:solidFill>
              </a:rPr>
              <a:t>Član 35</a:t>
            </a:r>
            <a:r>
              <a:rPr lang="sr-Latn-CS" sz="1600" i="0" dirty="0">
                <a:solidFill>
                  <a:srgbClr val="313131"/>
                </a:solidFill>
              </a:rPr>
              <a:t>: Likvidacioni ostatak, odnosno višak deobne mase u novcu, odnosno </a:t>
            </a:r>
            <a:r>
              <a:rPr lang="sr-Latn-CS" sz="1600" i="0" dirty="0" err="1">
                <a:solidFill>
                  <a:srgbClr val="313131"/>
                </a:solidFill>
              </a:rPr>
              <a:t>nenovčanoj</a:t>
            </a:r>
            <a:r>
              <a:rPr lang="sr-Latn-CS" sz="1600" i="0" dirty="0">
                <a:solidFill>
                  <a:srgbClr val="313131"/>
                </a:solidFill>
              </a:rPr>
              <a:t> imovini, iznad vrednosti uloženog kapitala koji se raspodeljuje članovima privrednog društva nad kojim je okončan postupak likvidacije, odnosno zaključen postupak stečaja, smatra se </a:t>
            </a:r>
            <a:r>
              <a:rPr lang="sr-Latn-CS" sz="1600" i="0" dirty="0" smtClean="0">
                <a:solidFill>
                  <a:srgbClr val="313131"/>
                </a:solidFill>
              </a:rPr>
              <a:t>dividendom.</a:t>
            </a:r>
          </a:p>
          <a:p>
            <a:pPr lvl="2"/>
            <a:r>
              <a:rPr lang="sr-Latn-CS" sz="1600" i="0" dirty="0">
                <a:solidFill>
                  <a:srgbClr val="313131"/>
                </a:solidFill>
              </a:rPr>
              <a:t>Mišljenje </a:t>
            </a:r>
            <a:r>
              <a:rPr lang="sr-Latn-CS" sz="1600" i="0" dirty="0" smtClean="0">
                <a:solidFill>
                  <a:srgbClr val="313131"/>
                </a:solidFill>
              </a:rPr>
              <a:t>Min fin </a:t>
            </a:r>
            <a:r>
              <a:rPr lang="sr-Latn-CS" sz="1600" i="0" dirty="0">
                <a:solidFill>
                  <a:srgbClr val="313131"/>
                </a:solidFill>
              </a:rPr>
              <a:t>br. 011-00-45/2011-04 od 20.9.2011. godine: </a:t>
            </a:r>
            <a:r>
              <a:rPr lang="sr-Latn-CS" sz="1600" dirty="0">
                <a:solidFill>
                  <a:srgbClr val="313131"/>
                </a:solidFill>
              </a:rPr>
              <a:t>Međutim, imajući u vidu da je nakon izvršenog povećanja osnovnog kapitala iz neraspoređene dobiti, skupština članova društva donela odluku da se osnovni kapital društva smanji a da se novčani iznos na ime smanjenja osnovnog kapitala (do visine iznosa neraspoređene dobiti, za koji je izvršeno povećanje osnovnog kapitala) isplati vlasniku (nerezidentnom pravnom licu), prihod </a:t>
            </a:r>
            <a:r>
              <a:rPr lang="sr-Latn-CS" sz="1600" dirty="0" err="1">
                <a:solidFill>
                  <a:srgbClr val="313131"/>
                </a:solidFill>
              </a:rPr>
              <a:t>nerezidentog</a:t>
            </a:r>
            <a:r>
              <a:rPr lang="sr-Latn-CS" sz="1600" dirty="0">
                <a:solidFill>
                  <a:srgbClr val="313131"/>
                </a:solidFill>
              </a:rPr>
              <a:t> pravnog lica ostvaren na ime smanjenja njegovog učešća u kapitalu rezidentnog obveznika u konkretnom slučaju, po svojoj suštini, ima karakter prihoda koji je, saglasno odredbi člana 40. stav 1. Zakona, oporeziv porezom po </a:t>
            </a:r>
            <a:r>
              <a:rPr lang="sr-Latn-CS" sz="1600" dirty="0" smtClean="0">
                <a:solidFill>
                  <a:srgbClr val="313131"/>
                </a:solidFill>
              </a:rPr>
              <a:t>odbitku. </a:t>
            </a:r>
            <a:r>
              <a:rPr lang="sr-Latn-CS" sz="1600" b="1" i="0" dirty="0" smtClean="0">
                <a:solidFill>
                  <a:srgbClr val="313131"/>
                </a:solidFill>
              </a:rPr>
              <a:t>Dividenda?</a:t>
            </a:r>
            <a:endParaRPr lang="sr-Latn-CS" sz="1600" b="1" dirty="0">
              <a:solidFill>
                <a:srgbClr val="313131"/>
              </a:solidFill>
            </a:endParaRPr>
          </a:p>
          <a:p>
            <a:pPr lvl="2"/>
            <a:endParaRPr lang="sr-Latn-CS" sz="1600" i="0" dirty="0">
              <a:solidFill>
                <a:srgbClr val="313131"/>
              </a:solidFill>
            </a:endParaRPr>
          </a:p>
          <a:p>
            <a:pPr lvl="2"/>
            <a:endParaRPr lang="sr-Latn-CS" sz="1600" i="0" dirty="0">
              <a:solidFill>
                <a:srgbClr val="313131"/>
              </a:solidFill>
            </a:endParaRPr>
          </a:p>
          <a:p>
            <a:pPr lvl="2"/>
            <a:endParaRPr lang="sr-Latn-CS" sz="1600" i="0" dirty="0" smtClean="0">
              <a:solidFill>
                <a:srgbClr val="313131"/>
              </a:solidFill>
            </a:endParaRPr>
          </a:p>
          <a:p>
            <a:pPr lvl="2"/>
            <a:r>
              <a:rPr lang="sr-Latn-CS" sz="1600" i="0" dirty="0" smtClean="0">
                <a:solidFill>
                  <a:srgbClr val="313131"/>
                </a:solidFill>
              </a:rPr>
              <a:t>6</a:t>
            </a:r>
          </a:p>
        </p:txBody>
      </p:sp>
    </p:spTree>
    <p:extLst>
      <p:ext uri="{BB962C8B-B14F-4D97-AF65-F5344CB8AC3E}">
        <p14:creationId xmlns:p14="http://schemas.microsoft.com/office/powerpoint/2010/main" val="51963956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fontScale="90000"/>
          </a:bodyPr>
          <a:lstStyle/>
          <a:p>
            <a:pPr marL="285750" indent="-285750"/>
            <a:r>
              <a:rPr lang="sr-Latn-CS" dirty="0">
                <a:solidFill>
                  <a:srgbClr val="002776"/>
                </a:solidFill>
              </a:rPr>
              <a:t>Dividende i udeli u dobiti u pravnom </a:t>
            </a:r>
            <a:r>
              <a:rPr lang="sr-Latn-CS" dirty="0" smtClean="0">
                <a:solidFill>
                  <a:srgbClr val="002776"/>
                </a:solidFill>
              </a:rPr>
              <a:t>licu (nastavak)</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8</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sr-Latn-CS" sz="1600" b="1" dirty="0" smtClean="0">
                <a:solidFill>
                  <a:srgbClr val="00A1DE"/>
                </a:solidFill>
              </a:rPr>
              <a:t>Komentar na član 10 OECD MK</a:t>
            </a:r>
            <a:r>
              <a:rPr lang="sr-Latn-CS" sz="1600" dirty="0" smtClean="0">
                <a:solidFill>
                  <a:srgbClr val="00A1DE"/>
                </a:solidFill>
              </a:rPr>
              <a:t>: Kada zajam ne predstavlja kapital po definiciji kompanijskog prava ali u skladu sa domaćim zakonom (utanjena kapitalizacija) dohodak od takvog zajma predstavlja dividendu u skladu sa članom 10, vrednost takvog zajma takođe će se smatrati kapitalom..</a:t>
            </a:r>
            <a:endParaRPr lang="sr-Latn-CS" sz="1600" dirty="0">
              <a:solidFill>
                <a:srgbClr val="00A1DE"/>
              </a:solidFill>
            </a:endParaRPr>
          </a:p>
          <a:p>
            <a:pPr lvl="2"/>
            <a:r>
              <a:rPr lang="sr-Latn-CS" sz="1600" i="0" dirty="0">
                <a:solidFill>
                  <a:srgbClr val="313131"/>
                </a:solidFill>
              </a:rPr>
              <a:t>Mišljenje Min fin br. 430-01-322/2014-04 od 18.6.2015. godine: </a:t>
            </a:r>
            <a:r>
              <a:rPr lang="sr-Latn-CS" sz="1600" dirty="0">
                <a:solidFill>
                  <a:srgbClr val="313131"/>
                </a:solidFill>
              </a:rPr>
              <a:t>Dobit koju ostvari rezident Savezne Republike </a:t>
            </a:r>
            <a:r>
              <a:rPr lang="sr-Latn-CS" sz="1600" b="1" dirty="0">
                <a:solidFill>
                  <a:srgbClr val="313131"/>
                </a:solidFill>
              </a:rPr>
              <a:t>Nemačke</a:t>
            </a:r>
            <a:r>
              <a:rPr lang="sr-Latn-CS" sz="1600" dirty="0">
                <a:solidFill>
                  <a:srgbClr val="313131"/>
                </a:solidFill>
              </a:rPr>
              <a:t> po osnovu svog ulaganja u jugoslovensku organizaciju udruženog rada može se oporezivati u Jugoslaviji. Tako razrezan porez ne može biti veći od 15 odsto od te dobiti". </a:t>
            </a:r>
            <a:r>
              <a:rPr lang="sr-Latn-CS" sz="1600" dirty="0" smtClean="0">
                <a:solidFill>
                  <a:srgbClr val="313131"/>
                </a:solidFill>
              </a:rPr>
              <a:t>Iz </a:t>
            </a:r>
            <a:r>
              <a:rPr lang="sr-Latn-CS" sz="1600" dirty="0">
                <a:solidFill>
                  <a:srgbClr val="313131"/>
                </a:solidFill>
              </a:rPr>
              <a:t>navedenog proizilazi, da ne stoje navodi nemačke strane (koje prenosite u vašem napred navedenom zahtevu) o potrebi, u konkretnom slučaju, primene člana 22. (Ostali dohodak) stav 1. Ugovora koji predviđa, da se delovi dohotka rezidenta države </a:t>
            </a:r>
            <a:r>
              <a:rPr lang="sr-Latn-CS" sz="1600" dirty="0" err="1">
                <a:solidFill>
                  <a:srgbClr val="313131"/>
                </a:solidFill>
              </a:rPr>
              <a:t>ugovornice</a:t>
            </a:r>
            <a:r>
              <a:rPr lang="sr-Latn-CS" sz="1600" dirty="0">
                <a:solidFill>
                  <a:srgbClr val="313131"/>
                </a:solidFill>
              </a:rPr>
              <a:t> (u konkretnom slučaju, rezidenta SR Nemačke) bez obzira gde nastaju, o kojima se ne govori u prethodnim članovima ovog ugovora oporezuju samo u toj državi (u konkretnom slučaju, samo u SR Nemačkoj). </a:t>
            </a:r>
            <a:endParaRPr lang="sr-Latn-CS" sz="1600" dirty="0" smtClean="0">
              <a:solidFill>
                <a:srgbClr val="313131"/>
              </a:solidFill>
            </a:endParaRPr>
          </a:p>
          <a:p>
            <a:pPr lvl="2"/>
            <a:endParaRPr lang="sr-Latn-CS" sz="1600" i="0" dirty="0">
              <a:solidFill>
                <a:srgbClr val="313131"/>
              </a:solidFill>
            </a:endParaRPr>
          </a:p>
          <a:p>
            <a:pPr lvl="2"/>
            <a:endParaRPr lang="sr-Latn-CS" sz="1600" i="0" dirty="0" smtClean="0">
              <a:solidFill>
                <a:srgbClr val="313131"/>
              </a:solidFill>
            </a:endParaRPr>
          </a:p>
          <a:p>
            <a:pPr lvl="2"/>
            <a:endParaRPr lang="sr-Latn-CS" sz="1600" i="0" dirty="0" smtClean="0">
              <a:solidFill>
                <a:srgbClr val="31313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4696408"/>
            <a:ext cx="2667000" cy="1774371"/>
          </a:xfrm>
          <a:prstGeom prst="rect">
            <a:avLst/>
          </a:prstGeom>
        </p:spPr>
      </p:pic>
    </p:spTree>
    <p:extLst>
      <p:ext uri="{BB962C8B-B14F-4D97-AF65-F5344CB8AC3E}">
        <p14:creationId xmlns:p14="http://schemas.microsoft.com/office/powerpoint/2010/main" val="171598535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fontScale="90000"/>
          </a:bodyPr>
          <a:lstStyle/>
          <a:p>
            <a:pPr marL="285750" indent="-285750"/>
            <a:r>
              <a:rPr lang="sr-Latn-CS" dirty="0">
                <a:solidFill>
                  <a:srgbClr val="002776"/>
                </a:solidFill>
              </a:rPr>
              <a:t>Naknade od autorskog i srodnih prava i prava industrijske svojine </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9</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sr-Latn-CS" sz="1600" dirty="0" smtClean="0">
                <a:solidFill>
                  <a:srgbClr val="00A1DE"/>
                </a:solidFill>
              </a:rPr>
              <a:t>Porez po </a:t>
            </a:r>
            <a:r>
              <a:rPr lang="sr-Latn-CS" sz="1600" dirty="0">
                <a:solidFill>
                  <a:srgbClr val="00A1DE"/>
                </a:solidFill>
              </a:rPr>
              <a:t>odbitku </a:t>
            </a:r>
            <a:r>
              <a:rPr lang="sr-Latn-CS" sz="1600" dirty="0" smtClean="0">
                <a:solidFill>
                  <a:srgbClr val="00A1DE"/>
                </a:solidFill>
              </a:rPr>
              <a:t>obračunava </a:t>
            </a:r>
            <a:r>
              <a:rPr lang="sr-Latn-CS" sz="1600" dirty="0">
                <a:solidFill>
                  <a:srgbClr val="00A1DE"/>
                </a:solidFill>
              </a:rPr>
              <a:t>se i plaća na prihode koje ostvari nerezidentno pravno lice od rezidentnog pravnog lica po </a:t>
            </a:r>
            <a:r>
              <a:rPr lang="sr-Latn-CS" sz="1600" dirty="0" smtClean="0">
                <a:solidFill>
                  <a:srgbClr val="00A1DE"/>
                </a:solidFill>
              </a:rPr>
              <a:t>osnovu naknada </a:t>
            </a:r>
            <a:r>
              <a:rPr lang="sr-Latn-CS" sz="1600" dirty="0">
                <a:solidFill>
                  <a:srgbClr val="00A1DE"/>
                </a:solidFill>
              </a:rPr>
              <a:t>od autorskog i srodnih prava i prava industrijske </a:t>
            </a:r>
            <a:r>
              <a:rPr lang="sr-Latn-CS" sz="1600" dirty="0" smtClean="0">
                <a:solidFill>
                  <a:srgbClr val="00A1DE"/>
                </a:solidFill>
              </a:rPr>
              <a:t>svojine.</a:t>
            </a:r>
            <a:endParaRPr lang="sr-Latn-CS" sz="1600" dirty="0">
              <a:solidFill>
                <a:srgbClr val="00A1DE"/>
              </a:solidFill>
            </a:endParaRPr>
          </a:p>
          <a:p>
            <a:pPr lvl="2"/>
            <a:r>
              <a:rPr lang="sr-Latn-CS" sz="1600" i="0" dirty="0" smtClean="0">
                <a:solidFill>
                  <a:srgbClr val="313131"/>
                </a:solidFill>
              </a:rPr>
              <a:t>Zakon o autorskom i </a:t>
            </a:r>
            <a:r>
              <a:rPr lang="sr-Latn-CS" sz="1600" i="0" dirty="0">
                <a:solidFill>
                  <a:srgbClr val="313131"/>
                </a:solidFill>
              </a:rPr>
              <a:t>srodnim pravima: Ovim zakonom uređuju se prava autora književnih, naučnih, stručnih i umetničkih dela (u daljem tekstu: autorsko pravo), pravo interpretatora, pravo prvog izdavača slobodnog dela, prava proizvođača </a:t>
            </a:r>
            <a:r>
              <a:rPr lang="sr-Latn-CS" sz="1600" i="0" dirty="0" err="1">
                <a:solidFill>
                  <a:srgbClr val="313131"/>
                </a:solidFill>
              </a:rPr>
              <a:t>fonograma</a:t>
            </a:r>
            <a:r>
              <a:rPr lang="sr-Latn-CS" sz="1600" i="0" dirty="0">
                <a:solidFill>
                  <a:srgbClr val="313131"/>
                </a:solidFill>
              </a:rPr>
              <a:t>, </a:t>
            </a:r>
            <a:r>
              <a:rPr lang="sr-Latn-CS" sz="1600" i="0" dirty="0" err="1">
                <a:solidFill>
                  <a:srgbClr val="313131"/>
                </a:solidFill>
              </a:rPr>
              <a:t>videograma</a:t>
            </a:r>
            <a:r>
              <a:rPr lang="sr-Latn-CS" sz="1600" i="0" dirty="0">
                <a:solidFill>
                  <a:srgbClr val="313131"/>
                </a:solidFill>
              </a:rPr>
              <a:t>, emisija, baza podataka i pravo izdavača štampanih izdanja kao prava srodna autorskom pravu (u daljem tekstu: srodna prava</a:t>
            </a:r>
            <a:r>
              <a:rPr lang="sr-Latn-CS" sz="1600" i="0" dirty="0" smtClean="0">
                <a:solidFill>
                  <a:srgbClr val="313131"/>
                </a:solidFill>
              </a:rPr>
              <a:t>).</a:t>
            </a:r>
          </a:p>
          <a:p>
            <a:pPr lvl="2"/>
            <a:r>
              <a:rPr lang="sr-Latn-CS" sz="1600" i="0" dirty="0" smtClean="0">
                <a:solidFill>
                  <a:srgbClr val="313131"/>
                </a:solidFill>
              </a:rPr>
              <a:t>Šta je industrijska svojina?</a:t>
            </a:r>
            <a:endParaRPr lang="sr-Latn-CS" sz="1600" i="0" dirty="0">
              <a:solidFill>
                <a:srgbClr val="313131"/>
              </a:solidFill>
            </a:endParaRPr>
          </a:p>
          <a:p>
            <a:pPr lvl="2"/>
            <a:r>
              <a:rPr lang="sr-Latn-CS" sz="1600" b="1" i="0" dirty="0" smtClean="0">
                <a:solidFill>
                  <a:srgbClr val="313131"/>
                </a:solidFill>
              </a:rPr>
              <a:t>Iz član 12 tipičnog UIDO</a:t>
            </a:r>
            <a:r>
              <a:rPr lang="sr-Latn-CS" sz="1600" i="0" dirty="0" smtClean="0">
                <a:solidFill>
                  <a:srgbClr val="313131"/>
                </a:solidFill>
              </a:rPr>
              <a:t>: </a:t>
            </a:r>
            <a:r>
              <a:rPr lang="en-US" sz="1600" dirty="0" err="1"/>
              <a:t>Izraz</a:t>
            </a:r>
            <a:r>
              <a:rPr lang="en-US" sz="1600" dirty="0"/>
              <a:t> "</a:t>
            </a:r>
            <a:r>
              <a:rPr lang="en-US" sz="1600" dirty="0" err="1"/>
              <a:t>autorske</a:t>
            </a:r>
            <a:r>
              <a:rPr lang="en-US" sz="1600" dirty="0"/>
              <a:t> </a:t>
            </a:r>
            <a:r>
              <a:rPr lang="en-US" sz="1600" dirty="0" err="1"/>
              <a:t>naknade</a:t>
            </a:r>
            <a:r>
              <a:rPr lang="en-US" sz="1600" dirty="0"/>
              <a:t>", u </a:t>
            </a:r>
            <a:r>
              <a:rPr lang="en-US" sz="1600" dirty="0" err="1"/>
              <a:t>ovom</a:t>
            </a:r>
            <a:r>
              <a:rPr lang="en-US" sz="1600" dirty="0"/>
              <a:t> </a:t>
            </a:r>
            <a:r>
              <a:rPr lang="en-US" sz="1600" dirty="0" err="1"/>
              <a:t>članu</a:t>
            </a:r>
            <a:r>
              <a:rPr lang="en-US" sz="1600" dirty="0"/>
              <a:t>, </a:t>
            </a:r>
            <a:r>
              <a:rPr lang="en-US" sz="1600" dirty="0" err="1"/>
              <a:t>označava</a:t>
            </a:r>
            <a:r>
              <a:rPr lang="en-US" sz="1600" dirty="0"/>
              <a:t> </a:t>
            </a:r>
            <a:r>
              <a:rPr lang="en-US" sz="1600" dirty="0" err="1"/>
              <a:t>plaćanja</a:t>
            </a:r>
            <a:r>
              <a:rPr lang="en-US" sz="1600" dirty="0"/>
              <a:t> </a:t>
            </a:r>
            <a:r>
              <a:rPr lang="en-US" sz="1600" dirty="0" err="1"/>
              <a:t>bilo</a:t>
            </a:r>
            <a:r>
              <a:rPr lang="en-US" sz="1600" dirty="0"/>
              <a:t> </a:t>
            </a:r>
            <a:r>
              <a:rPr lang="en-US" sz="1600" dirty="0" err="1"/>
              <a:t>koje</a:t>
            </a:r>
            <a:r>
              <a:rPr lang="en-US" sz="1600" dirty="0"/>
              <a:t> </a:t>
            </a:r>
            <a:r>
              <a:rPr lang="en-US" sz="1600" dirty="0" err="1"/>
              <a:t>vrste</a:t>
            </a:r>
            <a:r>
              <a:rPr lang="en-US" sz="1600" dirty="0"/>
              <a:t> </a:t>
            </a:r>
            <a:r>
              <a:rPr lang="en-US" sz="1600" dirty="0" err="1"/>
              <a:t>koja</a:t>
            </a:r>
            <a:r>
              <a:rPr lang="en-US" sz="1600" dirty="0"/>
              <a:t> </a:t>
            </a:r>
            <a:r>
              <a:rPr lang="en-US" sz="1600" dirty="0" err="1"/>
              <a:t>su</a:t>
            </a:r>
            <a:r>
              <a:rPr lang="en-US" sz="1600" dirty="0"/>
              <a:t> </a:t>
            </a:r>
            <a:r>
              <a:rPr lang="en-US" sz="1600" dirty="0" err="1"/>
              <a:t>primljena</a:t>
            </a:r>
            <a:r>
              <a:rPr lang="en-US" sz="1600" dirty="0"/>
              <a:t> </a:t>
            </a:r>
            <a:r>
              <a:rPr lang="en-US" sz="1600" dirty="0" err="1"/>
              <a:t>kao</a:t>
            </a:r>
            <a:r>
              <a:rPr lang="en-US" sz="1600" dirty="0"/>
              <a:t> </a:t>
            </a:r>
            <a:r>
              <a:rPr lang="en-US" sz="1600" dirty="0" err="1"/>
              <a:t>naknada</a:t>
            </a:r>
            <a:r>
              <a:rPr lang="en-US" sz="1600" dirty="0"/>
              <a:t> </a:t>
            </a:r>
            <a:r>
              <a:rPr lang="en-US" sz="1600" dirty="0" err="1"/>
              <a:t>za</a:t>
            </a:r>
            <a:r>
              <a:rPr lang="en-US" sz="1600" dirty="0"/>
              <a:t> </a:t>
            </a:r>
            <a:r>
              <a:rPr lang="en-US" sz="1600" dirty="0" err="1"/>
              <a:t>korišćenje</a:t>
            </a:r>
            <a:r>
              <a:rPr lang="en-US" sz="1600" dirty="0"/>
              <a:t> </a:t>
            </a:r>
            <a:r>
              <a:rPr lang="en-US" sz="1600" dirty="0" err="1"/>
              <a:t>ili</a:t>
            </a:r>
            <a:r>
              <a:rPr lang="en-US" sz="1600" dirty="0"/>
              <a:t> </a:t>
            </a:r>
            <a:r>
              <a:rPr lang="en-US" sz="1600" dirty="0" err="1"/>
              <a:t>za</a:t>
            </a:r>
            <a:r>
              <a:rPr lang="en-US" sz="1600" dirty="0"/>
              <a:t> </a:t>
            </a:r>
            <a:r>
              <a:rPr lang="en-US" sz="1600" dirty="0" err="1"/>
              <a:t>pravo</a:t>
            </a:r>
            <a:r>
              <a:rPr lang="en-US" sz="1600" dirty="0"/>
              <a:t> </a:t>
            </a:r>
            <a:r>
              <a:rPr lang="en-US" sz="1600" dirty="0" err="1"/>
              <a:t>korišćenja</a:t>
            </a:r>
            <a:r>
              <a:rPr lang="en-US" sz="1600" dirty="0"/>
              <a:t> </a:t>
            </a:r>
            <a:r>
              <a:rPr lang="en-US" sz="1600" dirty="0" err="1"/>
              <a:t>autorskog</a:t>
            </a:r>
            <a:r>
              <a:rPr lang="en-US" sz="1600" dirty="0"/>
              <a:t> </a:t>
            </a:r>
            <a:r>
              <a:rPr lang="en-US" sz="1600" dirty="0" err="1"/>
              <a:t>prava</a:t>
            </a:r>
            <a:r>
              <a:rPr lang="en-US" sz="1600" dirty="0"/>
              <a:t> </a:t>
            </a:r>
            <a:r>
              <a:rPr lang="en-US" sz="1600" dirty="0" err="1"/>
              <a:t>na</a:t>
            </a:r>
            <a:r>
              <a:rPr lang="en-US" sz="1600" dirty="0"/>
              <a:t> </a:t>
            </a:r>
            <a:r>
              <a:rPr lang="en-US" sz="1600" dirty="0" err="1"/>
              <a:t>književno</a:t>
            </a:r>
            <a:r>
              <a:rPr lang="en-US" sz="1600" dirty="0"/>
              <a:t>, </a:t>
            </a:r>
            <a:r>
              <a:rPr lang="en-US" sz="1600" dirty="0" err="1"/>
              <a:t>umetničko</a:t>
            </a:r>
            <a:r>
              <a:rPr lang="en-US" sz="1600" dirty="0"/>
              <a:t> </a:t>
            </a:r>
            <a:r>
              <a:rPr lang="en-US" sz="1600" dirty="0" err="1"/>
              <a:t>ili</a:t>
            </a:r>
            <a:r>
              <a:rPr lang="en-US" sz="1600" dirty="0"/>
              <a:t> </a:t>
            </a:r>
            <a:r>
              <a:rPr lang="en-US" sz="1600" dirty="0" err="1"/>
              <a:t>naučno</a:t>
            </a:r>
            <a:r>
              <a:rPr lang="en-US" sz="1600" dirty="0"/>
              <a:t> </a:t>
            </a:r>
            <a:r>
              <a:rPr lang="en-US" sz="1600" dirty="0" err="1"/>
              <a:t>delo</a:t>
            </a:r>
            <a:r>
              <a:rPr lang="en-US" sz="1600" dirty="0"/>
              <a:t> (</a:t>
            </a:r>
            <a:r>
              <a:rPr lang="en-US" sz="1600" dirty="0" err="1"/>
              <a:t>uključujući</a:t>
            </a:r>
            <a:r>
              <a:rPr lang="en-US" sz="1600" dirty="0"/>
              <a:t> </a:t>
            </a:r>
            <a:r>
              <a:rPr lang="en-US" sz="1600" dirty="0" err="1"/>
              <a:t>bioskopske</a:t>
            </a:r>
            <a:r>
              <a:rPr lang="en-US" sz="1600" dirty="0"/>
              <a:t> </a:t>
            </a:r>
            <a:r>
              <a:rPr lang="en-US" sz="1600" dirty="0" err="1"/>
              <a:t>filmove</a:t>
            </a:r>
            <a:r>
              <a:rPr lang="en-US" sz="1600" dirty="0"/>
              <a:t> </a:t>
            </a:r>
            <a:r>
              <a:rPr lang="en-US" sz="1600" dirty="0" err="1"/>
              <a:t>i</a:t>
            </a:r>
            <a:r>
              <a:rPr lang="en-US" sz="1600" dirty="0"/>
              <a:t> </a:t>
            </a:r>
            <a:r>
              <a:rPr lang="en-US" sz="1600" dirty="0" err="1"/>
              <a:t>filmove</a:t>
            </a:r>
            <a:r>
              <a:rPr lang="en-US" sz="1600" dirty="0"/>
              <a:t>, </a:t>
            </a:r>
            <a:r>
              <a:rPr lang="en-US" sz="1600" dirty="0" err="1"/>
              <a:t>snimke</a:t>
            </a:r>
            <a:r>
              <a:rPr lang="en-US" sz="1600" dirty="0"/>
              <a:t> </a:t>
            </a:r>
            <a:r>
              <a:rPr lang="en-US" sz="1600" dirty="0" err="1"/>
              <a:t>na</a:t>
            </a:r>
            <a:r>
              <a:rPr lang="en-US" sz="1600" dirty="0"/>
              <a:t> </a:t>
            </a:r>
            <a:r>
              <a:rPr lang="en-US" sz="1600" dirty="0" err="1"/>
              <a:t>traci</a:t>
            </a:r>
            <a:r>
              <a:rPr lang="en-US" sz="1600" dirty="0"/>
              <a:t> </a:t>
            </a:r>
            <a:r>
              <a:rPr lang="en-US" sz="1600" dirty="0" err="1"/>
              <a:t>ili</a:t>
            </a:r>
            <a:r>
              <a:rPr lang="en-US" sz="1600" dirty="0"/>
              <a:t> </a:t>
            </a:r>
            <a:r>
              <a:rPr lang="en-US" sz="1600" dirty="0" err="1"/>
              <a:t>drugom</a:t>
            </a:r>
            <a:r>
              <a:rPr lang="en-US" sz="1600" dirty="0"/>
              <a:t> </a:t>
            </a:r>
            <a:r>
              <a:rPr lang="en-US" sz="1600" dirty="0" err="1"/>
              <a:t>sredstvu</a:t>
            </a:r>
            <a:r>
              <a:rPr lang="en-US" sz="1600" dirty="0"/>
              <a:t> </a:t>
            </a:r>
            <a:r>
              <a:rPr lang="en-US" sz="1600" dirty="0" err="1"/>
              <a:t>koje</a:t>
            </a:r>
            <a:r>
              <a:rPr lang="en-US" sz="1600" dirty="0"/>
              <a:t> se </a:t>
            </a:r>
            <a:r>
              <a:rPr lang="en-US" sz="1600" dirty="0" err="1"/>
              <a:t>koristi</a:t>
            </a:r>
            <a:r>
              <a:rPr lang="en-US" sz="1600" dirty="0"/>
              <a:t> </a:t>
            </a:r>
            <a:r>
              <a:rPr lang="en-US" sz="1600" dirty="0" err="1"/>
              <a:t>za</a:t>
            </a:r>
            <a:r>
              <a:rPr lang="en-US" sz="1600" dirty="0"/>
              <a:t> </a:t>
            </a:r>
            <a:r>
              <a:rPr lang="en-US" sz="1600" dirty="0" err="1"/>
              <a:t>emitovanja</a:t>
            </a:r>
            <a:r>
              <a:rPr lang="en-US" sz="1600" dirty="0"/>
              <a:t> </a:t>
            </a:r>
            <a:r>
              <a:rPr lang="en-US" sz="1600" dirty="0" err="1"/>
              <a:t>putem</a:t>
            </a:r>
            <a:r>
              <a:rPr lang="en-US" sz="1600" dirty="0"/>
              <a:t> </a:t>
            </a:r>
            <a:r>
              <a:rPr lang="en-US" sz="1600" dirty="0" err="1"/>
              <a:t>radija</a:t>
            </a:r>
            <a:r>
              <a:rPr lang="en-US" sz="1600" dirty="0"/>
              <a:t> </a:t>
            </a:r>
            <a:r>
              <a:rPr lang="en-US" sz="1600" dirty="0" err="1"/>
              <a:t>ili</a:t>
            </a:r>
            <a:r>
              <a:rPr lang="en-US" sz="1600" dirty="0"/>
              <a:t> </a:t>
            </a:r>
            <a:r>
              <a:rPr lang="en-US" sz="1600" dirty="0" err="1"/>
              <a:t>televizije</a:t>
            </a:r>
            <a:r>
              <a:rPr lang="en-US" sz="1600" dirty="0"/>
              <a:t>, </a:t>
            </a:r>
            <a:r>
              <a:rPr lang="en-US" sz="1600" dirty="0" err="1"/>
              <a:t>ili</a:t>
            </a:r>
            <a:r>
              <a:rPr lang="en-US" sz="1600" dirty="0"/>
              <a:t> </a:t>
            </a:r>
            <a:r>
              <a:rPr lang="en-US" sz="1600" dirty="0" err="1"/>
              <a:t>druga</a:t>
            </a:r>
            <a:r>
              <a:rPr lang="en-US" sz="1600" dirty="0"/>
              <a:t> </a:t>
            </a:r>
            <a:r>
              <a:rPr lang="en-US" sz="1600" dirty="0" err="1"/>
              <a:t>sredstva</a:t>
            </a:r>
            <a:r>
              <a:rPr lang="en-US" sz="1600" dirty="0"/>
              <a:t> </a:t>
            </a:r>
            <a:r>
              <a:rPr lang="en-US" sz="1600" dirty="0" err="1"/>
              <a:t>za</a:t>
            </a:r>
            <a:r>
              <a:rPr lang="en-US" sz="1600" dirty="0"/>
              <a:t> </a:t>
            </a:r>
            <a:r>
              <a:rPr lang="en-US" sz="1600" dirty="0" err="1"/>
              <a:t>reprodukciju</a:t>
            </a:r>
            <a:r>
              <a:rPr lang="en-US" sz="1600" dirty="0"/>
              <a:t> </a:t>
            </a:r>
            <a:r>
              <a:rPr lang="en-US" sz="1600" dirty="0" err="1"/>
              <a:t>ili</a:t>
            </a:r>
            <a:r>
              <a:rPr lang="en-US" sz="1600" dirty="0"/>
              <a:t> </a:t>
            </a:r>
            <a:r>
              <a:rPr lang="en-US" sz="1600" dirty="0" err="1"/>
              <a:t>prenos</a:t>
            </a:r>
            <a:r>
              <a:rPr lang="en-US" sz="1600" dirty="0"/>
              <a:t>), patent, </a:t>
            </a:r>
            <a:r>
              <a:rPr lang="en-US" sz="1600" dirty="0" err="1"/>
              <a:t>zaštitni</a:t>
            </a:r>
            <a:r>
              <a:rPr lang="en-US" sz="1600" dirty="0"/>
              <a:t> </a:t>
            </a:r>
            <a:r>
              <a:rPr lang="en-US" sz="1600" dirty="0" err="1"/>
              <a:t>znak</a:t>
            </a:r>
            <a:r>
              <a:rPr lang="en-US" sz="1600" dirty="0"/>
              <a:t>, </a:t>
            </a:r>
            <a:r>
              <a:rPr lang="en-US" sz="1600" dirty="0" err="1"/>
              <a:t>nacrt</a:t>
            </a:r>
            <a:r>
              <a:rPr lang="en-US" sz="1600" dirty="0"/>
              <a:t> </a:t>
            </a:r>
            <a:r>
              <a:rPr lang="en-US" sz="1600" dirty="0" err="1"/>
              <a:t>ili</a:t>
            </a:r>
            <a:r>
              <a:rPr lang="en-US" sz="1600" dirty="0"/>
              <a:t> model, plan, </a:t>
            </a:r>
            <a:r>
              <a:rPr lang="en-US" sz="1600" dirty="0" err="1"/>
              <a:t>tajnu</a:t>
            </a:r>
            <a:r>
              <a:rPr lang="en-US" sz="1600" dirty="0"/>
              <a:t> </a:t>
            </a:r>
            <a:r>
              <a:rPr lang="en-US" sz="1600" dirty="0" err="1"/>
              <a:t>formulu</a:t>
            </a:r>
            <a:r>
              <a:rPr lang="en-US" sz="1600" dirty="0"/>
              <a:t> </a:t>
            </a:r>
            <a:r>
              <a:rPr lang="en-US" sz="1600" dirty="0" err="1"/>
              <a:t>ili</a:t>
            </a:r>
            <a:r>
              <a:rPr lang="en-US" sz="1600" dirty="0"/>
              <a:t> </a:t>
            </a:r>
            <a:r>
              <a:rPr lang="en-US" sz="1600" dirty="0" err="1"/>
              <a:t>postupak</a:t>
            </a:r>
            <a:r>
              <a:rPr lang="en-US" sz="1600" dirty="0"/>
              <a:t> </a:t>
            </a:r>
            <a:r>
              <a:rPr lang="en-US" sz="1600" dirty="0" err="1"/>
              <a:t>ili</a:t>
            </a:r>
            <a:r>
              <a:rPr lang="en-US" sz="1600" dirty="0"/>
              <a:t> </a:t>
            </a:r>
            <a:r>
              <a:rPr lang="en-US" sz="1600" dirty="0" err="1"/>
              <a:t>za</a:t>
            </a:r>
            <a:r>
              <a:rPr lang="en-US" sz="1600" dirty="0"/>
              <a:t> </a:t>
            </a:r>
            <a:r>
              <a:rPr lang="en-US" sz="1600" dirty="0" err="1"/>
              <a:t>korišćenje</a:t>
            </a:r>
            <a:r>
              <a:rPr lang="en-US" sz="1600" dirty="0"/>
              <a:t> </a:t>
            </a:r>
            <a:r>
              <a:rPr lang="en-US" sz="1600" dirty="0" err="1"/>
              <a:t>ili</a:t>
            </a:r>
            <a:r>
              <a:rPr lang="en-US" sz="1600" dirty="0"/>
              <a:t> </a:t>
            </a:r>
            <a:r>
              <a:rPr lang="en-US" sz="1600" dirty="0" err="1"/>
              <a:t>za</a:t>
            </a:r>
            <a:r>
              <a:rPr lang="en-US" sz="1600" dirty="0"/>
              <a:t> </a:t>
            </a:r>
            <a:r>
              <a:rPr lang="en-US" sz="1600" dirty="0" err="1"/>
              <a:t>pravo</a:t>
            </a:r>
            <a:r>
              <a:rPr lang="en-US" sz="1600" dirty="0"/>
              <a:t> </a:t>
            </a:r>
            <a:r>
              <a:rPr lang="en-US" sz="1600" dirty="0" err="1"/>
              <a:t>korišćenja</a:t>
            </a:r>
            <a:r>
              <a:rPr lang="en-US" sz="1600" dirty="0"/>
              <a:t> </a:t>
            </a:r>
            <a:r>
              <a:rPr lang="en-US" sz="1600" dirty="0" err="1"/>
              <a:t>industrijske</a:t>
            </a:r>
            <a:r>
              <a:rPr lang="en-US" sz="1600" dirty="0"/>
              <a:t>, </a:t>
            </a:r>
            <a:r>
              <a:rPr lang="en-US" sz="1600" dirty="0" err="1"/>
              <a:t>komercijalne</a:t>
            </a:r>
            <a:r>
              <a:rPr lang="en-US" sz="1600" dirty="0"/>
              <a:t> </a:t>
            </a:r>
            <a:r>
              <a:rPr lang="en-US" sz="1600" dirty="0" err="1"/>
              <a:t>ili</a:t>
            </a:r>
            <a:r>
              <a:rPr lang="en-US" sz="1600" dirty="0"/>
              <a:t> </a:t>
            </a:r>
            <a:r>
              <a:rPr lang="en-US" sz="1600" dirty="0" err="1"/>
              <a:t>naučne</a:t>
            </a:r>
            <a:r>
              <a:rPr lang="en-US" sz="1600" dirty="0"/>
              <a:t> </a:t>
            </a:r>
            <a:r>
              <a:rPr lang="en-US" sz="1600" dirty="0" err="1"/>
              <a:t>opreme</a:t>
            </a:r>
            <a:r>
              <a:rPr lang="en-US" sz="1600" dirty="0"/>
              <a:t> </a:t>
            </a:r>
            <a:r>
              <a:rPr lang="en-US" sz="1600" dirty="0" err="1"/>
              <a:t>ili</a:t>
            </a:r>
            <a:r>
              <a:rPr lang="en-US" sz="1600" dirty="0"/>
              <a:t> </a:t>
            </a:r>
            <a:r>
              <a:rPr lang="en-US" sz="1600" dirty="0" err="1"/>
              <a:t>za</a:t>
            </a:r>
            <a:r>
              <a:rPr lang="en-US" sz="1600" dirty="0"/>
              <a:t> </a:t>
            </a:r>
            <a:r>
              <a:rPr lang="en-US" sz="1600" dirty="0" err="1"/>
              <a:t>obaveštenja</a:t>
            </a:r>
            <a:r>
              <a:rPr lang="en-US" sz="1600" dirty="0"/>
              <a:t> </a:t>
            </a:r>
            <a:r>
              <a:rPr lang="en-US" sz="1600" dirty="0" err="1"/>
              <a:t>koja</a:t>
            </a:r>
            <a:r>
              <a:rPr lang="en-US" sz="1600" dirty="0"/>
              <a:t> se </a:t>
            </a:r>
            <a:r>
              <a:rPr lang="en-US" sz="1600" dirty="0" err="1"/>
              <a:t>odnose</a:t>
            </a:r>
            <a:r>
              <a:rPr lang="en-US" sz="1600" dirty="0"/>
              <a:t> </a:t>
            </a:r>
            <a:r>
              <a:rPr lang="en-US" sz="1600" dirty="0" err="1"/>
              <a:t>na</a:t>
            </a:r>
            <a:r>
              <a:rPr lang="en-US" sz="1600" dirty="0"/>
              <a:t> </a:t>
            </a:r>
            <a:r>
              <a:rPr lang="en-US" sz="1600" dirty="0" err="1"/>
              <a:t>industrijska</a:t>
            </a:r>
            <a:r>
              <a:rPr lang="en-US" sz="1600" dirty="0"/>
              <a:t>, </a:t>
            </a:r>
            <a:r>
              <a:rPr lang="en-US" sz="1600" dirty="0" err="1"/>
              <a:t>komercijalna</a:t>
            </a:r>
            <a:r>
              <a:rPr lang="en-US" sz="1600" dirty="0"/>
              <a:t> </a:t>
            </a:r>
            <a:r>
              <a:rPr lang="en-US" sz="1600" dirty="0" err="1"/>
              <a:t>ili</a:t>
            </a:r>
            <a:r>
              <a:rPr lang="en-US" sz="1600" dirty="0"/>
              <a:t> </a:t>
            </a:r>
            <a:r>
              <a:rPr lang="en-US" sz="1600" dirty="0" err="1"/>
              <a:t>naučna</a:t>
            </a:r>
            <a:r>
              <a:rPr lang="en-US" sz="1600" dirty="0"/>
              <a:t> </a:t>
            </a:r>
            <a:r>
              <a:rPr lang="en-US" sz="1600" dirty="0" err="1" smtClean="0"/>
              <a:t>iskustva</a:t>
            </a:r>
            <a:r>
              <a:rPr lang="sr-Latn-CS" sz="1600" dirty="0"/>
              <a:t>.</a:t>
            </a:r>
            <a:endParaRPr lang="sr-Latn-CS" sz="1600" dirty="0" smtClean="0">
              <a:solidFill>
                <a:srgbClr val="313131"/>
              </a:solidFill>
            </a:endParaRPr>
          </a:p>
          <a:p>
            <a:pPr lvl="2"/>
            <a:endParaRPr lang="sr-Latn-CS" sz="1600" i="0" dirty="0">
              <a:solidFill>
                <a:srgbClr val="313131"/>
              </a:solidFill>
            </a:endParaRPr>
          </a:p>
          <a:p>
            <a:pPr lvl="2"/>
            <a:endParaRPr lang="sr-Latn-CS" sz="1600" i="0" dirty="0" smtClean="0">
              <a:solidFill>
                <a:srgbClr val="313131"/>
              </a:solidFill>
            </a:endParaRPr>
          </a:p>
          <a:p>
            <a:pPr lvl="2"/>
            <a:endParaRPr lang="sr-Latn-CS" sz="1600" i="0" dirty="0" smtClean="0">
              <a:solidFill>
                <a:srgbClr val="313131"/>
              </a:solidFill>
            </a:endParaRPr>
          </a:p>
        </p:txBody>
      </p:sp>
    </p:spTree>
    <p:extLst>
      <p:ext uri="{BB962C8B-B14F-4D97-AF65-F5344CB8AC3E}">
        <p14:creationId xmlns:p14="http://schemas.microsoft.com/office/powerpoint/2010/main" val="796859007"/>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fontScale="90000"/>
          </a:bodyPr>
          <a:lstStyle/>
          <a:p>
            <a:pPr marL="285750" indent="-285750"/>
            <a:r>
              <a:rPr lang="sr-Latn-CS" dirty="0">
                <a:solidFill>
                  <a:srgbClr val="002776"/>
                </a:solidFill>
              </a:rPr>
              <a:t>Naknade od autorskog i srodnih prava i prava industrijske svojine </a:t>
            </a:r>
            <a:r>
              <a:rPr lang="sr-Latn-CS" dirty="0" smtClean="0">
                <a:solidFill>
                  <a:srgbClr val="002776"/>
                </a:solidFill>
              </a:rPr>
              <a:t>(nastavak)</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10</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r>
              <a:rPr lang="en-US" sz="1600" b="1" i="0" dirty="0" smtClean="0">
                <a:solidFill>
                  <a:srgbClr val="313131"/>
                </a:solidFill>
              </a:rPr>
              <a:t>OECD M</a:t>
            </a:r>
            <a:r>
              <a:rPr lang="sr-Latn-CS" sz="1600" b="1" i="0" dirty="0" smtClean="0">
                <a:solidFill>
                  <a:srgbClr val="313131"/>
                </a:solidFill>
              </a:rPr>
              <a:t>K:</a:t>
            </a:r>
            <a:r>
              <a:rPr lang="en-US" sz="1600" i="0" dirty="0" smtClean="0">
                <a:solidFill>
                  <a:srgbClr val="313131"/>
                </a:solidFill>
              </a:rPr>
              <a:t> </a:t>
            </a:r>
            <a:r>
              <a:rPr lang="sr-Latn-CS" sz="1600" i="0" dirty="0" smtClean="0">
                <a:solidFill>
                  <a:srgbClr val="313131"/>
                </a:solidFill>
              </a:rPr>
              <a:t>Sporazumi između imaoca autorskog prava i posrednika u distribuciji koji ima pravo da distribuira kopije bez prava da kopira (umnožava, menja) program, na osnovu kojih imalac autorskog prava ostvaruje dohodak, smatraju se dohotkom iz člana 7 jer distributer ne crpi autorsko pravo.</a:t>
            </a:r>
          </a:p>
          <a:p>
            <a:pPr lvl="2"/>
            <a:r>
              <a:rPr lang="sr-Latn-CS" sz="1600" b="1" i="0" dirty="0" smtClean="0">
                <a:solidFill>
                  <a:srgbClr val="313131"/>
                </a:solidFill>
              </a:rPr>
              <a:t>Srbija je izrazila neslaganje </a:t>
            </a:r>
            <a:r>
              <a:rPr lang="sr-Latn-CS" sz="1600" i="0" dirty="0" smtClean="0">
                <a:solidFill>
                  <a:srgbClr val="313131"/>
                </a:solidFill>
              </a:rPr>
              <a:t>sa OECD MK i zadržala pravo da autorskom naknadom smatra sva plaćanja u vezi sa softverom iako se prenosi manje od ukupnih prava na softveru, bilo u slučaju da se plaćanja vrše kao naknada za korišćenje kopije softvera za komercijalnu upotrebu (npr. distribuciju) ili kao naknada za ličnu ili poslovnu upotrebu kupca kopije.</a:t>
            </a:r>
          </a:p>
          <a:p>
            <a:pPr lvl="2"/>
            <a:r>
              <a:rPr lang="sr-Latn-CS" sz="1600" i="0" dirty="0" smtClean="0">
                <a:solidFill>
                  <a:srgbClr val="313131"/>
                </a:solidFill>
              </a:rPr>
              <a:t>Razlika između autorske naknade i usluge?</a:t>
            </a:r>
          </a:p>
          <a:p>
            <a:pPr lvl="2"/>
            <a:endParaRPr lang="sr-Latn-CS" sz="1600" i="0" dirty="0" smtClean="0">
              <a:solidFill>
                <a:srgbClr val="313131"/>
              </a:solidFill>
            </a:endParaRPr>
          </a:p>
          <a:p>
            <a:pPr marL="0" lvl="2" indent="0">
              <a:buNone/>
            </a:pPr>
            <a:endParaRPr lang="sr-Latn-CS" sz="1600" i="0" dirty="0">
              <a:solidFill>
                <a:srgbClr val="313131"/>
              </a:solidFill>
            </a:endParaRPr>
          </a:p>
          <a:p>
            <a:pPr lvl="2"/>
            <a:endParaRPr lang="sr-Latn-CS" sz="1600" i="0" dirty="0" smtClean="0">
              <a:solidFill>
                <a:srgbClr val="313131"/>
              </a:solidFill>
            </a:endParaRPr>
          </a:p>
          <a:p>
            <a:pPr lvl="2"/>
            <a:endParaRPr lang="sr-Latn-CS" sz="1600" i="0" dirty="0" smtClean="0">
              <a:solidFill>
                <a:srgbClr val="31313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4696408"/>
            <a:ext cx="2667000" cy="1774371"/>
          </a:xfrm>
          <a:prstGeom prst="rect">
            <a:avLst/>
          </a:prstGeom>
        </p:spPr>
      </p:pic>
    </p:spTree>
    <p:extLst>
      <p:ext uri="{BB962C8B-B14F-4D97-AF65-F5344CB8AC3E}">
        <p14:creationId xmlns:p14="http://schemas.microsoft.com/office/powerpoint/2010/main" val="1085702659"/>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a:bodyPr>
          <a:lstStyle/>
          <a:p>
            <a:pPr marL="285750" indent="-285750"/>
            <a:r>
              <a:rPr lang="sr-Latn-CS" dirty="0" smtClean="0">
                <a:solidFill>
                  <a:srgbClr val="002776"/>
                </a:solidFill>
              </a:rPr>
              <a:t>Kamata</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11</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sr-Latn-CS" sz="1600" dirty="0">
                <a:solidFill>
                  <a:srgbClr val="00A1DE"/>
                </a:solidFill>
              </a:rPr>
              <a:t>Porez po odbitku obračunava se i plaća na prihode koje ostvari nerezidentno pravno lice od rezidentnog pravnog lica po osnovu </a:t>
            </a:r>
            <a:r>
              <a:rPr lang="sr-Latn-CS" sz="1600" dirty="0" smtClean="0">
                <a:solidFill>
                  <a:srgbClr val="00A1DE"/>
                </a:solidFill>
              </a:rPr>
              <a:t>kamata.</a:t>
            </a:r>
            <a:endParaRPr lang="sr-Latn-CS" sz="1600" dirty="0">
              <a:solidFill>
                <a:srgbClr val="00A1DE"/>
              </a:solidFill>
            </a:endParaRPr>
          </a:p>
          <a:p>
            <a:pPr lvl="2"/>
            <a:r>
              <a:rPr lang="sr-Latn-CS" sz="1600" i="0" dirty="0" smtClean="0">
                <a:solidFill>
                  <a:srgbClr val="313131"/>
                </a:solidFill>
              </a:rPr>
              <a:t>Šta je kamata?</a:t>
            </a:r>
          </a:p>
          <a:p>
            <a:pPr lvl="2"/>
            <a:r>
              <a:rPr lang="sr-Latn-CS" sz="1600" b="1" i="0" dirty="0" smtClean="0">
                <a:solidFill>
                  <a:srgbClr val="313131"/>
                </a:solidFill>
              </a:rPr>
              <a:t>Iz člana </a:t>
            </a:r>
            <a:r>
              <a:rPr lang="sr-Latn-CS" sz="1600" b="1" i="0" dirty="0">
                <a:solidFill>
                  <a:srgbClr val="313131"/>
                </a:solidFill>
              </a:rPr>
              <a:t>11 </a:t>
            </a:r>
            <a:r>
              <a:rPr lang="sr-Latn-CS" sz="1600" b="1" i="0" dirty="0" smtClean="0">
                <a:solidFill>
                  <a:srgbClr val="313131"/>
                </a:solidFill>
              </a:rPr>
              <a:t>UIDO sa Grčkom</a:t>
            </a:r>
            <a:r>
              <a:rPr lang="sr-Latn-CS" sz="1600" i="0" dirty="0" smtClean="0">
                <a:solidFill>
                  <a:srgbClr val="313131"/>
                </a:solidFill>
              </a:rPr>
              <a:t>: </a:t>
            </a:r>
            <a:r>
              <a:rPr lang="sr-Latn-CS" sz="1600" i="0" dirty="0">
                <a:solidFill>
                  <a:srgbClr val="313131"/>
                </a:solidFill>
              </a:rPr>
              <a:t>Izraz "kamata", u ovom članu, označava dohodak od potraživanja duga svake vrste, nezavisno od toga da li su obezbeđena zalogom i da li se na osnovu njih stiče pravo na učešće u dobiti dužnika, a naročito dohodak od državnih hartija od vrednosti i dohodak od obveznica ili obveznica zajma, uključujući premije i nagrade na takve hartije od vrednosti ili obveznice, kao i svaki dohodak koji se smatra kamatom po poreskom zakonu države </a:t>
            </a:r>
            <a:r>
              <a:rPr lang="sr-Latn-CS" sz="1600" i="0" dirty="0" err="1">
                <a:solidFill>
                  <a:srgbClr val="313131"/>
                </a:solidFill>
              </a:rPr>
              <a:t>ugovornice</a:t>
            </a:r>
            <a:r>
              <a:rPr lang="sr-Latn-CS" sz="1600" i="0" dirty="0">
                <a:solidFill>
                  <a:srgbClr val="313131"/>
                </a:solidFill>
              </a:rPr>
              <a:t> u kojoj je ostvaren. Zatezna kamata se ne smatra kamatom za svrhe ovog </a:t>
            </a:r>
            <a:r>
              <a:rPr lang="sr-Latn-CS" sz="1600" i="0" dirty="0" smtClean="0">
                <a:solidFill>
                  <a:srgbClr val="313131"/>
                </a:solidFill>
              </a:rPr>
              <a:t>člana.</a:t>
            </a:r>
          </a:p>
          <a:p>
            <a:pPr lvl="2"/>
            <a:r>
              <a:rPr lang="sr-Latn-CS" sz="1600" b="1" i="0" dirty="0">
                <a:solidFill>
                  <a:srgbClr val="313131"/>
                </a:solidFill>
              </a:rPr>
              <a:t>Mišljenje</a:t>
            </a:r>
            <a:r>
              <a:rPr lang="sr-Latn-CS" sz="1600" i="0" dirty="0">
                <a:solidFill>
                  <a:srgbClr val="313131"/>
                </a:solidFill>
              </a:rPr>
              <a:t> Min fin br. 413-00-898/2011-04 od 2.11.2011. godine: </a:t>
            </a:r>
            <a:r>
              <a:rPr lang="sr-Latn-CS" sz="1600" dirty="0">
                <a:solidFill>
                  <a:srgbClr val="313131"/>
                </a:solidFill>
              </a:rPr>
              <a:t>Ukoliko nerezidentno pravno lice ostvari od rezidentnog obveznika prihod od kamate (po osnovu zaključenog ugovora o kreditu), obveznik je poreza po odbitku. S obzirom da je ugovorom predviđeno da se kamata </a:t>
            </a:r>
            <a:r>
              <a:rPr lang="sr-Latn-CS" sz="1600" b="1" dirty="0">
                <a:solidFill>
                  <a:srgbClr val="313131"/>
                </a:solidFill>
              </a:rPr>
              <a:t>pripiše</a:t>
            </a:r>
            <a:r>
              <a:rPr lang="sr-Latn-CS" sz="1600" dirty="0">
                <a:solidFill>
                  <a:srgbClr val="313131"/>
                </a:solidFill>
              </a:rPr>
              <a:t> glavnici (i isplati zajedno sa glavnicom), u tom slučaju, rezidentni obveznik dužan je da prilikom isplate kredita (glavnice sa pripisanom kamatom), obračuna i plati porez po odbitku, na iznos kamate koji je pripisan glavnom </a:t>
            </a:r>
            <a:r>
              <a:rPr lang="sr-Latn-CS" sz="1600" dirty="0" smtClean="0">
                <a:solidFill>
                  <a:srgbClr val="313131"/>
                </a:solidFill>
              </a:rPr>
              <a:t>dugu.</a:t>
            </a:r>
          </a:p>
          <a:p>
            <a:pPr lvl="2"/>
            <a:endParaRPr lang="sr-Latn-CS" sz="1600" i="0" dirty="0" smtClean="0">
              <a:solidFill>
                <a:srgbClr val="313131"/>
              </a:solidFill>
            </a:endParaRPr>
          </a:p>
          <a:p>
            <a:pPr lvl="2"/>
            <a:endParaRPr lang="sr-Latn-CS" sz="1600" i="0" dirty="0" smtClean="0">
              <a:solidFill>
                <a:srgbClr val="313131"/>
              </a:solidFill>
            </a:endParaRPr>
          </a:p>
          <a:p>
            <a:pPr marL="0" lvl="2" indent="0">
              <a:buNone/>
            </a:pPr>
            <a:endParaRPr lang="sr-Latn-CS" sz="1600" i="0" dirty="0">
              <a:solidFill>
                <a:srgbClr val="313131"/>
              </a:solidFill>
            </a:endParaRPr>
          </a:p>
          <a:p>
            <a:pPr lvl="2"/>
            <a:endParaRPr lang="sr-Latn-CS" sz="1600" i="0" dirty="0" smtClean="0">
              <a:solidFill>
                <a:srgbClr val="313131"/>
              </a:solidFill>
            </a:endParaRPr>
          </a:p>
          <a:p>
            <a:pPr lvl="2"/>
            <a:endParaRPr lang="sr-Latn-CS" sz="1600" i="0" dirty="0" smtClean="0">
              <a:solidFill>
                <a:srgbClr val="313131"/>
              </a:solidFill>
            </a:endParaRPr>
          </a:p>
        </p:txBody>
      </p:sp>
    </p:spTree>
    <p:extLst>
      <p:ext uri="{BB962C8B-B14F-4D97-AF65-F5344CB8AC3E}">
        <p14:creationId xmlns:p14="http://schemas.microsoft.com/office/powerpoint/2010/main" val="4136916742"/>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a:bodyPr>
          <a:lstStyle/>
          <a:p>
            <a:pPr marL="285750" indent="-285750"/>
            <a:r>
              <a:rPr lang="sr-Latn-CS" dirty="0" smtClean="0">
                <a:solidFill>
                  <a:srgbClr val="002776"/>
                </a:solidFill>
              </a:rPr>
              <a:t>Kamata (nastavak)</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12</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r>
              <a:rPr lang="sr-Latn-CS" sz="1600" i="0" dirty="0" smtClean="0">
                <a:solidFill>
                  <a:srgbClr val="313131"/>
                </a:solidFill>
              </a:rPr>
              <a:t>Mišljenje </a:t>
            </a:r>
            <a:r>
              <a:rPr lang="sr-Latn-CS" sz="1600" i="0" dirty="0">
                <a:solidFill>
                  <a:srgbClr val="313131"/>
                </a:solidFill>
              </a:rPr>
              <a:t>Min fin br. 430-01-00328/2007-04 od 12.12.2007. godine: </a:t>
            </a:r>
            <a:r>
              <a:rPr lang="sr-Latn-CS" sz="1600" dirty="0">
                <a:solidFill>
                  <a:srgbClr val="313131"/>
                </a:solidFill>
              </a:rPr>
              <a:t>U slučaju zaključenja kamatnog </a:t>
            </a:r>
            <a:r>
              <a:rPr lang="sr-Latn-CS" sz="1600" dirty="0" err="1">
                <a:solidFill>
                  <a:srgbClr val="313131"/>
                </a:solidFill>
              </a:rPr>
              <a:t>swap</a:t>
            </a:r>
            <a:r>
              <a:rPr lang="sr-Latn-CS" sz="1600" dirty="0">
                <a:solidFill>
                  <a:srgbClr val="313131"/>
                </a:solidFill>
              </a:rPr>
              <a:t> ugovora, ugovorne strane se obavezuju da plate određene iznose kamate, pa je obračunat iznos kamate koju rezidentni obveznik treba da plati nerezidentnom obvezniku (iznos koji se dobija primenom ugovorene kamatne stope na iznos glavnice - bruto iznos kamate koja u sebi sadrži porez za obračun i plaćanje) i osnovica za obračun poreza po odbitku, pri čemu eventualna mogućnost prebijanja ugovorom utvrđenih obaveza ne može biti od uticaja na poreski tretman kamate</a:t>
            </a:r>
            <a:endParaRPr lang="sr-Latn-CS" sz="1600" i="0" dirty="0" smtClean="0">
              <a:solidFill>
                <a:srgbClr val="313131"/>
              </a:solidFill>
            </a:endParaRPr>
          </a:p>
          <a:p>
            <a:pPr lvl="2"/>
            <a:endParaRPr lang="sr-Latn-CS" sz="1600" i="0" dirty="0" smtClean="0">
              <a:solidFill>
                <a:srgbClr val="313131"/>
              </a:solidFill>
            </a:endParaRPr>
          </a:p>
          <a:p>
            <a:pPr marL="0" lvl="2" indent="0">
              <a:buNone/>
            </a:pPr>
            <a:endParaRPr lang="sr-Latn-CS" sz="1600" i="0" dirty="0">
              <a:solidFill>
                <a:srgbClr val="313131"/>
              </a:solidFill>
            </a:endParaRPr>
          </a:p>
          <a:p>
            <a:pPr lvl="2"/>
            <a:endParaRPr lang="sr-Latn-CS" sz="1600" i="0" dirty="0" smtClean="0">
              <a:solidFill>
                <a:srgbClr val="313131"/>
              </a:solidFill>
            </a:endParaRPr>
          </a:p>
          <a:p>
            <a:pPr lvl="2"/>
            <a:endParaRPr lang="sr-Latn-CS" sz="1600" i="0" dirty="0" smtClean="0">
              <a:solidFill>
                <a:srgbClr val="313131"/>
              </a:solidFill>
            </a:endParaRPr>
          </a:p>
        </p:txBody>
      </p:sp>
    </p:spTree>
    <p:extLst>
      <p:ext uri="{BB962C8B-B14F-4D97-AF65-F5344CB8AC3E}">
        <p14:creationId xmlns:p14="http://schemas.microsoft.com/office/powerpoint/2010/main" val="1512144955"/>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4"/>
          <p:cNvSpPr>
            <a:spLocks noGrp="1"/>
          </p:cNvSpPr>
          <p:nvPr>
            <p:ph type="title"/>
          </p:nvPr>
        </p:nvSpPr>
        <p:spPr>
          <a:xfrm>
            <a:off x="370113" y="295200"/>
            <a:ext cx="8388000" cy="695400"/>
          </a:xfrm>
        </p:spPr>
        <p:txBody>
          <a:bodyPr>
            <a:normAutofit/>
          </a:bodyPr>
          <a:lstStyle/>
          <a:p>
            <a:pPr marL="285750" indent="-285750"/>
            <a:r>
              <a:rPr lang="sr-Latn-CS" dirty="0">
                <a:solidFill>
                  <a:srgbClr val="002776"/>
                </a:solidFill>
              </a:rPr>
              <a:t>Naknade od usluga koje se pružaju ili </a:t>
            </a:r>
            <a:r>
              <a:rPr lang="sr-Latn-CS" dirty="0" smtClean="0">
                <a:solidFill>
                  <a:srgbClr val="002776"/>
                </a:solidFill>
              </a:rPr>
              <a:t>koriste…</a:t>
            </a:r>
            <a:endParaRPr lang="sr-Latn-CS" dirty="0">
              <a:solidFill>
                <a:srgbClr val="002776"/>
              </a:solidFill>
            </a:endParaRPr>
          </a:p>
        </p:txBody>
      </p:sp>
      <p:sp>
        <p:nvSpPr>
          <p:cNvPr id="4" name="Footer Placeholder 3"/>
          <p:cNvSpPr>
            <a:spLocks noGrp="1"/>
          </p:cNvSpPr>
          <p:nvPr>
            <p:ph type="ftr" sz="quarter" idx="3"/>
          </p:nvPr>
        </p:nvSpPr>
        <p:spPr/>
        <p:txBody>
          <a:bodyPr/>
          <a:lstStyle/>
          <a:p>
            <a:r>
              <a:rPr lang="en-GB" dirty="0" smtClean="0">
                <a:solidFill>
                  <a:srgbClr val="7F7F7F"/>
                </a:solidFill>
              </a:rPr>
              <a:t>© 201</a:t>
            </a:r>
            <a:r>
              <a:rPr lang="sr-Latn-CS" dirty="0" smtClean="0">
                <a:solidFill>
                  <a:srgbClr val="7F7F7F"/>
                </a:solidFill>
              </a:rPr>
              <a:t>6</a:t>
            </a:r>
            <a:r>
              <a:rPr lang="en-GB" dirty="0" smtClean="0">
                <a:solidFill>
                  <a:srgbClr val="7F7F7F"/>
                </a:solidFill>
              </a:rPr>
              <a:t> Deloitte </a:t>
            </a:r>
            <a:r>
              <a:rPr lang="sr-Latn-CS" dirty="0" smtClean="0">
                <a:solidFill>
                  <a:srgbClr val="7F7F7F"/>
                </a:solidFill>
              </a:rPr>
              <a:t>Srbija</a:t>
            </a:r>
            <a:endParaRPr lang="en-GB" dirty="0">
              <a:solidFill>
                <a:srgbClr val="7F7F7F"/>
              </a:solidFill>
            </a:endParaRPr>
          </a:p>
        </p:txBody>
      </p:sp>
      <p:sp>
        <p:nvSpPr>
          <p:cNvPr id="8" name="Slide Number Placeholder 7"/>
          <p:cNvSpPr>
            <a:spLocks noGrp="1"/>
          </p:cNvSpPr>
          <p:nvPr>
            <p:ph type="sldNum" sz="quarter" idx="4"/>
          </p:nvPr>
        </p:nvSpPr>
        <p:spPr/>
        <p:txBody>
          <a:bodyPr/>
          <a:lstStyle/>
          <a:p>
            <a:fld id="{95CC1D26-A9BD-4BDE-BDD9-08EDBAE96860}" type="slidenum">
              <a:rPr lang="en-GB" smtClean="0">
                <a:solidFill>
                  <a:srgbClr val="7F7F7F"/>
                </a:solidFill>
              </a:rPr>
              <a:pPr/>
              <a:t>13</a:t>
            </a:fld>
            <a:endParaRPr lang="en-GB" dirty="0">
              <a:solidFill>
                <a:srgbClr val="7F7F7F"/>
              </a:solidFill>
            </a:endParaRPr>
          </a:p>
        </p:txBody>
      </p:sp>
      <p:sp>
        <p:nvSpPr>
          <p:cNvPr id="7" name="Content Placeholder 15"/>
          <p:cNvSpPr txBox="1">
            <a:spLocks/>
          </p:cNvSpPr>
          <p:nvPr/>
        </p:nvSpPr>
        <p:spPr>
          <a:xfrm>
            <a:off x="381000" y="1371600"/>
            <a:ext cx="8388000" cy="4345990"/>
          </a:xfrm>
          <a:prstGeom prst="rect">
            <a:avLst/>
          </a:prstGeom>
        </p:spPr>
        <p:txBody>
          <a:bodyPr vert="horz" lIns="0" tIns="0" rIns="0" bIns="0" rtlCol="0">
            <a:noAutofit/>
          </a:bodyPr>
          <a:lstStyle>
            <a:lvl1pPr marL="0" indent="0" algn="l" defTabSz="914400" rtl="0" eaLnBrk="1" latinLnBrk="0" hangingPunct="1">
              <a:spcBef>
                <a:spcPts val="1800"/>
              </a:spcBef>
              <a:spcAft>
                <a:spcPts val="0"/>
              </a:spcAft>
              <a:buFont typeface="Arial" pitchFamily="34" charset="0"/>
              <a:buNone/>
              <a:defRPr sz="1800" b="0" kern="1200">
                <a:solidFill>
                  <a:schemeClr val="tx2"/>
                </a:solidFill>
                <a:latin typeface="+mn-lt"/>
                <a:ea typeface="+mn-ea"/>
                <a:cs typeface="+mn-cs"/>
              </a:defRPr>
            </a:lvl1pPr>
            <a:lvl2pPr marL="268288" indent="-268288" algn="l" defTabSz="914400" rtl="0" eaLnBrk="1" latinLnBrk="0" hangingPunct="1">
              <a:spcBef>
                <a:spcPts val="600"/>
              </a:spcBef>
              <a:spcAft>
                <a:spcPts val="0"/>
              </a:spcAft>
              <a:buFont typeface="Arial" pitchFamily="34" charset="0"/>
              <a:buChar char="•"/>
              <a:tabLst/>
              <a:defRPr sz="1800" b="0" kern="1200">
                <a:solidFill>
                  <a:schemeClr val="tx2"/>
                </a:solidFill>
                <a:latin typeface="+mn-lt"/>
                <a:ea typeface="+mn-ea"/>
                <a:cs typeface="+mn-cs"/>
              </a:defRPr>
            </a:lvl2pPr>
            <a:lvl3pPr marL="274638" indent="-274638" algn="l" defTabSz="914400" rtl="0" eaLnBrk="1" latinLnBrk="0" hangingPunct="1">
              <a:spcBef>
                <a:spcPts val="600"/>
              </a:spcBef>
              <a:spcAft>
                <a:spcPts val="0"/>
              </a:spcAft>
              <a:buFont typeface="Arial" pitchFamily="34" charset="0"/>
              <a:buChar char="•"/>
              <a:defRPr sz="1800" b="0" i="1" kern="1200">
                <a:solidFill>
                  <a:schemeClr val="tx2"/>
                </a:solidFill>
                <a:latin typeface="+mn-lt"/>
                <a:ea typeface="+mn-ea"/>
                <a:cs typeface="+mn-cs"/>
              </a:defRPr>
            </a:lvl3pPr>
            <a:lvl4pPr marL="539750" indent="-27305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4pPr>
            <a:lvl5pPr marL="806450" indent="-266700" algn="l" defTabSz="914400" rtl="0" eaLnBrk="1" latinLnBrk="0" hangingPunct="1">
              <a:spcBef>
                <a:spcPts val="600"/>
              </a:spcBef>
              <a:spcAft>
                <a:spcPts val="0"/>
              </a:spcAft>
              <a:buFont typeface="Arial" pitchFamily="34" charset="0"/>
              <a:buChar char="−"/>
              <a:defRPr sz="1800" b="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r>
              <a:rPr lang="sr-Latn-CS" sz="1600" i="0" dirty="0">
                <a:solidFill>
                  <a:srgbClr val="00A1DE"/>
                </a:solidFill>
              </a:rPr>
              <a:t>Porez po odbitku obračunava se i plaća na prihode koje ostvari nerezidentno pravno lice od rezidentnog pravnog lica po osnovu naknada od </a:t>
            </a:r>
            <a:r>
              <a:rPr lang="sr-Latn-CS" sz="1600" b="1" i="0" dirty="0">
                <a:solidFill>
                  <a:srgbClr val="00A1DE"/>
                </a:solidFill>
              </a:rPr>
              <a:t>usluga</a:t>
            </a:r>
            <a:r>
              <a:rPr lang="sr-Latn-CS" sz="1600" i="0" dirty="0">
                <a:solidFill>
                  <a:srgbClr val="00A1DE"/>
                </a:solidFill>
              </a:rPr>
              <a:t> koje se </a:t>
            </a:r>
            <a:r>
              <a:rPr lang="sr-Latn-CS" sz="1600" b="1" i="0" dirty="0">
                <a:solidFill>
                  <a:srgbClr val="00A1DE"/>
                </a:solidFill>
              </a:rPr>
              <a:t>pružaju</a:t>
            </a:r>
            <a:r>
              <a:rPr lang="sr-Latn-CS" sz="1600" i="0" dirty="0">
                <a:solidFill>
                  <a:srgbClr val="00A1DE"/>
                </a:solidFill>
              </a:rPr>
              <a:t> ili </a:t>
            </a:r>
            <a:r>
              <a:rPr lang="sr-Latn-CS" sz="1600" b="1" i="0" dirty="0">
                <a:solidFill>
                  <a:srgbClr val="00A1DE"/>
                </a:solidFill>
              </a:rPr>
              <a:t>koriste</a:t>
            </a:r>
            <a:r>
              <a:rPr lang="sr-Latn-CS" sz="1600" i="0" dirty="0">
                <a:solidFill>
                  <a:srgbClr val="00A1DE"/>
                </a:solidFill>
              </a:rPr>
              <a:t>, odnosno koje će biti pružene ili korišćene na teritoriji </a:t>
            </a:r>
            <a:r>
              <a:rPr lang="sr-Latn-CS" sz="1600" i="0" dirty="0" smtClean="0">
                <a:solidFill>
                  <a:srgbClr val="00A1DE"/>
                </a:solidFill>
              </a:rPr>
              <a:t>Republike.</a:t>
            </a:r>
          </a:p>
          <a:p>
            <a:pPr lvl="2"/>
            <a:r>
              <a:rPr lang="sr-Latn-CS" sz="1600" i="0" dirty="0" smtClean="0">
                <a:solidFill>
                  <a:srgbClr val="313131"/>
                </a:solidFill>
              </a:rPr>
              <a:t>Šta je usluga?</a:t>
            </a:r>
          </a:p>
          <a:p>
            <a:pPr lvl="2"/>
            <a:r>
              <a:rPr lang="sr-Latn-CS" sz="1600" i="0" dirty="0" smtClean="0">
                <a:solidFill>
                  <a:srgbClr val="313131"/>
                </a:solidFill>
              </a:rPr>
              <a:t>Gde je pružena usluga?</a:t>
            </a:r>
          </a:p>
          <a:p>
            <a:pPr lvl="2"/>
            <a:r>
              <a:rPr lang="sr-Latn-CS" sz="1600" i="0" dirty="0" smtClean="0">
                <a:solidFill>
                  <a:srgbClr val="313131"/>
                </a:solidFill>
              </a:rPr>
              <a:t>Gde se usluga koristi?</a:t>
            </a:r>
          </a:p>
          <a:p>
            <a:pPr lvl="2"/>
            <a:endParaRPr lang="sr-Latn-CS" sz="1600" i="0" dirty="0">
              <a:solidFill>
                <a:srgbClr val="313131"/>
              </a:solidFill>
            </a:endParaRPr>
          </a:p>
          <a:p>
            <a:pPr marL="0" lvl="2" indent="0">
              <a:buNone/>
            </a:pPr>
            <a:endParaRPr lang="sr-Latn-CS" sz="1600" i="0" dirty="0">
              <a:solidFill>
                <a:srgbClr val="313131"/>
              </a:solidFill>
            </a:endParaRPr>
          </a:p>
          <a:p>
            <a:pPr lvl="2"/>
            <a:endParaRPr lang="sr-Latn-CS" sz="1600" i="0" dirty="0" smtClean="0">
              <a:solidFill>
                <a:srgbClr val="313131"/>
              </a:solidFill>
            </a:endParaRPr>
          </a:p>
          <a:p>
            <a:pPr lvl="2"/>
            <a:endParaRPr lang="sr-Latn-CS" sz="1600" i="0" dirty="0" smtClean="0">
              <a:solidFill>
                <a:srgbClr val="313131"/>
              </a:solidFill>
            </a:endParaRPr>
          </a:p>
        </p:txBody>
      </p:sp>
    </p:spTree>
    <p:extLst>
      <p:ext uri="{BB962C8B-B14F-4D97-AF65-F5344CB8AC3E}">
        <p14:creationId xmlns:p14="http://schemas.microsoft.com/office/powerpoint/2010/main" val="4292524689"/>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12618" y="1447161"/>
            <a:ext cx="4572000" cy="359850"/>
          </a:xfrm>
          <a:prstGeom prst="rect">
            <a:avLst/>
          </a:prstGeom>
        </p:spPr>
        <p:txBody>
          <a:bodyPr wrap="square" lIns="82048" tIns="41025" rIns="82048" bIns="41025">
            <a:spAutoFit/>
          </a:bodyPr>
          <a:lstStyle/>
          <a:p>
            <a:pPr fontAlgn="base">
              <a:spcBef>
                <a:spcPct val="0"/>
              </a:spcBef>
              <a:spcAft>
                <a:spcPct val="0"/>
              </a:spcAft>
            </a:pPr>
            <a:endParaRPr lang="en-US" dirty="0">
              <a:solidFill>
                <a:srgbClr val="000066"/>
              </a:solidFill>
              <a:latin typeface="Verdana" pitchFamily="34" charset="0"/>
            </a:endParaRPr>
          </a:p>
        </p:txBody>
      </p:sp>
      <p:sp>
        <p:nvSpPr>
          <p:cNvPr id="12" name="Rectangle 11"/>
          <p:cNvSpPr/>
          <p:nvPr/>
        </p:nvSpPr>
        <p:spPr>
          <a:xfrm>
            <a:off x="498764" y="1546358"/>
            <a:ext cx="8263300" cy="1395526"/>
          </a:xfrm>
          <a:prstGeom prst="rect">
            <a:avLst/>
          </a:prstGeom>
        </p:spPr>
        <p:txBody>
          <a:bodyPr wrap="square" lIns="82048" tIns="41025" rIns="82048" bIns="41025">
            <a:spAutoFit/>
          </a:bodyPr>
          <a:lstStyle/>
          <a:p>
            <a:pPr algn="just" fontAlgn="base">
              <a:lnSpc>
                <a:spcPct val="115000"/>
              </a:lnSpc>
              <a:spcBef>
                <a:spcPct val="0"/>
              </a:spcBef>
              <a:spcAft>
                <a:spcPts val="897"/>
              </a:spcAft>
              <a:tabLst>
                <a:tab pos="410243" algn="l"/>
              </a:tabLst>
            </a:pPr>
            <a:r>
              <a:rPr lang="en-US" sz="2200" dirty="0">
                <a:solidFill>
                  <a:srgbClr val="000066"/>
                </a:solidFill>
                <a:ea typeface="Calibri"/>
                <a:cs typeface="Times New Roman"/>
              </a:rPr>
              <a:t> </a:t>
            </a:r>
          </a:p>
          <a:p>
            <a:pPr fontAlgn="base">
              <a:lnSpc>
                <a:spcPts val="2691"/>
              </a:lnSpc>
              <a:spcBef>
                <a:spcPct val="15000"/>
              </a:spcBef>
              <a:spcAft>
                <a:spcPct val="15000"/>
              </a:spcAft>
              <a:defRPr/>
            </a:pPr>
            <a:endParaRPr lang="en-US" altLang="en-GB" dirty="0" smtClean="0">
              <a:solidFill>
                <a:srgbClr val="000066"/>
              </a:solidFill>
              <a:latin typeface="Verdana" pitchFamily="34" charset="0"/>
            </a:endParaRPr>
          </a:p>
          <a:p>
            <a:pPr fontAlgn="base">
              <a:lnSpc>
                <a:spcPts val="2691"/>
              </a:lnSpc>
              <a:spcBef>
                <a:spcPct val="15000"/>
              </a:spcBef>
              <a:spcAft>
                <a:spcPct val="15000"/>
              </a:spcAft>
              <a:buFont typeface="Arial" pitchFamily="34" charset="0"/>
              <a:buChar char="•"/>
              <a:defRPr/>
            </a:pPr>
            <a:endParaRPr lang="en-US" altLang="en-GB" sz="1400" dirty="0">
              <a:solidFill>
                <a:srgbClr val="000066"/>
              </a:solidFill>
              <a:latin typeface="Verdana" pitchFamily="34" charset="0"/>
            </a:endParaRPr>
          </a:p>
        </p:txBody>
      </p:sp>
      <p:sp>
        <p:nvSpPr>
          <p:cNvPr id="13" name="Slide Number Placeholder 7"/>
          <p:cNvSpPr txBox="1">
            <a:spLocks/>
          </p:cNvSpPr>
          <p:nvPr/>
        </p:nvSpPr>
        <p:spPr>
          <a:xfrm>
            <a:off x="7971996" y="6407835"/>
            <a:ext cx="792088" cy="252000"/>
          </a:xfrm>
          <a:prstGeom prst="rect">
            <a:avLst/>
          </a:prstGeom>
        </p:spPr>
        <p:txBody>
          <a:bodyPr vert="horz" lIns="0" tIns="0" rIns="0" bIns="0" rtlCol="0" anchor="ctr" anchorCtr="0"/>
          <a:lstStyle>
            <a:defPPr>
              <a:defRPr lang="en-US"/>
            </a:defPPr>
            <a:lvl1pPr marL="0" algn="r" defTabSz="914400" rtl="0" eaLnBrk="1" latinLnBrk="0" hangingPunct="1">
              <a:defRPr sz="800" b="0" kern="1200">
                <a:solidFill>
                  <a:srgbClr val="8C8C8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CC1D26-A9BD-4BDE-BDD9-08EDBAE96860}" type="slidenum">
              <a:rPr kumimoji="0" lang="en-GB" sz="800" b="0" i="0" u="none" strike="noStrike" kern="1200" cap="none" spc="0" normalizeH="0" baseline="0" noProof="0" smtClean="0">
                <a:ln>
                  <a:noFill/>
                </a:ln>
                <a:solidFill>
                  <a:srgbClr val="7F7F7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800" b="0" i="0" u="none" strike="noStrike" kern="1200" cap="none" spc="0" normalizeH="0" baseline="0" noProof="0" dirty="0">
              <a:ln>
                <a:noFill/>
              </a:ln>
              <a:solidFill>
                <a:srgbClr val="7F7F7F"/>
              </a:solidFill>
              <a:effectLst/>
              <a:uLnTx/>
              <a:uFillTx/>
              <a:latin typeface="Arial"/>
              <a:ea typeface="+mn-ea"/>
              <a:cs typeface="+mn-cs"/>
            </a:endParaRPr>
          </a:p>
        </p:txBody>
      </p:sp>
      <p:sp>
        <p:nvSpPr>
          <p:cNvPr id="15" name="Title 14"/>
          <p:cNvSpPr txBox="1">
            <a:spLocks/>
          </p:cNvSpPr>
          <p:nvPr/>
        </p:nvSpPr>
        <p:spPr>
          <a:xfrm>
            <a:off x="370113" y="295200"/>
            <a:ext cx="8388000" cy="1441410"/>
          </a:xfrm>
          <a:prstGeom prst="rect">
            <a:avLst/>
          </a:prstGeom>
        </p:spPr>
        <p:txBody>
          <a:bodyPr vert="horz" lIns="0" tIns="0" rIns="0" bIns="0" rtlCol="0" anchor="t" anchorCtr="0">
            <a:normAutofit/>
          </a:bodyPr>
          <a:lstStyle>
            <a:lvl1pPr algn="l" defTabSz="914400" rtl="0" eaLnBrk="1" latinLnBrk="0" hangingPunct="1">
              <a:spcBef>
                <a:spcPct val="0"/>
              </a:spcBef>
              <a:buNone/>
              <a:defRPr sz="3000" kern="1200">
                <a:solidFill>
                  <a:schemeClr val="accent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r-Latn-CS" sz="3000" b="0" i="0" u="none" strike="noStrike" kern="1200" cap="none" spc="0" normalizeH="0" baseline="0" noProof="0" dirty="0" smtClean="0">
                <a:ln>
                  <a:noFill/>
                </a:ln>
                <a:solidFill>
                  <a:srgbClr val="002776"/>
                </a:solidFill>
                <a:effectLst/>
                <a:uLnTx/>
                <a:uFillTx/>
                <a:latin typeface="Arial"/>
                <a:ea typeface="+mj-ea"/>
                <a:cs typeface="+mj-cs"/>
              </a:rPr>
              <a:t>Pitanja</a:t>
            </a:r>
            <a:endParaRPr kumimoji="0" lang="en-GB" sz="3000" b="0" i="0" u="none" strike="noStrike" kern="1200" cap="none" spc="0" normalizeH="0" baseline="0" noProof="0" dirty="0">
              <a:ln>
                <a:noFill/>
              </a:ln>
              <a:solidFill>
                <a:srgbClr val="002776"/>
              </a:solidFill>
              <a:effectLst/>
              <a:uLnTx/>
              <a:uFillTx/>
              <a:latin typeface="Arial"/>
              <a:ea typeface="+mj-ea"/>
              <a:cs typeface="+mj-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762000"/>
            <a:ext cx="3352800" cy="5029200"/>
          </a:xfrm>
          <a:prstGeom prst="rect">
            <a:avLst/>
          </a:prstGeom>
        </p:spPr>
      </p:pic>
      <p:sp>
        <p:nvSpPr>
          <p:cNvPr id="9" name="Footer Placeholder 3"/>
          <p:cNvSpPr txBox="1">
            <a:spLocks/>
          </p:cNvSpPr>
          <p:nvPr/>
        </p:nvSpPr>
        <p:spPr>
          <a:xfrm>
            <a:off x="370113" y="6407835"/>
            <a:ext cx="7559473" cy="252000"/>
          </a:xfrm>
          <a:prstGeom prst="rect">
            <a:avLst/>
          </a:prstGeom>
        </p:spPr>
        <p:txBody>
          <a:bodyPr vert="horz" lIns="0" tIns="0" rIns="0" bIns="0" rtlCol="0" anchor="ctr" anchorCtr="0"/>
          <a:lstStyle>
            <a:defPPr>
              <a:defRPr lang="en-US"/>
            </a:defPPr>
            <a:lvl1pPr marL="0" algn="l" defTabSz="914400" rtl="0" eaLnBrk="1" latinLnBrk="0" hangingPunct="1">
              <a:defRPr sz="800" b="0" kern="1200">
                <a:solidFill>
                  <a:srgbClr val="8C8C8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7F7F7F"/>
                </a:solidFill>
                <a:effectLst/>
                <a:uLnTx/>
                <a:uFillTx/>
                <a:latin typeface="Arial"/>
                <a:ea typeface="+mn-ea"/>
                <a:cs typeface="+mn-cs"/>
              </a:rPr>
              <a:t>© </a:t>
            </a:r>
            <a:r>
              <a:rPr kumimoji="0" lang="en-GB" sz="800" b="0" i="0" u="none" strike="noStrike" kern="1200" cap="none" spc="0" normalizeH="0" baseline="0" noProof="0" dirty="0" smtClean="0">
                <a:ln>
                  <a:noFill/>
                </a:ln>
                <a:solidFill>
                  <a:srgbClr val="7F7F7F"/>
                </a:solidFill>
                <a:effectLst/>
                <a:uLnTx/>
                <a:uFillTx/>
                <a:latin typeface="Arial"/>
                <a:ea typeface="+mn-ea"/>
                <a:cs typeface="+mn-cs"/>
              </a:rPr>
              <a:t>201</a:t>
            </a:r>
            <a:r>
              <a:rPr kumimoji="0" lang="sr-Latn-CS" sz="800" b="0" i="0" u="none" strike="noStrike" kern="1200" cap="none" spc="0" normalizeH="0" baseline="0" noProof="0" dirty="0" smtClean="0">
                <a:ln>
                  <a:noFill/>
                </a:ln>
                <a:solidFill>
                  <a:srgbClr val="7F7F7F"/>
                </a:solidFill>
                <a:effectLst/>
                <a:uLnTx/>
                <a:uFillTx/>
                <a:latin typeface="Arial"/>
                <a:ea typeface="+mn-ea"/>
                <a:cs typeface="+mn-cs"/>
              </a:rPr>
              <a:t>6</a:t>
            </a:r>
            <a:r>
              <a:rPr kumimoji="0" lang="en-GB" sz="800" b="0" i="0" u="none" strike="noStrike" kern="1200" cap="none" spc="0" normalizeH="0" baseline="0" noProof="0" dirty="0" smtClean="0">
                <a:ln>
                  <a:noFill/>
                </a:ln>
                <a:solidFill>
                  <a:srgbClr val="7F7F7F"/>
                </a:solidFill>
                <a:effectLst/>
                <a:uLnTx/>
                <a:uFillTx/>
                <a:latin typeface="Arial"/>
                <a:ea typeface="+mn-ea"/>
                <a:cs typeface="+mn-cs"/>
              </a:rPr>
              <a:t> </a:t>
            </a:r>
            <a:r>
              <a:rPr kumimoji="0" lang="en-GB" sz="800" b="0" i="0" u="none" strike="noStrike" kern="1200" cap="none" spc="0" normalizeH="0" baseline="0" noProof="0" dirty="0" smtClean="0">
                <a:ln>
                  <a:noFill/>
                </a:ln>
                <a:solidFill>
                  <a:srgbClr val="7F7F7F"/>
                </a:solidFill>
                <a:effectLst/>
                <a:uLnTx/>
                <a:uFillTx/>
                <a:latin typeface="Arial"/>
                <a:ea typeface="+mn-ea"/>
                <a:cs typeface="+mn-cs"/>
              </a:rPr>
              <a:t>Deloitte </a:t>
            </a:r>
            <a:r>
              <a:rPr kumimoji="0" lang="sr-Latn-CS" sz="800" b="0" i="0" u="none" strike="noStrike" kern="1200" cap="none" spc="0" normalizeH="0" baseline="0" noProof="0" dirty="0" smtClean="0">
                <a:ln>
                  <a:noFill/>
                </a:ln>
                <a:solidFill>
                  <a:srgbClr val="7F7F7F"/>
                </a:solidFill>
                <a:effectLst/>
                <a:uLnTx/>
                <a:uFillTx/>
                <a:latin typeface="Arial"/>
                <a:ea typeface="+mn-ea"/>
                <a:cs typeface="+mn-cs"/>
              </a:rPr>
              <a:t>Srbija</a:t>
            </a:r>
            <a:endParaRPr kumimoji="0" lang="en-GB" sz="800" b="0" i="0" u="none" strike="noStrike" kern="1200" cap="none" spc="0" normalizeH="0" baseline="0" noProof="0" dirty="0">
              <a:ln>
                <a:noFill/>
              </a:ln>
              <a:solidFill>
                <a:srgbClr val="7F7F7F"/>
              </a:solidFill>
              <a:effectLst/>
              <a:uLnTx/>
              <a:uFillTx/>
              <a:latin typeface="Arial"/>
              <a:ea typeface="+mn-ea"/>
              <a:cs typeface="+mn-cs"/>
            </a:endParaRPr>
          </a:p>
        </p:txBody>
      </p:sp>
    </p:spTree>
    <p:extLst>
      <p:ext uri="{BB962C8B-B14F-4D97-AF65-F5344CB8AC3E}">
        <p14:creationId xmlns:p14="http://schemas.microsoft.com/office/powerpoint/2010/main" val="17108075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9" descr="DEL_PRI_RGB"/>
          <p:cNvPicPr>
            <a:picLocks noChangeAspect="1" noChangeArrowheads="1"/>
          </p:cNvPicPr>
          <p:nvPr/>
        </p:nvPicPr>
        <p:blipFill>
          <a:blip r:embed="rId3" cstate="print"/>
          <a:srcRect l="11237" t="27428" r="9845" b="25551"/>
          <a:stretch>
            <a:fillRect/>
          </a:stretch>
        </p:blipFill>
        <p:spPr bwMode="auto">
          <a:xfrm>
            <a:off x="473912" y="2989170"/>
            <a:ext cx="3450647" cy="792816"/>
          </a:xfrm>
          <a:prstGeom prst="rect">
            <a:avLst/>
          </a:prstGeom>
          <a:noFill/>
          <a:ln w="9525">
            <a:noFill/>
            <a:miter lim="800000"/>
            <a:headEnd/>
            <a:tailEnd/>
          </a:ln>
        </p:spPr>
      </p:pic>
      <p:sp>
        <p:nvSpPr>
          <p:cNvPr id="3" name="Rectangle 2"/>
          <p:cNvSpPr/>
          <p:nvPr/>
        </p:nvSpPr>
        <p:spPr>
          <a:xfrm>
            <a:off x="7358786" y="6572251"/>
            <a:ext cx="1428750"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048" tIns="41025" rIns="82048" bIns="41025" anchor="ctr"/>
          <a:lstStyle/>
          <a:p>
            <a:pPr algn="ctr" fontAlgn="base">
              <a:spcBef>
                <a:spcPct val="0"/>
              </a:spcBef>
              <a:spcAft>
                <a:spcPct val="0"/>
              </a:spcAft>
              <a:defRPr/>
            </a:pPr>
            <a:endParaRPr lang="en-US" dirty="0">
              <a:solidFill>
                <a:srgbClr val="FFFFFF"/>
              </a:solidFill>
            </a:endParaRPr>
          </a:p>
        </p:txBody>
      </p:sp>
      <p:sp>
        <p:nvSpPr>
          <p:cNvPr id="5" name="TextBox 4"/>
          <p:cNvSpPr txBox="1"/>
          <p:nvPr/>
        </p:nvSpPr>
        <p:spPr>
          <a:xfrm>
            <a:off x="344921" y="5462869"/>
            <a:ext cx="4786037" cy="1190855"/>
          </a:xfrm>
          <a:prstGeom prst="rect">
            <a:avLst/>
          </a:prstGeom>
          <a:noFill/>
        </p:spPr>
        <p:txBody>
          <a:bodyPr wrap="square" lIns="82048" tIns="41025" rIns="82048" bIns="41025" rtlCol="0">
            <a:spAutoFit/>
          </a:bodyPr>
          <a:lstStyle/>
          <a:p>
            <a:pPr fontAlgn="base">
              <a:spcBef>
                <a:spcPct val="0"/>
              </a:spcBef>
              <a:spcAft>
                <a:spcPct val="0"/>
              </a:spcAft>
            </a:pPr>
            <a:r>
              <a:rPr lang="en-US" sz="900" dirty="0">
                <a:solidFill>
                  <a:srgbClr val="575757"/>
                </a:solidFill>
              </a:rPr>
              <a:t>Deloitte Srbija se </a:t>
            </a:r>
            <a:r>
              <a:rPr lang="en-US" sz="900" dirty="0" err="1">
                <a:solidFill>
                  <a:srgbClr val="575757"/>
                </a:solidFill>
              </a:rPr>
              <a:t>odnosi</a:t>
            </a:r>
            <a:r>
              <a:rPr lang="en-US" sz="900" dirty="0">
                <a:solidFill>
                  <a:srgbClr val="575757"/>
                </a:solidFill>
              </a:rPr>
              <a:t> </a:t>
            </a:r>
            <a:r>
              <a:rPr lang="en-US" sz="900" dirty="0" err="1">
                <a:solidFill>
                  <a:srgbClr val="575757"/>
                </a:solidFill>
              </a:rPr>
              <a:t>na</a:t>
            </a:r>
            <a:r>
              <a:rPr lang="en-US" sz="900" dirty="0">
                <a:solidFill>
                  <a:srgbClr val="575757"/>
                </a:solidFill>
              </a:rPr>
              <a:t> Deloitte </a:t>
            </a:r>
            <a:r>
              <a:rPr lang="en-US" sz="900" dirty="0" err="1">
                <a:solidFill>
                  <a:srgbClr val="575757"/>
                </a:solidFill>
              </a:rPr>
              <a:t>Touche</a:t>
            </a:r>
            <a:r>
              <a:rPr lang="en-US" sz="900" dirty="0">
                <a:solidFill>
                  <a:srgbClr val="575757"/>
                </a:solidFill>
              </a:rPr>
              <a:t> Tohmatsu Limited, </a:t>
            </a:r>
            <a:r>
              <a:rPr lang="sr-Latn-CS" sz="900" dirty="0" smtClean="0">
                <a:solidFill>
                  <a:srgbClr val="575757"/>
                </a:solidFill>
              </a:rPr>
              <a:t>pravno</a:t>
            </a:r>
            <a:r>
              <a:rPr lang="en-US" sz="900" dirty="0" smtClean="0">
                <a:solidFill>
                  <a:srgbClr val="575757"/>
                </a:solidFill>
              </a:rPr>
              <a:t> </a:t>
            </a:r>
            <a:r>
              <a:rPr lang="en-US" sz="900" dirty="0">
                <a:solidFill>
                  <a:srgbClr val="575757"/>
                </a:solidFill>
              </a:rPr>
              <a:t>lice </a:t>
            </a:r>
            <a:r>
              <a:rPr lang="en-US" sz="900" dirty="0" err="1">
                <a:solidFill>
                  <a:srgbClr val="575757"/>
                </a:solidFill>
              </a:rPr>
              <a:t>osnovano</a:t>
            </a:r>
            <a:r>
              <a:rPr lang="en-US" sz="900" dirty="0">
                <a:solidFill>
                  <a:srgbClr val="575757"/>
                </a:solidFill>
              </a:rPr>
              <a:t> u </a:t>
            </a:r>
            <a:r>
              <a:rPr lang="en-US" sz="900" dirty="0" err="1">
                <a:solidFill>
                  <a:srgbClr val="575757"/>
                </a:solidFill>
              </a:rPr>
              <a:t>skladu</a:t>
            </a:r>
            <a:r>
              <a:rPr lang="en-US" sz="900" dirty="0">
                <a:solidFill>
                  <a:srgbClr val="575757"/>
                </a:solidFill>
              </a:rPr>
              <a:t> </a:t>
            </a:r>
            <a:r>
              <a:rPr lang="en-US" sz="900" dirty="0" err="1">
                <a:solidFill>
                  <a:srgbClr val="575757"/>
                </a:solidFill>
              </a:rPr>
              <a:t>sa</a:t>
            </a:r>
            <a:r>
              <a:rPr lang="en-US" sz="900" dirty="0">
                <a:solidFill>
                  <a:srgbClr val="575757"/>
                </a:solidFill>
              </a:rPr>
              <a:t> </a:t>
            </a:r>
            <a:r>
              <a:rPr lang="en-US" sz="900" dirty="0" err="1">
                <a:solidFill>
                  <a:srgbClr val="575757"/>
                </a:solidFill>
              </a:rPr>
              <a:t>pravom</a:t>
            </a:r>
            <a:r>
              <a:rPr lang="en-US" sz="900" dirty="0">
                <a:solidFill>
                  <a:srgbClr val="575757"/>
                </a:solidFill>
              </a:rPr>
              <a:t> </a:t>
            </a:r>
            <a:r>
              <a:rPr lang="en-US" sz="900" dirty="0" err="1">
                <a:solidFill>
                  <a:srgbClr val="575757"/>
                </a:solidFill>
              </a:rPr>
              <a:t>Ujedinjenog</a:t>
            </a:r>
            <a:r>
              <a:rPr lang="en-US" sz="900" dirty="0">
                <a:solidFill>
                  <a:srgbClr val="575757"/>
                </a:solidFill>
              </a:rPr>
              <a:t> </a:t>
            </a:r>
            <a:r>
              <a:rPr lang="en-US" sz="900" dirty="0" err="1">
                <a:solidFill>
                  <a:srgbClr val="575757"/>
                </a:solidFill>
              </a:rPr>
              <a:t>Kraljevstva</a:t>
            </a:r>
            <a:r>
              <a:rPr lang="en-US" sz="900" dirty="0">
                <a:solidFill>
                  <a:srgbClr val="575757"/>
                </a:solidFill>
              </a:rPr>
              <a:t> </a:t>
            </a:r>
            <a:r>
              <a:rPr lang="en-US" sz="900" dirty="0" err="1">
                <a:solidFill>
                  <a:srgbClr val="575757"/>
                </a:solidFill>
              </a:rPr>
              <a:t>Velike</a:t>
            </a:r>
            <a:r>
              <a:rPr lang="en-US" sz="900" dirty="0">
                <a:solidFill>
                  <a:srgbClr val="575757"/>
                </a:solidFill>
              </a:rPr>
              <a:t> </a:t>
            </a:r>
            <a:r>
              <a:rPr lang="en-US" sz="900" dirty="0" err="1">
                <a:solidFill>
                  <a:srgbClr val="575757"/>
                </a:solidFill>
              </a:rPr>
              <a:t>Britanije</a:t>
            </a:r>
            <a:r>
              <a:rPr lang="en-US" sz="900" dirty="0">
                <a:solidFill>
                  <a:srgbClr val="575757"/>
                </a:solidFill>
              </a:rPr>
              <a:t> </a:t>
            </a:r>
            <a:r>
              <a:rPr lang="en-US" sz="900" dirty="0" err="1">
                <a:solidFill>
                  <a:srgbClr val="575757"/>
                </a:solidFill>
              </a:rPr>
              <a:t>i</a:t>
            </a:r>
            <a:r>
              <a:rPr lang="en-US" sz="900" dirty="0">
                <a:solidFill>
                  <a:srgbClr val="575757"/>
                </a:solidFill>
              </a:rPr>
              <a:t> </a:t>
            </a:r>
            <a:r>
              <a:rPr lang="en-US" sz="900" dirty="0" err="1">
                <a:solidFill>
                  <a:srgbClr val="575757"/>
                </a:solidFill>
              </a:rPr>
              <a:t>Severne</a:t>
            </a:r>
            <a:r>
              <a:rPr lang="en-US" sz="900" dirty="0">
                <a:solidFill>
                  <a:srgbClr val="575757"/>
                </a:solidFill>
              </a:rPr>
              <a:t> </a:t>
            </a:r>
            <a:r>
              <a:rPr lang="en-US" sz="900" dirty="0" err="1">
                <a:solidFill>
                  <a:srgbClr val="575757"/>
                </a:solidFill>
              </a:rPr>
              <a:t>Irske</a:t>
            </a:r>
            <a:r>
              <a:rPr lang="en-US" sz="900" dirty="0">
                <a:solidFill>
                  <a:srgbClr val="575757"/>
                </a:solidFill>
              </a:rPr>
              <a:t> (</a:t>
            </a:r>
            <a:r>
              <a:rPr lang="en-US" sz="900" dirty="0" err="1">
                <a:solidFill>
                  <a:srgbClr val="575757"/>
                </a:solidFill>
              </a:rPr>
              <a:t>izvorno</a:t>
            </a:r>
            <a:r>
              <a:rPr lang="en-US" sz="900" dirty="0">
                <a:solidFill>
                  <a:srgbClr val="575757"/>
                </a:solidFill>
              </a:rPr>
              <a:t> “UK private company limited by guarantee”), </a:t>
            </a:r>
            <a:r>
              <a:rPr lang="en-US" sz="900" dirty="0" err="1">
                <a:solidFill>
                  <a:srgbClr val="575757"/>
                </a:solidFill>
              </a:rPr>
              <a:t>i</a:t>
            </a:r>
            <a:r>
              <a:rPr lang="en-US" sz="900" dirty="0">
                <a:solidFill>
                  <a:srgbClr val="575757"/>
                </a:solidFill>
              </a:rPr>
              <a:t> </a:t>
            </a:r>
            <a:r>
              <a:rPr lang="en-US" sz="900" dirty="0" err="1">
                <a:solidFill>
                  <a:srgbClr val="575757"/>
                </a:solidFill>
              </a:rPr>
              <a:t>mrežu</a:t>
            </a:r>
            <a:r>
              <a:rPr lang="en-US" sz="900" dirty="0">
                <a:solidFill>
                  <a:srgbClr val="575757"/>
                </a:solidFill>
              </a:rPr>
              <a:t> </a:t>
            </a:r>
            <a:r>
              <a:rPr lang="en-US" sz="900" dirty="0" err="1">
                <a:solidFill>
                  <a:srgbClr val="575757"/>
                </a:solidFill>
              </a:rPr>
              <a:t>njegovih</a:t>
            </a:r>
            <a:r>
              <a:rPr lang="en-US" sz="900" dirty="0">
                <a:solidFill>
                  <a:srgbClr val="575757"/>
                </a:solidFill>
              </a:rPr>
              <a:t> </a:t>
            </a:r>
            <a:r>
              <a:rPr lang="en-US" sz="900" dirty="0" err="1">
                <a:solidFill>
                  <a:srgbClr val="575757"/>
                </a:solidFill>
              </a:rPr>
              <a:t>članova</a:t>
            </a:r>
            <a:r>
              <a:rPr lang="en-US" sz="900" dirty="0">
                <a:solidFill>
                  <a:srgbClr val="575757"/>
                </a:solidFill>
              </a:rPr>
              <a:t>, od </a:t>
            </a:r>
            <a:r>
              <a:rPr lang="en-US" sz="900" dirty="0" err="1">
                <a:solidFill>
                  <a:srgbClr val="575757"/>
                </a:solidFill>
              </a:rPr>
              <a:t>kojih</a:t>
            </a:r>
            <a:r>
              <a:rPr lang="en-US" sz="900" dirty="0">
                <a:solidFill>
                  <a:srgbClr val="575757"/>
                </a:solidFill>
              </a:rPr>
              <a:t> je </a:t>
            </a:r>
            <a:r>
              <a:rPr lang="en-US" sz="900" dirty="0" err="1">
                <a:solidFill>
                  <a:srgbClr val="575757"/>
                </a:solidFill>
              </a:rPr>
              <a:t>svaki</a:t>
            </a:r>
            <a:r>
              <a:rPr lang="en-US" sz="900" dirty="0">
                <a:solidFill>
                  <a:srgbClr val="575757"/>
                </a:solidFill>
              </a:rPr>
              <a:t> </a:t>
            </a:r>
            <a:r>
              <a:rPr lang="en-US" sz="900" dirty="0" err="1">
                <a:solidFill>
                  <a:srgbClr val="575757"/>
                </a:solidFill>
              </a:rPr>
              <a:t>zaseban</a:t>
            </a:r>
            <a:r>
              <a:rPr lang="en-US" sz="900" dirty="0">
                <a:solidFill>
                  <a:srgbClr val="575757"/>
                </a:solidFill>
              </a:rPr>
              <a:t> </a:t>
            </a:r>
            <a:r>
              <a:rPr lang="en-US" sz="900" dirty="0" err="1">
                <a:solidFill>
                  <a:srgbClr val="575757"/>
                </a:solidFill>
              </a:rPr>
              <a:t>i</a:t>
            </a:r>
            <a:r>
              <a:rPr lang="en-US" sz="900" dirty="0">
                <a:solidFill>
                  <a:srgbClr val="575757"/>
                </a:solidFill>
              </a:rPr>
              <a:t> </a:t>
            </a:r>
            <a:r>
              <a:rPr lang="en-US" sz="900" dirty="0" err="1">
                <a:solidFill>
                  <a:srgbClr val="575757"/>
                </a:solidFill>
              </a:rPr>
              <a:t>samostalan</a:t>
            </a:r>
            <a:r>
              <a:rPr lang="en-US" sz="900" dirty="0">
                <a:solidFill>
                  <a:srgbClr val="575757"/>
                </a:solidFill>
              </a:rPr>
              <a:t> </a:t>
            </a:r>
            <a:r>
              <a:rPr lang="en-US" sz="900" dirty="0" err="1">
                <a:solidFill>
                  <a:srgbClr val="575757"/>
                </a:solidFill>
              </a:rPr>
              <a:t>pravni</a:t>
            </a:r>
            <a:r>
              <a:rPr lang="en-US" sz="900" dirty="0">
                <a:solidFill>
                  <a:srgbClr val="575757"/>
                </a:solidFill>
              </a:rPr>
              <a:t> </a:t>
            </a:r>
            <a:r>
              <a:rPr lang="en-US" sz="900" dirty="0" err="1">
                <a:solidFill>
                  <a:srgbClr val="575757"/>
                </a:solidFill>
              </a:rPr>
              <a:t>subjekt</a:t>
            </a:r>
            <a:r>
              <a:rPr lang="en-US" sz="900" dirty="0">
                <a:solidFill>
                  <a:srgbClr val="575757"/>
                </a:solidFill>
              </a:rPr>
              <a:t>. </a:t>
            </a:r>
            <a:r>
              <a:rPr lang="en-US" sz="900" dirty="0" err="1">
                <a:solidFill>
                  <a:srgbClr val="575757"/>
                </a:solidFill>
              </a:rPr>
              <a:t>Molimo</a:t>
            </a:r>
            <a:r>
              <a:rPr lang="en-US" sz="900" dirty="0">
                <a:solidFill>
                  <a:srgbClr val="575757"/>
                </a:solidFill>
              </a:rPr>
              <a:t> Vas da </a:t>
            </a:r>
            <a:r>
              <a:rPr lang="en-US" sz="900" dirty="0" err="1" smtClean="0">
                <a:solidFill>
                  <a:srgbClr val="575757"/>
                </a:solidFill>
              </a:rPr>
              <a:t>posetite</a:t>
            </a:r>
            <a:r>
              <a:rPr lang="sr-Latn-CS" sz="900" dirty="0" smtClean="0">
                <a:solidFill>
                  <a:srgbClr val="575757"/>
                </a:solidFill>
              </a:rPr>
              <a:t> </a:t>
            </a:r>
            <a:r>
              <a:rPr lang="en-US" sz="900" dirty="0" smtClean="0">
                <a:solidFill>
                  <a:srgbClr val="575757"/>
                </a:solidFill>
              </a:rPr>
              <a:t>http</a:t>
            </a:r>
            <a:r>
              <a:rPr lang="en-US" sz="900" dirty="0">
                <a:solidFill>
                  <a:srgbClr val="575757"/>
                </a:solidFill>
              </a:rPr>
              <a:t>://www2.deloitte.com/rs/sr.html </a:t>
            </a:r>
            <a:r>
              <a:rPr lang="en-US" sz="900" dirty="0" err="1">
                <a:solidFill>
                  <a:srgbClr val="575757"/>
                </a:solidFill>
              </a:rPr>
              <a:t>za</a:t>
            </a:r>
            <a:r>
              <a:rPr lang="en-US" sz="900" dirty="0">
                <a:solidFill>
                  <a:srgbClr val="575757"/>
                </a:solidFill>
              </a:rPr>
              <a:t> </a:t>
            </a:r>
            <a:r>
              <a:rPr lang="en-US" sz="900" dirty="0" err="1">
                <a:solidFill>
                  <a:srgbClr val="575757"/>
                </a:solidFill>
              </a:rPr>
              <a:t>detaljniji</a:t>
            </a:r>
            <a:r>
              <a:rPr lang="en-US" sz="900" dirty="0">
                <a:solidFill>
                  <a:srgbClr val="575757"/>
                </a:solidFill>
              </a:rPr>
              <a:t> </a:t>
            </a:r>
            <a:r>
              <a:rPr lang="en-US" sz="900" dirty="0" err="1">
                <a:solidFill>
                  <a:srgbClr val="575757"/>
                </a:solidFill>
              </a:rPr>
              <a:t>opis</a:t>
            </a:r>
            <a:r>
              <a:rPr lang="en-US" sz="900" dirty="0">
                <a:solidFill>
                  <a:srgbClr val="575757"/>
                </a:solidFill>
              </a:rPr>
              <a:t> </a:t>
            </a:r>
            <a:r>
              <a:rPr lang="en-US" sz="900" dirty="0" err="1">
                <a:solidFill>
                  <a:srgbClr val="575757"/>
                </a:solidFill>
              </a:rPr>
              <a:t>pravne</a:t>
            </a:r>
            <a:r>
              <a:rPr lang="en-US" sz="900" dirty="0">
                <a:solidFill>
                  <a:srgbClr val="575757"/>
                </a:solidFill>
              </a:rPr>
              <a:t> </a:t>
            </a:r>
            <a:r>
              <a:rPr lang="en-US" sz="900" dirty="0" err="1">
                <a:solidFill>
                  <a:srgbClr val="575757"/>
                </a:solidFill>
              </a:rPr>
              <a:t>strukture</a:t>
            </a:r>
            <a:r>
              <a:rPr lang="en-US" sz="900" dirty="0">
                <a:solidFill>
                  <a:srgbClr val="575757"/>
                </a:solidFill>
              </a:rPr>
              <a:t> Deloitte </a:t>
            </a:r>
            <a:r>
              <a:rPr lang="en-US" sz="900" dirty="0" err="1">
                <a:solidFill>
                  <a:srgbClr val="575757"/>
                </a:solidFill>
              </a:rPr>
              <a:t>Touche</a:t>
            </a:r>
            <a:r>
              <a:rPr lang="en-US" sz="900" dirty="0">
                <a:solidFill>
                  <a:srgbClr val="575757"/>
                </a:solidFill>
              </a:rPr>
              <a:t> Tohmatsu Limited </a:t>
            </a:r>
            <a:r>
              <a:rPr lang="en-US" sz="900" dirty="0" err="1">
                <a:solidFill>
                  <a:srgbClr val="575757"/>
                </a:solidFill>
              </a:rPr>
              <a:t>i</a:t>
            </a:r>
            <a:r>
              <a:rPr lang="en-US" sz="900" dirty="0">
                <a:solidFill>
                  <a:srgbClr val="575757"/>
                </a:solidFill>
              </a:rPr>
              <a:t> </a:t>
            </a:r>
            <a:r>
              <a:rPr lang="en-US" sz="900" dirty="0" err="1">
                <a:solidFill>
                  <a:srgbClr val="575757"/>
                </a:solidFill>
              </a:rPr>
              <a:t>njenih</a:t>
            </a:r>
            <a:r>
              <a:rPr lang="en-US" sz="900" dirty="0">
                <a:solidFill>
                  <a:srgbClr val="575757"/>
                </a:solidFill>
              </a:rPr>
              <a:t> </a:t>
            </a:r>
            <a:r>
              <a:rPr lang="en-US" sz="900" dirty="0" err="1">
                <a:solidFill>
                  <a:srgbClr val="575757"/>
                </a:solidFill>
              </a:rPr>
              <a:t>društava</a:t>
            </a:r>
            <a:r>
              <a:rPr lang="en-US" sz="900" dirty="0">
                <a:solidFill>
                  <a:srgbClr val="575757"/>
                </a:solidFill>
              </a:rPr>
              <a:t> </a:t>
            </a:r>
            <a:r>
              <a:rPr lang="en-US" sz="900" dirty="0" err="1">
                <a:solidFill>
                  <a:srgbClr val="575757"/>
                </a:solidFill>
              </a:rPr>
              <a:t>članica</a:t>
            </a:r>
            <a:r>
              <a:rPr lang="en-US" sz="900" dirty="0">
                <a:solidFill>
                  <a:srgbClr val="575757"/>
                </a:solidFill>
              </a:rPr>
              <a:t>.</a:t>
            </a:r>
            <a:endParaRPr lang="sr-Cyrl-CS" sz="900" dirty="0">
              <a:solidFill>
                <a:srgbClr val="575757"/>
              </a:solidFill>
            </a:endParaRPr>
          </a:p>
          <a:p>
            <a:pPr fontAlgn="base">
              <a:spcBef>
                <a:spcPct val="0"/>
              </a:spcBef>
              <a:spcAft>
                <a:spcPct val="0"/>
              </a:spcAft>
            </a:pPr>
            <a:endParaRPr lang="sr-Cyrl-CS" sz="900" dirty="0">
              <a:solidFill>
                <a:srgbClr val="575757"/>
              </a:solidFill>
            </a:endParaRPr>
          </a:p>
          <a:p>
            <a:pPr fontAlgn="base">
              <a:spcBef>
                <a:spcPct val="0"/>
              </a:spcBef>
              <a:spcAft>
                <a:spcPct val="0"/>
              </a:spcAft>
            </a:pPr>
            <a:r>
              <a:rPr lang="sr-Cyrl-CS" sz="900" dirty="0">
                <a:solidFill>
                  <a:srgbClr val="575757"/>
                </a:solidFill>
              </a:rPr>
              <a:t>© 20</a:t>
            </a:r>
            <a:r>
              <a:rPr lang="hr-HR" sz="900" dirty="0" smtClean="0">
                <a:solidFill>
                  <a:srgbClr val="575757"/>
                </a:solidFill>
              </a:rPr>
              <a:t>1</a:t>
            </a:r>
            <a:r>
              <a:rPr lang="sr-Latn-CS" sz="900" dirty="0" smtClean="0">
                <a:solidFill>
                  <a:srgbClr val="575757"/>
                </a:solidFill>
              </a:rPr>
              <a:t>6</a:t>
            </a:r>
            <a:r>
              <a:rPr lang="sr-Cyrl-CS" sz="900" dirty="0" smtClean="0">
                <a:solidFill>
                  <a:srgbClr val="575757"/>
                </a:solidFill>
              </a:rPr>
              <a:t> </a:t>
            </a:r>
            <a:r>
              <a:rPr lang="en-US" sz="900" dirty="0">
                <a:solidFill>
                  <a:srgbClr val="575757"/>
                </a:solidFill>
              </a:rPr>
              <a:t>Deloitte </a:t>
            </a:r>
            <a:r>
              <a:rPr lang="sr-Latn-CS" sz="900" dirty="0" smtClean="0">
                <a:solidFill>
                  <a:srgbClr val="575757"/>
                </a:solidFill>
              </a:rPr>
              <a:t>Srbija</a:t>
            </a:r>
            <a:endParaRPr lang="en-US" sz="900" dirty="0">
              <a:solidFill>
                <a:srgbClr val="575757"/>
              </a:solidFill>
            </a:endParaRPr>
          </a:p>
        </p:txBody>
      </p:sp>
    </p:spTree>
    <p:extLst>
      <p:ext uri="{BB962C8B-B14F-4D97-AF65-F5344CB8AC3E}">
        <p14:creationId xmlns:p14="http://schemas.microsoft.com/office/powerpoint/2010/main" val="3767766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loitte Presentation Screen Template 050214">
  <a:themeElements>
    <a:clrScheme name="Custom 98">
      <a:dk1>
        <a:sysClr val="windowText" lastClr="000000"/>
      </a:dk1>
      <a:lt1>
        <a:sysClr val="window" lastClr="FFFFFF"/>
      </a:lt1>
      <a:dk2>
        <a:srgbClr val="313131"/>
      </a:dk2>
      <a:lt2>
        <a:srgbClr val="FFFFFF"/>
      </a:lt2>
      <a:accent1>
        <a:srgbClr val="002776"/>
      </a:accent1>
      <a:accent2>
        <a:srgbClr val="81BC00"/>
      </a:accent2>
      <a:accent3>
        <a:srgbClr val="00A1DE"/>
      </a:accent3>
      <a:accent4>
        <a:srgbClr val="3C8A2E"/>
      </a:accent4>
      <a:accent5>
        <a:srgbClr val="575757"/>
      </a:accent5>
      <a:accent6>
        <a:srgbClr val="BDD203"/>
      </a:accent6>
      <a:hlink>
        <a:srgbClr val="00A1DE"/>
      </a:hlink>
      <a:folHlink>
        <a:srgbClr val="72C7E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Deloitte White Presentation">
  <a:themeElements>
    <a:clrScheme name="Deloitte White Presentation 4">
      <a:dk1>
        <a:srgbClr val="000066"/>
      </a:dk1>
      <a:lt1>
        <a:srgbClr val="FFFFFF"/>
      </a:lt1>
      <a:dk2>
        <a:srgbClr val="000066"/>
      </a:dk2>
      <a:lt2>
        <a:srgbClr val="D9D9B2"/>
      </a:lt2>
      <a:accent1>
        <a:srgbClr val="800080"/>
      </a:accent1>
      <a:accent2>
        <a:srgbClr val="996633"/>
      </a:accent2>
      <a:accent3>
        <a:srgbClr val="FFFFFF"/>
      </a:accent3>
      <a:accent4>
        <a:srgbClr val="000056"/>
      </a:accent4>
      <a:accent5>
        <a:srgbClr val="C0AAC0"/>
      </a:accent5>
      <a:accent6>
        <a:srgbClr val="8A5C2D"/>
      </a:accent6>
      <a:hlink>
        <a:srgbClr val="336600"/>
      </a:hlink>
      <a:folHlink>
        <a:srgbClr val="6666FF"/>
      </a:folHlink>
    </a:clrScheme>
    <a:fontScheme name="Deloitte White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C00000">
            <a:alpha val="70195"/>
          </a:srgbClr>
        </a:solidFill>
        <a:ln w="28575" algn="ctr">
          <a:solidFill>
            <a:srgbClr val="C00000"/>
          </a:solidFill>
          <a:miter lim="800000"/>
          <a:headEnd/>
          <a:tailEnd/>
        </a:ln>
      </a:spPr>
      <a:bodyPr wrap="square" lIns="53984" tIns="53984" rIns="53984" bIns="53984">
        <a:spAutoFit/>
      </a:bodyPr>
      <a:lstStyle>
        <a:defPPr algn="ctr" defTabSz="914258">
          <a:lnSpc>
            <a:spcPct val="106000"/>
          </a:lnSpc>
          <a:spcBef>
            <a:spcPct val="30000"/>
          </a:spcBef>
          <a:defRPr sz="1400" b="1" dirty="0" smtClean="0">
            <a:solidFill>
              <a:schemeClr val="bg1"/>
            </a:solidFill>
            <a:latin typeface="Arial" charset="0"/>
            <a:ea typeface="MS PGothic" pitchFamily="34" charset="-128"/>
            <a:cs typeface="Arial" charset="0"/>
          </a:defRPr>
        </a:defPPr>
      </a:lstStyle>
    </a:spDef>
  </a:objectDefaults>
  <a:extraClrSchemeLst>
    <a:extraClrScheme>
      <a:clrScheme name="Deloitte White Presentation 1">
        <a:dk1>
          <a:srgbClr val="99CC00"/>
        </a:dk1>
        <a:lt1>
          <a:srgbClr val="FFFFFF"/>
        </a:lt1>
        <a:dk2>
          <a:srgbClr val="000066"/>
        </a:dk2>
        <a:lt2>
          <a:srgbClr val="FFFFFF"/>
        </a:lt2>
        <a:accent1>
          <a:srgbClr val="009999"/>
        </a:accent1>
        <a:accent2>
          <a:srgbClr val="6666FF"/>
        </a:accent2>
        <a:accent3>
          <a:srgbClr val="AAAAB8"/>
        </a:accent3>
        <a:accent4>
          <a:srgbClr val="DADADA"/>
        </a:accent4>
        <a:accent5>
          <a:srgbClr val="AACACA"/>
        </a:accent5>
        <a:accent6>
          <a:srgbClr val="5C5CE7"/>
        </a:accent6>
        <a:hlink>
          <a:srgbClr val="996633"/>
        </a:hlink>
        <a:folHlink>
          <a:srgbClr val="FF6699"/>
        </a:folHlink>
      </a:clrScheme>
      <a:clrMap bg1="dk2" tx1="lt1" bg2="dk1" tx2="lt2" accent1="accent1" accent2="accent2" accent3="accent3" accent4="accent4" accent5="accent5" accent6="accent6" hlink="hlink" folHlink="folHlink"/>
    </a:extraClrScheme>
    <a:extraClrScheme>
      <a:clrScheme name="Deloitte White Presentation 2">
        <a:dk1>
          <a:srgbClr val="000066"/>
        </a:dk1>
        <a:lt1>
          <a:srgbClr val="FFFFFF"/>
        </a:lt1>
        <a:dk2>
          <a:srgbClr val="000066"/>
        </a:dk2>
        <a:lt2>
          <a:srgbClr val="99CC00"/>
        </a:lt2>
        <a:accent1>
          <a:srgbClr val="009999"/>
        </a:accent1>
        <a:accent2>
          <a:srgbClr val="6666FF"/>
        </a:accent2>
        <a:accent3>
          <a:srgbClr val="FFFFFF"/>
        </a:accent3>
        <a:accent4>
          <a:srgbClr val="000056"/>
        </a:accent4>
        <a:accent5>
          <a:srgbClr val="AACACA"/>
        </a:accent5>
        <a:accent6>
          <a:srgbClr val="5C5CE7"/>
        </a:accent6>
        <a:hlink>
          <a:srgbClr val="996633"/>
        </a:hlink>
        <a:folHlink>
          <a:srgbClr val="FF6699"/>
        </a:folHlink>
      </a:clrScheme>
      <a:clrMap bg1="lt1" tx1="dk1" bg2="lt2" tx2="dk2" accent1="accent1" accent2="accent2" accent3="accent3" accent4="accent4" accent5="accent5" accent6="accent6" hlink="hlink" folHlink="folHlink"/>
    </a:extraClrScheme>
    <a:extraClrScheme>
      <a:clrScheme name="Deloitte White Presentation 3">
        <a:dk1>
          <a:srgbClr val="D9DAB2"/>
        </a:dk1>
        <a:lt1>
          <a:srgbClr val="FFFFFF"/>
        </a:lt1>
        <a:dk2>
          <a:srgbClr val="000066"/>
        </a:dk2>
        <a:lt2>
          <a:srgbClr val="FFFFFF"/>
        </a:lt2>
        <a:accent1>
          <a:srgbClr val="800080"/>
        </a:accent1>
        <a:accent2>
          <a:srgbClr val="996633"/>
        </a:accent2>
        <a:accent3>
          <a:srgbClr val="AAAAB8"/>
        </a:accent3>
        <a:accent4>
          <a:srgbClr val="DADADA"/>
        </a:accent4>
        <a:accent5>
          <a:srgbClr val="C0AAC0"/>
        </a:accent5>
        <a:accent6>
          <a:srgbClr val="8A5C2D"/>
        </a:accent6>
        <a:hlink>
          <a:srgbClr val="336600"/>
        </a:hlink>
        <a:folHlink>
          <a:srgbClr val="6666FF"/>
        </a:folHlink>
      </a:clrScheme>
      <a:clrMap bg1="dk2" tx1="lt1" bg2="dk1" tx2="lt2" accent1="accent1" accent2="accent2" accent3="accent3" accent4="accent4" accent5="accent5" accent6="accent6" hlink="hlink" folHlink="folHlink"/>
    </a:extraClrScheme>
    <a:extraClrScheme>
      <a:clrScheme name="Deloitte White Presentation 4">
        <a:dk1>
          <a:srgbClr val="000066"/>
        </a:dk1>
        <a:lt1>
          <a:srgbClr val="FFFFFF"/>
        </a:lt1>
        <a:dk2>
          <a:srgbClr val="000066"/>
        </a:dk2>
        <a:lt2>
          <a:srgbClr val="D9D9B2"/>
        </a:lt2>
        <a:accent1>
          <a:srgbClr val="800080"/>
        </a:accent1>
        <a:accent2>
          <a:srgbClr val="996633"/>
        </a:accent2>
        <a:accent3>
          <a:srgbClr val="FFFFFF"/>
        </a:accent3>
        <a:accent4>
          <a:srgbClr val="000056"/>
        </a:accent4>
        <a:accent5>
          <a:srgbClr val="C0AAC0"/>
        </a:accent5>
        <a:accent6>
          <a:srgbClr val="8A5C2D"/>
        </a:accent6>
        <a:hlink>
          <a:srgbClr val="336600"/>
        </a:hlink>
        <a:folHlink>
          <a:srgbClr val="6666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2003_Screen_Medium_27-94x21-59_18Nov08">
  <a:themeElements>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fontScheme name="1_2003_Screen_Medium_27-94x21-59_18Nov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1118</TotalTime>
  <Words>2080</Words>
  <Application>Microsoft Office PowerPoint</Application>
  <PresentationFormat>On-screen Show (4:3)</PresentationFormat>
  <Paragraphs>126</Paragraphs>
  <Slides>15</Slides>
  <Notes>15</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15</vt:i4>
      </vt:variant>
    </vt:vector>
  </HeadingPairs>
  <TitlesOfParts>
    <vt:vector size="24" baseType="lpstr">
      <vt:lpstr>Arial</vt:lpstr>
      <vt:lpstr>Calibri</vt:lpstr>
      <vt:lpstr>Times New Roman</vt:lpstr>
      <vt:lpstr>Verdana</vt:lpstr>
      <vt:lpstr>Wingdings</vt:lpstr>
      <vt:lpstr>Office Theme</vt:lpstr>
      <vt:lpstr>Deloitte Presentation Screen Template 050214</vt:lpstr>
      <vt:lpstr>4_Deloitte White Presentation</vt:lpstr>
      <vt:lpstr>2_2003_Screen_Medium_27-94x21-59_18Nov08</vt:lpstr>
      <vt:lpstr>     Porez po odbitku </vt:lpstr>
      <vt:lpstr>Sadržaj</vt:lpstr>
      <vt:lpstr>Pojam poreza po odbitku, primena UIDO i administracija </vt:lpstr>
      <vt:lpstr>Pojam poreza po odbitku, primena UIDO i administracija (nastavak)</vt:lpstr>
      <vt:lpstr>Pojam poreza po odbitku, primena UIDO i administracija (nastavak)</vt:lpstr>
      <vt:lpstr>Pojam poreza po odbitku, primena UIDO i administracija (nastavak)</vt:lpstr>
      <vt:lpstr>Dividende i udeli u dobiti u pravnom licu</vt:lpstr>
      <vt:lpstr>Dividende i udeli u dobiti u pravnom licu (nastavak)</vt:lpstr>
      <vt:lpstr>Naknade od autorskog i srodnih prava i prava industrijske svojine </vt:lpstr>
      <vt:lpstr>Naknade od autorskog i srodnih prava i prava industrijske svojine (nastavak)</vt:lpstr>
      <vt:lpstr>Kamata</vt:lpstr>
      <vt:lpstr>Kamata (nastavak)</vt:lpstr>
      <vt:lpstr>Naknade od usluga koje se pružaju ili koriste…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runs here two lines if needed</dc:title>
  <dc:creator>Kutlesic, Pavle (RS - Belgrade)</dc:creator>
  <cp:lastModifiedBy>Mrakovic, Dejan (RS - Belgrade)</cp:lastModifiedBy>
  <cp:revision>76</cp:revision>
  <cp:lastPrinted>2015-10-20T06:59:23Z</cp:lastPrinted>
  <dcterms:created xsi:type="dcterms:W3CDTF">2006-08-16T00:00:00Z</dcterms:created>
  <dcterms:modified xsi:type="dcterms:W3CDTF">2016-03-31T14:31:47Z</dcterms:modified>
</cp:coreProperties>
</file>