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 id="2147483793" r:id="rId2"/>
  </p:sldMasterIdLst>
  <p:notesMasterIdLst>
    <p:notesMasterId r:id="rId17"/>
  </p:notesMasterIdLst>
  <p:sldIdLst>
    <p:sldId id="335" r:id="rId3"/>
    <p:sldId id="499" r:id="rId4"/>
    <p:sldId id="464" r:id="rId5"/>
    <p:sldId id="502" r:id="rId6"/>
    <p:sldId id="503" r:id="rId7"/>
    <p:sldId id="504" r:id="rId8"/>
    <p:sldId id="506" r:id="rId9"/>
    <p:sldId id="507" r:id="rId10"/>
    <p:sldId id="508" r:id="rId11"/>
    <p:sldId id="509" r:id="rId12"/>
    <p:sldId id="510" r:id="rId13"/>
    <p:sldId id="511" r:id="rId14"/>
    <p:sldId id="512" r:id="rId15"/>
    <p:sldId id="421" r:id="rId16"/>
  </p:sldIdLst>
  <p:sldSz cx="9144000" cy="6858000" type="screen4x3"/>
  <p:notesSz cx="6815138"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 userDrawn="1">
          <p15:clr>
            <a:srgbClr val="A4A3A4"/>
          </p15:clr>
        </p15:guide>
        <p15:guide id="2" pos="537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ijevic, Jelena (RS - Belgrade)" initials="TJ(-B" lastIdx="3" clrIdx="0">
    <p:extLst>
      <p:ext uri="{19B8F6BF-5375-455C-9EA6-DF929625EA0E}">
        <p15:presenceInfo xmlns:p15="http://schemas.microsoft.com/office/powerpoint/2012/main" userId="S-1-5-21-2094927150-201071529-617630493-774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A9"/>
    <a:srgbClr val="62B5E5"/>
    <a:srgbClr val="81BC00"/>
    <a:srgbClr val="86BC25"/>
    <a:srgbClr val="97999B"/>
    <a:srgbClr val="00A1DE"/>
    <a:srgbClr val="53565A"/>
    <a:srgbClr val="3C2692"/>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4" autoAdjust="0"/>
    <p:restoredTop sz="94660"/>
  </p:normalViewPr>
  <p:slideViewPr>
    <p:cSldViewPr snapToGrid="0">
      <p:cViewPr varScale="1">
        <p:scale>
          <a:sx n="73" d="100"/>
          <a:sy n="73" d="100"/>
        </p:scale>
        <p:origin x="1314" y="72"/>
      </p:cViewPr>
      <p:guideLst>
        <p:guide orient="horz" pos="432"/>
        <p:guide pos="5376"/>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750" cy="498475"/>
          </a:xfrm>
          <a:prstGeom prst="rect">
            <a:avLst/>
          </a:prstGeom>
        </p:spPr>
        <p:txBody>
          <a:bodyPr vert="horz" lIns="91437" tIns="45719" rIns="91437" bIns="45719" rtlCol="0"/>
          <a:lstStyle>
            <a:lvl1pPr algn="l">
              <a:defRPr sz="1200"/>
            </a:lvl1pPr>
          </a:lstStyle>
          <a:p>
            <a:endParaRPr lang="en-US"/>
          </a:p>
        </p:txBody>
      </p:sp>
      <p:sp>
        <p:nvSpPr>
          <p:cNvPr id="3" name="Date Placeholder 2"/>
          <p:cNvSpPr>
            <a:spLocks noGrp="1"/>
          </p:cNvSpPr>
          <p:nvPr>
            <p:ph type="dt" idx="1"/>
          </p:nvPr>
        </p:nvSpPr>
        <p:spPr>
          <a:xfrm>
            <a:off x="3860800" y="0"/>
            <a:ext cx="2952750" cy="498475"/>
          </a:xfrm>
          <a:prstGeom prst="rect">
            <a:avLst/>
          </a:prstGeom>
        </p:spPr>
        <p:txBody>
          <a:bodyPr vert="horz" lIns="91437" tIns="45719" rIns="91437" bIns="45719" rtlCol="0"/>
          <a:lstStyle>
            <a:lvl1pPr algn="r">
              <a:defRPr sz="1200"/>
            </a:lvl1pPr>
          </a:lstStyle>
          <a:p>
            <a:fld id="{ED10592F-83F8-48C0-AE26-2A200B1C4043}" type="datetimeFigureOut">
              <a:rPr lang="en-US" smtClean="0"/>
              <a:t>5/8/2018</a:t>
            </a:fld>
            <a:endParaRPr lang="en-US"/>
          </a:p>
        </p:txBody>
      </p:sp>
      <p:sp>
        <p:nvSpPr>
          <p:cNvPr id="4" name="Slide Image Placeholder 3"/>
          <p:cNvSpPr>
            <a:spLocks noGrp="1" noRot="1" noChangeAspect="1"/>
          </p:cNvSpPr>
          <p:nvPr>
            <p:ph type="sldImg" idx="2"/>
          </p:nvPr>
        </p:nvSpPr>
        <p:spPr>
          <a:xfrm>
            <a:off x="1169988" y="1243013"/>
            <a:ext cx="4475162" cy="3357562"/>
          </a:xfrm>
          <a:prstGeom prst="rect">
            <a:avLst/>
          </a:prstGeom>
          <a:noFill/>
          <a:ln w="12700">
            <a:solidFill>
              <a:prstClr val="black"/>
            </a:solidFill>
          </a:ln>
        </p:spPr>
        <p:txBody>
          <a:bodyPr vert="horz" lIns="91437" tIns="45719" rIns="91437" bIns="45719" rtlCol="0" anchor="ctr"/>
          <a:lstStyle/>
          <a:p>
            <a:endParaRPr lang="en-US"/>
          </a:p>
        </p:txBody>
      </p:sp>
      <p:sp>
        <p:nvSpPr>
          <p:cNvPr id="5" name="Notes Placeholder 4"/>
          <p:cNvSpPr>
            <a:spLocks noGrp="1"/>
          </p:cNvSpPr>
          <p:nvPr>
            <p:ph type="body" sz="quarter" idx="3"/>
          </p:nvPr>
        </p:nvSpPr>
        <p:spPr>
          <a:xfrm>
            <a:off x="681039" y="4787901"/>
            <a:ext cx="5453062" cy="3916363"/>
          </a:xfrm>
          <a:prstGeom prst="rect">
            <a:avLst/>
          </a:prstGeom>
        </p:spPr>
        <p:txBody>
          <a:bodyPr vert="horz" lIns="91437" tIns="45719" rIns="91437" bIns="4571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8801"/>
            <a:ext cx="2952750" cy="498475"/>
          </a:xfrm>
          <a:prstGeom prst="rect">
            <a:avLst/>
          </a:prstGeom>
        </p:spPr>
        <p:txBody>
          <a:bodyPr vert="horz" lIns="91437" tIns="45719" rIns="91437" bIns="45719" rtlCol="0" anchor="b"/>
          <a:lstStyle>
            <a:lvl1pPr algn="l">
              <a:defRPr sz="1200"/>
            </a:lvl1pPr>
          </a:lstStyle>
          <a:p>
            <a:endParaRPr lang="en-US"/>
          </a:p>
        </p:txBody>
      </p:sp>
      <p:sp>
        <p:nvSpPr>
          <p:cNvPr id="7" name="Slide Number Placeholder 6"/>
          <p:cNvSpPr>
            <a:spLocks noGrp="1"/>
          </p:cNvSpPr>
          <p:nvPr>
            <p:ph type="sldNum" sz="quarter" idx="5"/>
          </p:nvPr>
        </p:nvSpPr>
        <p:spPr>
          <a:xfrm>
            <a:off x="3860800" y="9448801"/>
            <a:ext cx="2952750" cy="498475"/>
          </a:xfrm>
          <a:prstGeom prst="rect">
            <a:avLst/>
          </a:prstGeom>
        </p:spPr>
        <p:txBody>
          <a:bodyPr vert="horz" lIns="91437" tIns="45719" rIns="91437" bIns="45719" rtlCol="0" anchor="b"/>
          <a:lstStyle>
            <a:lvl1pPr algn="r">
              <a:defRPr sz="1200"/>
            </a:lvl1pPr>
          </a:lstStyle>
          <a:p>
            <a:fld id="{E1D7133B-67A4-43E8-B77F-4EA89F2AE62B}" type="slidenum">
              <a:rPr lang="en-US" smtClean="0"/>
              <a:t>‹#›</a:t>
            </a:fld>
            <a:endParaRPr lang="en-US"/>
          </a:p>
        </p:txBody>
      </p:sp>
    </p:spTree>
    <p:extLst>
      <p:ext uri="{BB962C8B-B14F-4D97-AF65-F5344CB8AC3E}">
        <p14:creationId xmlns:p14="http://schemas.microsoft.com/office/powerpoint/2010/main" val="4149355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8888" y="720725"/>
            <a:ext cx="4797425" cy="35988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601529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r-Latn-CS" smtClean="0">
              <a:latin typeface="Arial" pitchFamily="34" charset="0"/>
            </a:endParaRPr>
          </a:p>
        </p:txBody>
      </p:sp>
    </p:spTree>
    <p:extLst>
      <p:ext uri="{BB962C8B-B14F-4D97-AF65-F5344CB8AC3E}">
        <p14:creationId xmlns:p14="http://schemas.microsoft.com/office/powerpoint/2010/main" val="2673777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Master" Target="../slideMasters/slideMaster1.xml"/><Relationship Id="rId4" Type="http://schemas.openxmlformats.org/officeDocument/2006/relationships/tags" Target="../tags/tag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slideMaster" Target="../slideMasters/slideMaster2.xml"/><Relationship Id="rId4" Type="http://schemas.openxmlformats.org/officeDocument/2006/relationships/tags" Target="../tags/tag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56400" y="5530390"/>
            <a:ext cx="4194009" cy="324000"/>
          </a:xfrm>
        </p:spPr>
        <p:txBody>
          <a:bodyPr anchor="t" anchorCtr="0">
            <a:noAutofit/>
          </a:bodyPr>
          <a:lstStyle>
            <a:lvl1pPr algn="l">
              <a:lnSpc>
                <a:spcPct val="100000"/>
              </a:lnSpc>
              <a:defRPr sz="13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356401" y="5845181"/>
            <a:ext cx="4194008" cy="505645"/>
          </a:xfrm>
          <a:prstGeom prst="rect">
            <a:avLst/>
          </a:prstGeom>
        </p:spPr>
        <p:txBody>
          <a:bodyPr lIns="0" tIns="0" rIns="0" bIns="0">
            <a:noAutofit/>
          </a:bodyPr>
          <a:lstStyle>
            <a:lvl1pPr marL="0" indent="0" algn="l">
              <a:lnSpc>
                <a:spcPct val="100000"/>
              </a:lnSpc>
              <a:spcAft>
                <a:spcPts val="0"/>
              </a:spcAft>
              <a:buNone/>
              <a:defRPr sz="12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356400" y="6362700"/>
            <a:ext cx="4195762" cy="298451"/>
          </a:xfrm>
          <a:prstGeom prst="rect">
            <a:avLst/>
          </a:prstGeom>
        </p:spPr>
        <p:txBody>
          <a:bodyPr/>
          <a:lstStyle>
            <a:lvl1pPr>
              <a:spcAft>
                <a:spcPts val="0"/>
              </a:spcAft>
              <a:defRPr sz="788">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
        <p:nvSpPr>
          <p:cNvPr id="33" name="Picture Placeholder 8"/>
          <p:cNvSpPr>
            <a:spLocks noGrp="1"/>
          </p:cNvSpPr>
          <p:nvPr>
            <p:ph type="pic" sz="quarter" idx="11"/>
          </p:nvPr>
        </p:nvSpPr>
        <p:spPr>
          <a:xfrm>
            <a:off x="2545287" y="727595"/>
            <a:ext cx="405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3627246354"/>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56494" y="5530390"/>
            <a:ext cx="4195762" cy="324000"/>
          </a:xfrm>
        </p:spPr>
        <p:txBody>
          <a:bodyPr anchor="t" anchorCtr="0">
            <a:noAutofit/>
          </a:bodyPr>
          <a:lstStyle>
            <a:lvl1pPr algn="l">
              <a:lnSpc>
                <a:spcPct val="100000"/>
              </a:lnSpc>
              <a:defRPr sz="13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356495" y="5845181"/>
            <a:ext cx="4195761" cy="505645"/>
          </a:xfrm>
          <a:prstGeom prst="rect">
            <a:avLst/>
          </a:prstGeom>
        </p:spPr>
        <p:txBody>
          <a:bodyPr lIns="0" tIns="0" rIns="0" bIns="0">
            <a:noAutofit/>
          </a:bodyPr>
          <a:lstStyle>
            <a:lvl1pPr marL="0" indent="0" algn="l">
              <a:lnSpc>
                <a:spcPct val="100000"/>
              </a:lnSpc>
              <a:spcAft>
                <a:spcPts val="0"/>
              </a:spcAft>
              <a:buNone/>
              <a:defRPr sz="1200">
                <a:solidFill>
                  <a:schemeClr val="tx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356494" y="6362700"/>
            <a:ext cx="4195762" cy="298451"/>
          </a:xfrm>
          <a:prstGeom prst="rect">
            <a:avLst/>
          </a:prstGeom>
        </p:spPr>
        <p:txBody>
          <a:bodyPr>
            <a:normAutofit/>
          </a:bodyPr>
          <a:lstStyle>
            <a:lvl1pPr>
              <a:spcAft>
                <a:spcPts val="0"/>
              </a:spcAft>
              <a:defRPr sz="788">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9" name="Group 18"/>
          <p:cNvGrpSpPr>
            <a:grpSpLocks noChangeAspect="1"/>
          </p:cNvGrpSpPr>
          <p:nvPr userDrawn="1"/>
        </p:nvGrpSpPr>
        <p:grpSpPr>
          <a:xfrm>
            <a:off x="356494" y="457200"/>
            <a:ext cx="14985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grpSp>
      <p:sp>
        <p:nvSpPr>
          <p:cNvPr id="30" name="Picture Placeholder 8"/>
          <p:cNvSpPr>
            <a:spLocks noGrp="1"/>
          </p:cNvSpPr>
          <p:nvPr>
            <p:ph type="pic" sz="quarter" idx="11"/>
          </p:nvPr>
        </p:nvSpPr>
        <p:spPr>
          <a:xfrm>
            <a:off x="2545287" y="727595"/>
            <a:ext cx="405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627164298"/>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157612" y="1530450"/>
            <a:ext cx="2835000" cy="3780000"/>
          </a:xfrm>
          <a:prstGeom prst="ellipse">
            <a:avLst/>
          </a:prstGeom>
          <a:ln w="25400">
            <a:solidFill>
              <a:schemeClr val="accent1"/>
            </a:solidFill>
          </a:ln>
        </p:spPr>
        <p:txBody>
          <a:bodyPr lIns="108000" tIns="108000" rIns="108000" bIns="108000" anchor="ctr" anchorCtr="0">
            <a:normAutofit/>
          </a:bodyPr>
          <a:lstStyle>
            <a:lvl1pPr algn="ctr">
              <a:lnSpc>
                <a:spcPts val="2850"/>
              </a:lnSpc>
              <a:defRPr sz="24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356401" y="5845181"/>
            <a:ext cx="4194008" cy="505645"/>
          </a:xfrm>
          <a:prstGeom prst="rect">
            <a:avLst/>
          </a:prstGeom>
        </p:spPr>
        <p:txBody>
          <a:bodyPr lIns="0" tIns="0" rIns="0" bIns="0">
            <a:noAutofit/>
          </a:bodyPr>
          <a:lstStyle>
            <a:lvl1pPr marL="0" indent="0" algn="l">
              <a:lnSpc>
                <a:spcPct val="100000"/>
              </a:lnSpc>
              <a:spcAft>
                <a:spcPts val="0"/>
              </a:spcAft>
              <a:buNone/>
              <a:defRPr sz="12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356400" y="6362700"/>
            <a:ext cx="4195762" cy="298451"/>
          </a:xfrm>
          <a:prstGeom prst="rect">
            <a:avLst/>
          </a:prstGeom>
        </p:spPr>
        <p:txBody>
          <a:bodyPr/>
          <a:lstStyle>
            <a:lvl1pPr>
              <a:spcAft>
                <a:spcPts val="0"/>
              </a:spcAft>
              <a:defRPr sz="788">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352425" y="457761"/>
            <a:ext cx="14985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grpSp>
    </p:spTree>
    <p:extLst>
      <p:ext uri="{BB962C8B-B14F-4D97-AF65-F5344CB8AC3E}">
        <p14:creationId xmlns:p14="http://schemas.microsoft.com/office/powerpoint/2010/main" val="3225355822"/>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159000" y="1530000"/>
            <a:ext cx="2835000" cy="3780000"/>
          </a:xfrm>
          <a:prstGeom prst="ellipse">
            <a:avLst/>
          </a:prstGeom>
          <a:ln w="25400">
            <a:solidFill>
              <a:schemeClr val="accent1"/>
            </a:solidFill>
          </a:ln>
        </p:spPr>
        <p:txBody>
          <a:bodyPr lIns="108000" tIns="108000" rIns="108000" bIns="108000" anchor="ctr" anchorCtr="0">
            <a:normAutofit/>
          </a:bodyPr>
          <a:lstStyle>
            <a:lvl1pPr algn="ctr">
              <a:lnSpc>
                <a:spcPts val="2850"/>
              </a:lnSpc>
              <a:defRPr sz="24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356495" y="5845181"/>
            <a:ext cx="4195761" cy="505645"/>
          </a:xfrm>
          <a:prstGeom prst="rect">
            <a:avLst/>
          </a:prstGeom>
        </p:spPr>
        <p:txBody>
          <a:bodyPr lIns="0" tIns="0" rIns="0" bIns="0">
            <a:noAutofit/>
          </a:bodyPr>
          <a:lstStyle>
            <a:lvl1pPr marL="0" indent="0" algn="l">
              <a:lnSpc>
                <a:spcPct val="100000"/>
              </a:lnSpc>
              <a:spcAft>
                <a:spcPts val="0"/>
              </a:spcAft>
              <a:buNone/>
              <a:defRPr sz="1200">
                <a:solidFill>
                  <a:schemeClr val="tx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356494" y="6362700"/>
            <a:ext cx="4195762" cy="298451"/>
          </a:xfrm>
          <a:prstGeom prst="rect">
            <a:avLst/>
          </a:prstGeom>
        </p:spPr>
        <p:txBody>
          <a:bodyPr>
            <a:normAutofit/>
          </a:bodyPr>
          <a:lstStyle>
            <a:lvl1pPr>
              <a:spcAft>
                <a:spcPts val="0"/>
              </a:spcAft>
              <a:defRPr sz="788">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356494" y="457200"/>
            <a:ext cx="14985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8"/>
              <a:endParaRPr lang="en-GB" sz="1950">
                <a:solidFill>
                  <a:prstClr val="white"/>
                </a:solidFill>
              </a:endParaRPr>
            </a:p>
          </p:txBody>
        </p:sp>
      </p:grpSp>
    </p:spTree>
    <p:extLst>
      <p:ext uri="{BB962C8B-B14F-4D97-AF65-F5344CB8AC3E}">
        <p14:creationId xmlns:p14="http://schemas.microsoft.com/office/powerpoint/2010/main" val="2466616937"/>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rgbClr val="0097A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52425" y="1700214"/>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352425" y="3423545"/>
            <a:ext cx="7813676"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dirty="0" smtClean="0"/>
              <a:t>Click to edit Master text styles</a:t>
            </a:r>
          </a:p>
        </p:txBody>
      </p:sp>
      <p:sp>
        <p:nvSpPr>
          <p:cNvPr id="14" name="TextBox 13"/>
          <p:cNvSpPr txBox="1"/>
          <p:nvPr userDrawn="1"/>
        </p:nvSpPr>
        <p:spPr>
          <a:xfrm>
            <a:off x="8560594" y="6477000"/>
            <a:ext cx="230981" cy="115416"/>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750" smtClean="0">
                <a:solidFill>
                  <a:prstClr val="white"/>
                </a:solidFill>
              </a:rPr>
              <a:pPr algn="r" defTabSz="914378">
                <a:spcBef>
                  <a:spcPts val="600"/>
                </a:spcBef>
                <a:buSzPct val="100000"/>
                <a:buFont typeface="Arial"/>
                <a:buNone/>
              </a:pPr>
              <a:t>‹#›</a:t>
            </a:fld>
            <a:endParaRPr lang="en-US" sz="750" dirty="0">
              <a:solidFill>
                <a:prstClr val="white"/>
              </a:solidFill>
            </a:endParaRPr>
          </a:p>
        </p:txBody>
      </p:sp>
    </p:spTree>
    <p:extLst>
      <p:ext uri="{BB962C8B-B14F-4D97-AF65-F5344CB8AC3E}">
        <p14:creationId xmlns:p14="http://schemas.microsoft.com/office/powerpoint/2010/main" val="178889970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352425" y="1705669"/>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352425" y="3429000"/>
            <a:ext cx="781367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4368800" y="6477001"/>
            <a:ext cx="3672420" cy="150169"/>
          </a:xfrm>
          <a:prstGeom prst="rect">
            <a:avLst/>
          </a:prstGeom>
          <a:noFill/>
        </p:spPr>
        <p:txBody>
          <a:bodyPr wrap="square" lIns="0" tIns="0" rIns="0" bIns="0" rtlCol="0">
            <a:spAutoFit/>
          </a:bodyPr>
          <a:lstStyle/>
          <a:p>
            <a:pPr algn="r" defTabSz="914378">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21" name="TextBox 20"/>
          <p:cNvSpPr txBox="1"/>
          <p:nvPr userDrawn="1"/>
        </p:nvSpPr>
        <p:spPr>
          <a:xfrm>
            <a:off x="352426" y="6477001"/>
            <a:ext cx="4016375" cy="150169"/>
          </a:xfrm>
          <a:prstGeom prst="rect">
            <a:avLst/>
          </a:prstGeom>
          <a:noFill/>
        </p:spPr>
        <p:txBody>
          <a:bodyPr wrap="square" lIns="0" tIns="0" rIns="0" bIns="0" rtlCol="0">
            <a:spAutoFit/>
          </a:bodyPr>
          <a:lstStyle/>
          <a:p>
            <a:pPr defTabSz="914378">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22" name="TextBox 21"/>
          <p:cNvSpPr txBox="1"/>
          <p:nvPr userDrawn="1"/>
        </p:nvSpPr>
        <p:spPr>
          <a:xfrm>
            <a:off x="8560594" y="6477001"/>
            <a:ext cx="230981" cy="75085"/>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488" smtClean="0">
                <a:solidFill>
                  <a:prstClr val="white"/>
                </a:solidFill>
              </a:rPr>
              <a:pPr algn="r" defTabSz="914378">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306354334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52425" y="1705669"/>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352425" y="3429000"/>
            <a:ext cx="781367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7" name="TextBox 6"/>
          <p:cNvSpPr txBox="1"/>
          <p:nvPr userDrawn="1"/>
        </p:nvSpPr>
        <p:spPr>
          <a:xfrm>
            <a:off x="4368800" y="6477001"/>
            <a:ext cx="3672420" cy="150169"/>
          </a:xfrm>
          <a:prstGeom prst="rect">
            <a:avLst/>
          </a:prstGeom>
          <a:noFill/>
        </p:spPr>
        <p:txBody>
          <a:bodyPr wrap="square" lIns="0" tIns="0" rIns="0" bIns="0" rtlCol="0">
            <a:spAutoFit/>
          </a:bodyPr>
          <a:lstStyle/>
          <a:p>
            <a:pPr algn="r" defTabSz="914378">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8" name="TextBox 7"/>
          <p:cNvSpPr txBox="1"/>
          <p:nvPr userDrawn="1"/>
        </p:nvSpPr>
        <p:spPr>
          <a:xfrm>
            <a:off x="352426" y="6477001"/>
            <a:ext cx="4016375" cy="150169"/>
          </a:xfrm>
          <a:prstGeom prst="rect">
            <a:avLst/>
          </a:prstGeom>
          <a:noFill/>
        </p:spPr>
        <p:txBody>
          <a:bodyPr wrap="square" lIns="0" tIns="0" rIns="0" bIns="0" rtlCol="0">
            <a:spAutoFit/>
          </a:bodyPr>
          <a:lstStyle/>
          <a:p>
            <a:pPr defTabSz="914378">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9" name="TextBox 8"/>
          <p:cNvSpPr txBox="1"/>
          <p:nvPr userDrawn="1"/>
        </p:nvSpPr>
        <p:spPr>
          <a:xfrm>
            <a:off x="8560594" y="6477001"/>
            <a:ext cx="230981" cy="75085"/>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488" smtClean="0">
                <a:solidFill>
                  <a:prstClr val="white"/>
                </a:solidFill>
              </a:rPr>
              <a:pPr algn="r" defTabSz="914378">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398310121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352425" y="1705669"/>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352425" y="3429000"/>
            <a:ext cx="781367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4368800" y="6477001"/>
            <a:ext cx="3672420" cy="150169"/>
          </a:xfrm>
          <a:prstGeom prst="rect">
            <a:avLst/>
          </a:prstGeom>
          <a:noFill/>
        </p:spPr>
        <p:txBody>
          <a:bodyPr wrap="square" lIns="0" tIns="0" rIns="0" bIns="0" rtlCol="0">
            <a:spAutoFit/>
          </a:bodyPr>
          <a:lstStyle/>
          <a:p>
            <a:pPr algn="r" defTabSz="914378">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21" name="TextBox 20"/>
          <p:cNvSpPr txBox="1"/>
          <p:nvPr userDrawn="1"/>
        </p:nvSpPr>
        <p:spPr>
          <a:xfrm>
            <a:off x="352426" y="6477001"/>
            <a:ext cx="4016375" cy="150169"/>
          </a:xfrm>
          <a:prstGeom prst="rect">
            <a:avLst/>
          </a:prstGeom>
          <a:noFill/>
        </p:spPr>
        <p:txBody>
          <a:bodyPr wrap="square" lIns="0" tIns="0" rIns="0" bIns="0" rtlCol="0">
            <a:spAutoFit/>
          </a:bodyPr>
          <a:lstStyle/>
          <a:p>
            <a:pPr defTabSz="914378">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22" name="TextBox 21"/>
          <p:cNvSpPr txBox="1"/>
          <p:nvPr userDrawn="1"/>
        </p:nvSpPr>
        <p:spPr>
          <a:xfrm>
            <a:off x="8560594" y="6477001"/>
            <a:ext cx="230981" cy="75085"/>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488" smtClean="0">
                <a:solidFill>
                  <a:prstClr val="white"/>
                </a:solidFill>
              </a:rPr>
              <a:pPr algn="r" defTabSz="914378">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2336195763"/>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352425" y="1705669"/>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352425" y="3429000"/>
            <a:ext cx="781367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4368800" y="6477001"/>
            <a:ext cx="3672420" cy="150169"/>
          </a:xfrm>
          <a:prstGeom prst="rect">
            <a:avLst/>
          </a:prstGeom>
          <a:noFill/>
        </p:spPr>
        <p:txBody>
          <a:bodyPr wrap="square" lIns="0" tIns="0" rIns="0" bIns="0" rtlCol="0">
            <a:spAutoFit/>
          </a:bodyPr>
          <a:lstStyle/>
          <a:p>
            <a:pPr algn="r" defTabSz="914378">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21" name="TextBox 20"/>
          <p:cNvSpPr txBox="1"/>
          <p:nvPr userDrawn="1"/>
        </p:nvSpPr>
        <p:spPr>
          <a:xfrm>
            <a:off x="352426" y="6477001"/>
            <a:ext cx="4016375" cy="150169"/>
          </a:xfrm>
          <a:prstGeom prst="rect">
            <a:avLst/>
          </a:prstGeom>
          <a:noFill/>
        </p:spPr>
        <p:txBody>
          <a:bodyPr wrap="square" lIns="0" tIns="0" rIns="0" bIns="0" rtlCol="0">
            <a:spAutoFit/>
          </a:bodyPr>
          <a:lstStyle/>
          <a:p>
            <a:pPr defTabSz="914378">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22" name="TextBox 21"/>
          <p:cNvSpPr txBox="1"/>
          <p:nvPr userDrawn="1"/>
        </p:nvSpPr>
        <p:spPr>
          <a:xfrm>
            <a:off x="8560594" y="6477001"/>
            <a:ext cx="230981" cy="75085"/>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488" smtClean="0">
                <a:solidFill>
                  <a:prstClr val="white"/>
                </a:solidFill>
              </a:rPr>
              <a:pPr algn="r" defTabSz="914378">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1159408734"/>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52426" y="1705669"/>
            <a:ext cx="7813675" cy="1592403"/>
          </a:xfrm>
        </p:spPr>
        <p:txBody>
          <a:bodyPr anchor="b"/>
          <a:lstStyle>
            <a:lvl1pPr>
              <a:lnSpc>
                <a:spcPct val="95000"/>
              </a:lnSpc>
              <a:defRPr sz="2888"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352425" y="3429000"/>
            <a:ext cx="7905750" cy="1566532"/>
          </a:xfrm>
        </p:spPr>
        <p:txBody>
          <a:bodyPr lIns="0" tIns="0" rIns="0" bIns="0">
            <a:noAutofit/>
          </a:bodyPr>
          <a:lstStyle>
            <a:lvl1pPr marL="0" indent="0">
              <a:lnSpc>
                <a:spcPct val="95000"/>
              </a:lnSpc>
              <a:spcAft>
                <a:spcPts val="0"/>
              </a:spcAft>
              <a:buNone/>
              <a:defRPr sz="2888">
                <a:solidFill>
                  <a:schemeClr val="tx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2658697765"/>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60363" y="1590676"/>
            <a:ext cx="6772203" cy="4708525"/>
          </a:xfrm>
          <a:prstGeom prst="rect">
            <a:avLst/>
          </a:prstGeom>
        </p:spPr>
        <p:txBody>
          <a:bodyPr>
            <a:norm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9" name="TextBox 8"/>
          <p:cNvSpPr txBox="1"/>
          <p:nvPr userDrawn="1"/>
        </p:nvSpPr>
        <p:spPr>
          <a:xfrm>
            <a:off x="4368800" y="6477001"/>
            <a:ext cx="3672420" cy="150169"/>
          </a:xfrm>
          <a:prstGeom prst="rect">
            <a:avLst/>
          </a:prstGeom>
          <a:noFill/>
        </p:spPr>
        <p:txBody>
          <a:bodyPr wrap="square" lIns="0" tIns="0" rIns="0" bIns="0" rtlCol="0">
            <a:spAutoFit/>
          </a:bodyPr>
          <a:lstStyle/>
          <a:p>
            <a:pPr algn="r" defTabSz="914378">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13" name="TextBox 12"/>
          <p:cNvSpPr txBox="1"/>
          <p:nvPr userDrawn="1"/>
        </p:nvSpPr>
        <p:spPr>
          <a:xfrm>
            <a:off x="352426" y="6477001"/>
            <a:ext cx="4016375" cy="150169"/>
          </a:xfrm>
          <a:prstGeom prst="rect">
            <a:avLst/>
          </a:prstGeom>
          <a:noFill/>
        </p:spPr>
        <p:txBody>
          <a:bodyPr wrap="square" lIns="0" tIns="0" rIns="0" bIns="0" rtlCol="0">
            <a:spAutoFit/>
          </a:bodyPr>
          <a:lstStyle/>
          <a:p>
            <a:pPr defTabSz="914378">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14" name="TextBox 13"/>
          <p:cNvSpPr txBox="1"/>
          <p:nvPr userDrawn="1"/>
        </p:nvSpPr>
        <p:spPr>
          <a:xfrm>
            <a:off x="8560594" y="6477001"/>
            <a:ext cx="230981" cy="75085"/>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488" smtClean="0">
                <a:solidFill>
                  <a:prstClr val="white"/>
                </a:solidFill>
              </a:rPr>
              <a:pPr algn="r" defTabSz="914378">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283040785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360363" y="1590676"/>
            <a:ext cx="6772203" cy="4708525"/>
          </a:xfrm>
          <a:prstGeom prst="rect">
            <a:avLst/>
          </a:prstGeom>
        </p:spPr>
        <p:txBody>
          <a:bodyPr>
            <a:norm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4" name="TextBox 13"/>
          <p:cNvSpPr txBox="1"/>
          <p:nvPr userDrawn="1"/>
        </p:nvSpPr>
        <p:spPr>
          <a:xfrm>
            <a:off x="4368800" y="6477001"/>
            <a:ext cx="3672420" cy="150169"/>
          </a:xfrm>
          <a:prstGeom prst="rect">
            <a:avLst/>
          </a:prstGeom>
          <a:noFill/>
        </p:spPr>
        <p:txBody>
          <a:bodyPr wrap="square" lIns="0" tIns="0" rIns="0" bIns="0" rtlCol="0">
            <a:spAutoFit/>
          </a:bodyPr>
          <a:lstStyle/>
          <a:p>
            <a:pPr algn="r" defTabSz="914378">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15" name="TextBox 14"/>
          <p:cNvSpPr txBox="1"/>
          <p:nvPr userDrawn="1"/>
        </p:nvSpPr>
        <p:spPr>
          <a:xfrm>
            <a:off x="352426" y="6477001"/>
            <a:ext cx="4016375" cy="150169"/>
          </a:xfrm>
          <a:prstGeom prst="rect">
            <a:avLst/>
          </a:prstGeom>
          <a:noFill/>
        </p:spPr>
        <p:txBody>
          <a:bodyPr wrap="square" lIns="0" tIns="0" rIns="0" bIns="0" rtlCol="0">
            <a:spAutoFit/>
          </a:bodyPr>
          <a:lstStyle/>
          <a:p>
            <a:pPr defTabSz="914378">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16" name="TextBox 15"/>
          <p:cNvSpPr txBox="1"/>
          <p:nvPr userDrawn="1"/>
        </p:nvSpPr>
        <p:spPr>
          <a:xfrm>
            <a:off x="8560594" y="6477001"/>
            <a:ext cx="230981" cy="75085"/>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488" smtClean="0">
                <a:solidFill>
                  <a:prstClr val="white"/>
                </a:solidFill>
              </a:rPr>
              <a:pPr algn="r" defTabSz="914378">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97245504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360363" y="1590676"/>
            <a:ext cx="6772203" cy="4708525"/>
          </a:xfrm>
          <a:prstGeom prst="rect">
            <a:avLst/>
          </a:prstGeom>
        </p:spPr>
        <p:txBody>
          <a:bodyPr>
            <a:norm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8" name="TextBox 17"/>
          <p:cNvSpPr txBox="1"/>
          <p:nvPr userDrawn="1"/>
        </p:nvSpPr>
        <p:spPr>
          <a:xfrm>
            <a:off x="4368800" y="6477001"/>
            <a:ext cx="3672420" cy="150169"/>
          </a:xfrm>
          <a:prstGeom prst="rect">
            <a:avLst/>
          </a:prstGeom>
          <a:noFill/>
        </p:spPr>
        <p:txBody>
          <a:bodyPr wrap="square" lIns="0" tIns="0" rIns="0" bIns="0" rtlCol="0">
            <a:spAutoFit/>
          </a:bodyPr>
          <a:lstStyle/>
          <a:p>
            <a:pPr algn="r" defTabSz="914378">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19" name="TextBox 18"/>
          <p:cNvSpPr txBox="1"/>
          <p:nvPr userDrawn="1"/>
        </p:nvSpPr>
        <p:spPr>
          <a:xfrm>
            <a:off x="352426" y="6477001"/>
            <a:ext cx="4016375" cy="150169"/>
          </a:xfrm>
          <a:prstGeom prst="rect">
            <a:avLst/>
          </a:prstGeom>
          <a:noFill/>
        </p:spPr>
        <p:txBody>
          <a:bodyPr wrap="square" lIns="0" tIns="0" rIns="0" bIns="0" rtlCol="0">
            <a:spAutoFit/>
          </a:bodyPr>
          <a:lstStyle/>
          <a:p>
            <a:pPr defTabSz="914378">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20" name="TextBox 19"/>
          <p:cNvSpPr txBox="1"/>
          <p:nvPr userDrawn="1"/>
        </p:nvSpPr>
        <p:spPr>
          <a:xfrm>
            <a:off x="8560594" y="6477001"/>
            <a:ext cx="230981" cy="75085"/>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488" smtClean="0">
                <a:solidFill>
                  <a:prstClr val="white"/>
                </a:solidFill>
              </a:rPr>
              <a:pPr algn="r" defTabSz="914378">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44067146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360363" y="1590676"/>
            <a:ext cx="6772203" cy="4708525"/>
          </a:xfrm>
          <a:prstGeom prst="rect">
            <a:avLst/>
          </a:prstGeom>
        </p:spPr>
        <p:txBody>
          <a:bodyPr>
            <a:norm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4" name="TextBox 13"/>
          <p:cNvSpPr txBox="1"/>
          <p:nvPr userDrawn="1"/>
        </p:nvSpPr>
        <p:spPr>
          <a:xfrm>
            <a:off x="4368800" y="6477001"/>
            <a:ext cx="3672420" cy="150169"/>
          </a:xfrm>
          <a:prstGeom prst="rect">
            <a:avLst/>
          </a:prstGeom>
          <a:noFill/>
        </p:spPr>
        <p:txBody>
          <a:bodyPr wrap="square" lIns="0" tIns="0" rIns="0" bIns="0" rtlCol="0">
            <a:spAutoFit/>
          </a:bodyPr>
          <a:lstStyle/>
          <a:p>
            <a:pPr algn="r" defTabSz="914378">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15" name="TextBox 14"/>
          <p:cNvSpPr txBox="1"/>
          <p:nvPr userDrawn="1"/>
        </p:nvSpPr>
        <p:spPr>
          <a:xfrm>
            <a:off x="352426" y="6477001"/>
            <a:ext cx="4016375" cy="150169"/>
          </a:xfrm>
          <a:prstGeom prst="rect">
            <a:avLst/>
          </a:prstGeom>
          <a:noFill/>
        </p:spPr>
        <p:txBody>
          <a:bodyPr wrap="square" lIns="0" tIns="0" rIns="0" bIns="0" rtlCol="0">
            <a:spAutoFit/>
          </a:bodyPr>
          <a:lstStyle/>
          <a:p>
            <a:pPr defTabSz="914378">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16" name="TextBox 15"/>
          <p:cNvSpPr txBox="1"/>
          <p:nvPr userDrawn="1"/>
        </p:nvSpPr>
        <p:spPr>
          <a:xfrm>
            <a:off x="8560594" y="6477001"/>
            <a:ext cx="230981" cy="75085"/>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488" smtClean="0">
                <a:solidFill>
                  <a:prstClr val="white"/>
                </a:solidFill>
              </a:rPr>
              <a:pPr algn="r" defTabSz="914378">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86959338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352425" y="1590676"/>
            <a:ext cx="6772203" cy="4708525"/>
          </a:xfrm>
          <a:prstGeom prst="rect">
            <a:avLst/>
          </a:prstGeom>
        </p:spPr>
        <p:txBody>
          <a:bodyPr>
            <a:normAutofit/>
          </a:bodyPr>
          <a:lstStyle>
            <a:lvl1pPr>
              <a:spcBef>
                <a:spcPts val="3600"/>
              </a:spcBef>
              <a:defRPr sz="2100">
                <a:solidFill>
                  <a:schemeClr val="tx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229712009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52426" y="1665291"/>
            <a:ext cx="7011590" cy="4633910"/>
          </a:xfrm>
          <a:prstGeom prst="rect">
            <a:avLst/>
          </a:prstGeom>
        </p:spPr>
        <p:txBody>
          <a:bodyPr/>
          <a:lstStyle>
            <a:lvl1pPr>
              <a:tabLst>
                <a:tab pos="6729245" algn="r"/>
              </a:tabLst>
              <a:defRPr/>
            </a:lvl1pPr>
            <a:lvl2pPr>
              <a:tabLst>
                <a:tab pos="6729245" algn="r"/>
              </a:tabLst>
              <a:defRPr/>
            </a:lvl2pPr>
            <a:lvl3pPr>
              <a:tabLst>
                <a:tab pos="6729245" algn="r"/>
              </a:tabLst>
              <a:defRPr/>
            </a:lvl3pPr>
            <a:lvl4pPr>
              <a:tabLst>
                <a:tab pos="6729245" algn="r"/>
              </a:tabLst>
              <a:defRPr/>
            </a:lvl4pPr>
            <a:lvl5pPr>
              <a:tabLst>
                <a:tab pos="5029074" algn="r"/>
              </a:tabLst>
              <a:defRPr baseline="0"/>
            </a:lvl5pPr>
            <a:lvl6pPr>
              <a:tabLst>
                <a:tab pos="6729245" algn="r"/>
              </a:tabLst>
              <a:defRPr/>
            </a:lvl6pPr>
            <a:lvl7pPr>
              <a:tabLst>
                <a:tab pos="6729245" algn="r"/>
              </a:tabLst>
              <a:defRPr/>
            </a:lvl7pPr>
            <a:lvl8pPr>
              <a:tabLst>
                <a:tab pos="6729245" algn="r"/>
              </a:tabLst>
              <a:defRPr/>
            </a:lvl8pPr>
            <a:lvl9pPr>
              <a:tabLst>
                <a:tab pos="6729245"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69710421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4203651" y="1700213"/>
            <a:ext cx="4587925"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352426" y="1665290"/>
            <a:ext cx="3250247" cy="463391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8320173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352425" y="1665290"/>
            <a:ext cx="8439150" cy="4633911"/>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15614873"/>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352425" y="1665818"/>
            <a:ext cx="8439150" cy="4633383"/>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2291119215"/>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352425" y="1676403"/>
            <a:ext cx="8439150" cy="4622799"/>
          </a:xfrm>
          <a:prstGeom prst="rect">
            <a:avLst/>
          </a:prstGeom>
        </p:spPr>
        <p:txBody>
          <a:bodyPr vert="horz" lIns="0" tIns="0" rIns="0" bIns="0" rtlCol="0">
            <a:norm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059409995"/>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351000" y="2036656"/>
            <a:ext cx="8439150" cy="394613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351000" y="1684869"/>
            <a:ext cx="8439150" cy="357187"/>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351000" y="5982791"/>
            <a:ext cx="8439151" cy="316411"/>
          </a:xfrm>
        </p:spPr>
        <p:txBody>
          <a:bodyPr>
            <a:normAutofit/>
          </a:bodyPr>
          <a:lstStyle>
            <a:lvl1pPr>
              <a:spcAft>
                <a:spcPts val="0"/>
              </a:spcAft>
              <a:defRPr sz="675"/>
            </a:lvl1pPr>
          </a:lstStyle>
          <a:p>
            <a:pPr lvl="0"/>
            <a:r>
              <a:rPr lang="en-US" noProof="0" smtClean="0"/>
              <a:t>Click to edit Master text styles</a:t>
            </a:r>
          </a:p>
        </p:txBody>
      </p:sp>
      <p:sp>
        <p:nvSpPr>
          <p:cNvPr id="7"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991393693"/>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351000" y="2052000"/>
            <a:ext cx="27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351000" y="1665289"/>
            <a:ext cx="270000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3222000" y="2051999"/>
            <a:ext cx="27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3222002" y="1665288"/>
            <a:ext cx="2700000"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6065220" y="2052000"/>
            <a:ext cx="27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6065219" y="1659145"/>
            <a:ext cx="2700000" cy="398256"/>
          </a:xfrm>
        </p:spPr>
        <p:txBody>
          <a:bodyPr/>
          <a:lstStyle/>
          <a:p>
            <a:pPr lvl="0"/>
            <a:r>
              <a:rPr lang="en-US" noProof="0" smtClean="0"/>
              <a:t>Click to edit Master text styles</a:t>
            </a:r>
          </a:p>
        </p:txBody>
      </p:sp>
      <p:sp>
        <p:nvSpPr>
          <p:cNvPr id="11" name="Text Placeholder 7"/>
          <p:cNvSpPr>
            <a:spLocks noGrp="1"/>
          </p:cNvSpPr>
          <p:nvPr>
            <p:ph type="body" sz="quarter" idx="23"/>
          </p:nvPr>
        </p:nvSpPr>
        <p:spPr>
          <a:xfrm>
            <a:off x="351000" y="5982791"/>
            <a:ext cx="8439151" cy="316411"/>
          </a:xfrm>
        </p:spPr>
        <p:txBody>
          <a:bodyPr>
            <a:normAutofit/>
          </a:bodyPr>
          <a:lstStyle>
            <a:lvl1pPr>
              <a:spcAft>
                <a:spcPts val="0"/>
              </a:spcAft>
              <a:defRPr sz="675"/>
            </a:lvl1pPr>
          </a:lstStyle>
          <a:p>
            <a:pPr lvl="0"/>
            <a:r>
              <a:rPr lang="en-US" noProof="0" smtClean="0"/>
              <a:t>Click to edit Master text styles</a:t>
            </a:r>
          </a:p>
        </p:txBody>
      </p:sp>
      <p:sp>
        <p:nvSpPr>
          <p:cNvPr id="13"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86503220"/>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351000" y="1665289"/>
            <a:ext cx="3996000" cy="4622507"/>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4795575" y="1656001"/>
            <a:ext cx="3996000" cy="4631795"/>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910305154"/>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352425" y="1665288"/>
            <a:ext cx="3996000" cy="4633912"/>
          </a:xfrm>
          <a:prstGeom prst="rect">
            <a:avLst/>
          </a:prstGeom>
        </p:spPr>
        <p:txBody>
          <a:bodyPr>
            <a:noAutofit/>
          </a:bodyPr>
          <a:lstStyle>
            <a:lvl1pPr>
              <a:tabLst>
                <a:tab pos="5029074" algn="r"/>
              </a:tabLst>
              <a:defRPr sz="1200"/>
            </a:lvl1pPr>
            <a:lvl2pPr>
              <a:tabLst>
                <a:tab pos="5029074" algn="r"/>
              </a:tabLst>
              <a:defRPr sz="1200"/>
            </a:lvl2pPr>
            <a:lvl3pPr>
              <a:tabLst>
                <a:tab pos="5029074" algn="r"/>
              </a:tabLst>
              <a:defRPr sz="1200"/>
            </a:lvl3pPr>
            <a:lvl4pPr>
              <a:tabLst>
                <a:tab pos="5029074" algn="r"/>
              </a:tabLst>
              <a:defRPr sz="1200"/>
            </a:lvl4pPr>
            <a:lvl5pPr>
              <a:tabLst>
                <a:tab pos="5029074" algn="r"/>
              </a:tabLst>
              <a:defRPr sz="75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4795575" y="1665288"/>
            <a:ext cx="3996000" cy="4633912"/>
          </a:xfrm>
          <a:prstGeom prst="rect">
            <a:avLst/>
          </a:prstGeom>
        </p:spPr>
        <p:txBody>
          <a:bodyPr>
            <a:noAutofit/>
          </a:bodyPr>
          <a:lstStyle>
            <a:lvl1pPr>
              <a:tabLst>
                <a:tab pos="5029074" algn="r"/>
              </a:tabLst>
              <a:defRPr sz="1200"/>
            </a:lvl1pPr>
            <a:lvl2pPr>
              <a:tabLst>
                <a:tab pos="5029074" algn="r"/>
              </a:tabLst>
              <a:defRPr sz="1200"/>
            </a:lvl2pPr>
            <a:lvl3pPr>
              <a:tabLst>
                <a:tab pos="5029074" algn="r"/>
              </a:tabLst>
              <a:defRPr sz="1200"/>
            </a:lvl3pPr>
            <a:lvl4pPr>
              <a:tabLst>
                <a:tab pos="5029074" algn="r"/>
              </a:tabLst>
              <a:defRPr sz="1200"/>
            </a:lvl4pPr>
            <a:lvl5pPr>
              <a:tabLst>
                <a:tab pos="5029074" algn="r"/>
              </a:tabLst>
              <a:defRPr sz="75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565510827"/>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352425" y="1665288"/>
            <a:ext cx="4110300" cy="4317502"/>
          </a:xfrm>
          <a:prstGeom prst="rect">
            <a:avLst/>
          </a:prstGeom>
        </p:spPr>
        <p:txBody>
          <a:bodyPr>
            <a:noAutofit/>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4679688" y="2125014"/>
            <a:ext cx="4111887"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4679688" y="1655764"/>
            <a:ext cx="4111887" cy="420687"/>
          </a:xfrm>
        </p:spPr>
        <p:txBody>
          <a:bodyPr>
            <a:noAutofit/>
          </a:bodyPr>
          <a:lstStyle/>
          <a:p>
            <a:pPr lvl="0"/>
            <a:r>
              <a:rPr lang="en-US" noProof="0" smtClean="0"/>
              <a:t>Click to edit Master text styles</a:t>
            </a:r>
          </a:p>
        </p:txBody>
      </p:sp>
      <p:sp>
        <p:nvSpPr>
          <p:cNvPr id="9" name="Text Placeholder 7"/>
          <p:cNvSpPr>
            <a:spLocks noGrp="1"/>
          </p:cNvSpPr>
          <p:nvPr>
            <p:ph type="body" sz="quarter" idx="23"/>
          </p:nvPr>
        </p:nvSpPr>
        <p:spPr>
          <a:xfrm>
            <a:off x="351000" y="5982791"/>
            <a:ext cx="8439151" cy="316411"/>
          </a:xfrm>
        </p:spPr>
        <p:txBody>
          <a:bodyPr>
            <a:noAutofit/>
          </a:bodyPr>
          <a:lstStyle>
            <a:lvl1pPr>
              <a:spcAft>
                <a:spcPts val="0"/>
              </a:spcAft>
              <a:defRPr sz="675"/>
            </a:lvl1pPr>
          </a:lstStyle>
          <a:p>
            <a:pPr lvl="0"/>
            <a:r>
              <a:rPr lang="en-US" noProof="0" smtClean="0"/>
              <a:t>Click to edit Master text styles</a:t>
            </a:r>
          </a:p>
        </p:txBody>
      </p:sp>
      <p:sp>
        <p:nvSpPr>
          <p:cNvPr id="12"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61662001"/>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4679688" y="2125014"/>
            <a:ext cx="4111887"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4679689" y="1654029"/>
            <a:ext cx="4111887" cy="420687"/>
          </a:xfrm>
        </p:spPr>
        <p:txBody>
          <a:bodyPr>
            <a:noAutofit/>
          </a:bodyPr>
          <a:lstStyle/>
          <a:p>
            <a:pPr lvl="0"/>
            <a:r>
              <a:rPr lang="en-US" noProof="0" smtClean="0"/>
              <a:t>Click to edit Master text styles</a:t>
            </a:r>
          </a:p>
        </p:txBody>
      </p:sp>
      <p:sp>
        <p:nvSpPr>
          <p:cNvPr id="9" name="Chart Placeholder 2"/>
          <p:cNvSpPr>
            <a:spLocks noGrp="1"/>
          </p:cNvSpPr>
          <p:nvPr>
            <p:ph type="chart" sz="quarter" idx="24"/>
          </p:nvPr>
        </p:nvSpPr>
        <p:spPr>
          <a:xfrm>
            <a:off x="352425" y="2125014"/>
            <a:ext cx="4111888"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352424" y="1665289"/>
            <a:ext cx="4111888" cy="409427"/>
          </a:xfrm>
        </p:spPr>
        <p:txBody>
          <a:bodyPr>
            <a:noAutofit/>
          </a:bodyPr>
          <a:lstStyle/>
          <a:p>
            <a:pPr lvl="0"/>
            <a:r>
              <a:rPr lang="en-US" noProof="0" smtClean="0"/>
              <a:t>Click to edit Master text styles</a:t>
            </a:r>
          </a:p>
        </p:txBody>
      </p:sp>
      <p:sp>
        <p:nvSpPr>
          <p:cNvPr id="14" name="Text Placeholder 7"/>
          <p:cNvSpPr>
            <a:spLocks noGrp="1"/>
          </p:cNvSpPr>
          <p:nvPr>
            <p:ph type="body" sz="quarter" idx="23"/>
          </p:nvPr>
        </p:nvSpPr>
        <p:spPr>
          <a:xfrm>
            <a:off x="351000" y="5982791"/>
            <a:ext cx="8439151" cy="316411"/>
          </a:xfrm>
        </p:spPr>
        <p:txBody>
          <a:bodyPr>
            <a:noAutofit/>
          </a:bodyPr>
          <a:lstStyle>
            <a:lvl1pPr>
              <a:spcAft>
                <a:spcPts val="0"/>
              </a:spcAft>
              <a:defRPr sz="675"/>
            </a:lvl1pPr>
          </a:lstStyle>
          <a:p>
            <a:pPr lvl="0"/>
            <a:r>
              <a:rPr lang="en-US" noProof="0" smtClean="0"/>
              <a:t>Click to edit Master text styles</a:t>
            </a:r>
          </a:p>
        </p:txBody>
      </p:sp>
      <p:sp>
        <p:nvSpPr>
          <p:cNvPr id="16"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638780022"/>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352425" y="1665289"/>
            <a:ext cx="3323893" cy="4633913"/>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4111575" y="1700214"/>
            <a:ext cx="4680000" cy="4598989"/>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620332953"/>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5591338" y="1626100"/>
            <a:ext cx="3200237" cy="4673101"/>
          </a:xfrm>
          <a:prstGeom prst="rect">
            <a:avLst/>
          </a:prstGeom>
        </p:spPr>
        <p:txBody>
          <a:bodyPr>
            <a:noAutofit/>
          </a:bodyPr>
          <a:lstStyle>
            <a:lvl1pPr>
              <a:tabLst>
                <a:tab pos="5029074" algn="r"/>
              </a:tabLst>
              <a:defRPr sz="1800">
                <a:solidFill>
                  <a:schemeClr val="accent3"/>
                </a:solidFill>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352425" y="1665288"/>
            <a:ext cx="4995650" cy="4633913"/>
          </a:xfrm>
          <a:prstGeom prst="rect">
            <a:avLst/>
          </a:prstGeom>
        </p:spPr>
        <p:txBody>
          <a:bodyPr>
            <a:noAutofit/>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60254512"/>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366557" y="1700213"/>
            <a:ext cx="1998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2505780" y="1700212"/>
            <a:ext cx="1998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4645004" y="1700212"/>
            <a:ext cx="1998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6784227" y="1700212"/>
            <a:ext cx="1998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361772" y="3076573"/>
            <a:ext cx="198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4655408" y="3079742"/>
            <a:ext cx="198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2508590" y="3076573"/>
            <a:ext cx="198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6802227" y="3079742"/>
            <a:ext cx="198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50655899"/>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357585" y="1703863"/>
            <a:ext cx="41526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endParaRPr lang="en-US" sz="1100" dirty="0">
              <a:solidFill>
                <a:prstClr val="white"/>
              </a:solidFill>
            </a:endParaRPr>
          </a:p>
        </p:txBody>
      </p:sp>
      <p:sp>
        <p:nvSpPr>
          <p:cNvPr id="5" name="Rectangle 4"/>
          <p:cNvSpPr/>
          <p:nvPr userDrawn="1"/>
        </p:nvSpPr>
        <p:spPr>
          <a:xfrm>
            <a:off x="4638675" y="1703863"/>
            <a:ext cx="41526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endParaRPr lang="en-US" sz="1100" dirty="0">
              <a:solidFill>
                <a:prstClr val="white"/>
              </a:solidFill>
            </a:endParaRPr>
          </a:p>
        </p:txBody>
      </p:sp>
      <p:sp>
        <p:nvSpPr>
          <p:cNvPr id="6" name="Rectangle 5"/>
          <p:cNvSpPr/>
          <p:nvPr userDrawn="1"/>
        </p:nvSpPr>
        <p:spPr>
          <a:xfrm>
            <a:off x="352425" y="4065173"/>
            <a:ext cx="41526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endParaRPr lang="en-US" sz="1100" dirty="0">
              <a:solidFill>
                <a:prstClr val="white"/>
              </a:solidFill>
            </a:endParaRPr>
          </a:p>
        </p:txBody>
      </p:sp>
      <p:sp>
        <p:nvSpPr>
          <p:cNvPr id="7" name="Rectangle 6"/>
          <p:cNvSpPr/>
          <p:nvPr userDrawn="1"/>
        </p:nvSpPr>
        <p:spPr>
          <a:xfrm>
            <a:off x="4638675" y="4065173"/>
            <a:ext cx="41526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endParaRPr lang="en-US" sz="1100" dirty="0">
              <a:solidFill>
                <a:prstClr val="white"/>
              </a:solidFill>
            </a:endParaRPr>
          </a:p>
        </p:txBody>
      </p:sp>
      <p:sp>
        <p:nvSpPr>
          <p:cNvPr id="8" name="Picture Placeholder 11"/>
          <p:cNvSpPr>
            <a:spLocks noGrp="1"/>
          </p:cNvSpPr>
          <p:nvPr>
            <p:ph type="pic" sz="quarter" idx="25"/>
          </p:nvPr>
        </p:nvSpPr>
        <p:spPr>
          <a:xfrm>
            <a:off x="357585" y="1880213"/>
            <a:ext cx="15876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4653073" y="1880212"/>
            <a:ext cx="15876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361334" y="4256211"/>
            <a:ext cx="15876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4653073" y="4256211"/>
            <a:ext cx="15876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130585" y="1880213"/>
            <a:ext cx="23796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6413007" y="1880213"/>
            <a:ext cx="2378268"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101913" y="4256213"/>
            <a:ext cx="23796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6411675" y="4256212"/>
            <a:ext cx="23796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67820382"/>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52425" y="1700213"/>
            <a:ext cx="2720579"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6062088" y="1700214"/>
            <a:ext cx="2729487"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3213141" y="1700213"/>
            <a:ext cx="272772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352425" y="3832225"/>
            <a:ext cx="2720579" cy="218144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3208735" y="3832224"/>
            <a:ext cx="2727722" cy="2186686"/>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6062088" y="3832225"/>
            <a:ext cx="2729487" cy="2188101"/>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47399061"/>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20292270"/>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352424" y="1857893"/>
            <a:ext cx="4158000"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4633097" y="1857893"/>
            <a:ext cx="4158000"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352424" y="1705379"/>
            <a:ext cx="4158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spcAft>
                <a:spcPts val="1000"/>
              </a:spcAft>
            </a:pPr>
            <a:endParaRPr lang="en-US" sz="1100" dirty="0">
              <a:solidFill>
                <a:prstClr val="white"/>
              </a:solidFill>
            </a:endParaRPr>
          </a:p>
        </p:txBody>
      </p:sp>
      <p:sp>
        <p:nvSpPr>
          <p:cNvPr id="18" name="Rectangle 17"/>
          <p:cNvSpPr/>
          <p:nvPr userDrawn="1"/>
        </p:nvSpPr>
        <p:spPr>
          <a:xfrm>
            <a:off x="4625847" y="1705379"/>
            <a:ext cx="4158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spcAft>
                <a:spcPts val="1000"/>
              </a:spcAft>
            </a:pPr>
            <a:endParaRPr lang="en-US" sz="1100" dirty="0">
              <a:solidFill>
                <a:prstClr val="white"/>
              </a:solidFill>
            </a:endParaRPr>
          </a:p>
        </p:txBody>
      </p:sp>
      <p:sp>
        <p:nvSpPr>
          <p:cNvPr id="19" name="Picture Placeholder 29"/>
          <p:cNvSpPr>
            <a:spLocks noGrp="1"/>
          </p:cNvSpPr>
          <p:nvPr>
            <p:ph type="pic" sz="quarter" idx="20" hasCustomPrompt="1"/>
          </p:nvPr>
        </p:nvSpPr>
        <p:spPr>
          <a:xfrm>
            <a:off x="7850727" y="1857893"/>
            <a:ext cx="933121" cy="549275"/>
          </a:xfrm>
        </p:spPr>
        <p:txBody>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3551096" y="1863918"/>
            <a:ext cx="933680" cy="549275"/>
          </a:xfrm>
        </p:spPr>
        <p:txBody>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p14="http://schemas.microsoft.com/office/powerpoint/2010/main" val="2683954027"/>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352424" y="1857893"/>
            <a:ext cx="4158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4633097" y="1857893"/>
            <a:ext cx="4158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352424" y="1705379"/>
            <a:ext cx="4158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914378">
              <a:spcAft>
                <a:spcPts val="1000"/>
              </a:spcAft>
            </a:pPr>
            <a:endParaRPr lang="en-US" sz="1100" dirty="0">
              <a:solidFill>
                <a:prstClr val="white"/>
              </a:solidFill>
            </a:endParaRPr>
          </a:p>
        </p:txBody>
      </p:sp>
      <p:sp>
        <p:nvSpPr>
          <p:cNvPr id="5" name="Rectangle 4"/>
          <p:cNvSpPr/>
          <p:nvPr userDrawn="1"/>
        </p:nvSpPr>
        <p:spPr>
          <a:xfrm>
            <a:off x="4625847" y="1705379"/>
            <a:ext cx="4158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914378">
              <a:spcAft>
                <a:spcPts val="1000"/>
              </a:spcAft>
            </a:pPr>
            <a:endParaRPr lang="en-US" sz="1100" dirty="0">
              <a:solidFill>
                <a:prstClr val="white"/>
              </a:solidFill>
            </a:endParaRPr>
          </a:p>
        </p:txBody>
      </p:sp>
      <p:sp>
        <p:nvSpPr>
          <p:cNvPr id="7" name="Picture Placeholder 29"/>
          <p:cNvSpPr>
            <a:spLocks noGrp="1"/>
          </p:cNvSpPr>
          <p:nvPr>
            <p:ph type="pic" sz="quarter" idx="20" hasCustomPrompt="1"/>
          </p:nvPr>
        </p:nvSpPr>
        <p:spPr>
          <a:xfrm>
            <a:off x="7850727" y="1857893"/>
            <a:ext cx="933121"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352424" y="4249682"/>
            <a:ext cx="4158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4633095" y="4249682"/>
            <a:ext cx="4158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352424" y="4103519"/>
            <a:ext cx="415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914378">
              <a:spcAft>
                <a:spcPts val="1000"/>
              </a:spcAft>
            </a:pPr>
            <a:endParaRPr lang="en-US" sz="1100" dirty="0">
              <a:solidFill>
                <a:prstClr val="white"/>
              </a:solidFill>
            </a:endParaRPr>
          </a:p>
        </p:txBody>
      </p:sp>
      <p:sp>
        <p:nvSpPr>
          <p:cNvPr id="13" name="Rectangle 12"/>
          <p:cNvSpPr/>
          <p:nvPr userDrawn="1"/>
        </p:nvSpPr>
        <p:spPr>
          <a:xfrm>
            <a:off x="4625847" y="4103519"/>
            <a:ext cx="415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914378">
              <a:spcAft>
                <a:spcPts val="1000"/>
              </a:spcAft>
            </a:pPr>
            <a:endParaRPr lang="en-US" sz="1100" dirty="0">
              <a:solidFill>
                <a:prstClr val="white"/>
              </a:solidFill>
            </a:endParaRPr>
          </a:p>
        </p:txBody>
      </p:sp>
      <p:sp>
        <p:nvSpPr>
          <p:cNvPr id="14" name="Picture Placeholder 29"/>
          <p:cNvSpPr>
            <a:spLocks noGrp="1"/>
          </p:cNvSpPr>
          <p:nvPr>
            <p:ph type="pic" sz="quarter" idx="24" hasCustomPrompt="1"/>
          </p:nvPr>
        </p:nvSpPr>
        <p:spPr>
          <a:xfrm>
            <a:off x="3525327" y="4249684"/>
            <a:ext cx="956187"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7844277" y="4248210"/>
            <a:ext cx="933120"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3551096" y="1863918"/>
            <a:ext cx="933680"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957658938"/>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3208735" y="1705968"/>
            <a:ext cx="272772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endParaRPr lang="en-US" sz="1100" dirty="0">
              <a:solidFill>
                <a:prstClr val="white"/>
              </a:solidFill>
            </a:endParaRPr>
          </a:p>
        </p:txBody>
      </p:sp>
      <p:sp>
        <p:nvSpPr>
          <p:cNvPr id="5" name="Rectangle 4"/>
          <p:cNvSpPr/>
          <p:nvPr userDrawn="1"/>
        </p:nvSpPr>
        <p:spPr>
          <a:xfrm>
            <a:off x="352425" y="1705968"/>
            <a:ext cx="2720579"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endParaRPr lang="en-US" sz="1100" dirty="0">
              <a:solidFill>
                <a:prstClr val="white"/>
              </a:solidFill>
            </a:endParaRPr>
          </a:p>
        </p:txBody>
      </p:sp>
      <p:sp>
        <p:nvSpPr>
          <p:cNvPr id="6" name="Rectangle 5"/>
          <p:cNvSpPr/>
          <p:nvPr userDrawn="1"/>
        </p:nvSpPr>
        <p:spPr>
          <a:xfrm>
            <a:off x="6078132" y="1705968"/>
            <a:ext cx="2721769"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8"/>
            <a:endParaRPr lang="en-US" sz="1100" dirty="0">
              <a:solidFill>
                <a:prstClr val="white"/>
              </a:solidFill>
            </a:endParaRPr>
          </a:p>
        </p:txBody>
      </p:sp>
      <p:sp>
        <p:nvSpPr>
          <p:cNvPr id="7" name="Text Placeholder 8"/>
          <p:cNvSpPr>
            <a:spLocks noGrp="1"/>
          </p:cNvSpPr>
          <p:nvPr>
            <p:ph type="body" sz="quarter" idx="17"/>
          </p:nvPr>
        </p:nvSpPr>
        <p:spPr>
          <a:xfrm>
            <a:off x="3208735" y="1851441"/>
            <a:ext cx="2727722"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352425" y="1851441"/>
            <a:ext cx="2720579"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6069807" y="1851441"/>
            <a:ext cx="2721769"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661794539"/>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352425"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6847575"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2517475"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4682525"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968146602"/>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352427"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6847575"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2517476"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4682525"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6"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solidFill>
                  <a:schemeClr val="bg1"/>
                </a:solidFill>
              </a:defRPr>
            </a:lvl1pPr>
          </a:lstStyle>
          <a:p>
            <a:r>
              <a:rPr lang="en-US" noProof="0" smtClean="0"/>
              <a:t>Click to edit Master title style</a:t>
            </a:r>
            <a:endParaRPr lang="en-US" noProof="0" dirty="0"/>
          </a:p>
        </p:txBody>
      </p:sp>
      <p:sp>
        <p:nvSpPr>
          <p:cNvPr id="10" name="TextBox 9"/>
          <p:cNvSpPr txBox="1"/>
          <p:nvPr userDrawn="1"/>
        </p:nvSpPr>
        <p:spPr>
          <a:xfrm>
            <a:off x="462722" y="6478588"/>
            <a:ext cx="3672420" cy="115416"/>
          </a:xfrm>
          <a:prstGeom prst="rect">
            <a:avLst/>
          </a:prstGeom>
          <a:noFill/>
        </p:spPr>
        <p:txBody>
          <a:bodyPr wrap="square" lIns="0" tIns="0" rIns="0" bIns="0" rtlCol="0">
            <a:spAutoFit/>
          </a:bodyPr>
          <a:lstStyle/>
          <a:p>
            <a:pPr defTabSz="914378">
              <a:buSzPct val="100000"/>
              <a:buFont typeface="Arial"/>
              <a:buNone/>
            </a:pPr>
            <a:r>
              <a:rPr lang="en-US" sz="750" dirty="0" smtClean="0">
                <a:solidFill>
                  <a:schemeClr val="bg1"/>
                </a:solidFill>
              </a:rPr>
              <a:t>© 201</a:t>
            </a:r>
            <a:r>
              <a:rPr lang="sr-Latn-CS" sz="750" dirty="0" smtClean="0">
                <a:solidFill>
                  <a:schemeClr val="bg1"/>
                </a:solidFill>
              </a:rPr>
              <a:t>7</a:t>
            </a:r>
            <a:r>
              <a:rPr lang="en-US" sz="750" dirty="0" smtClean="0">
                <a:solidFill>
                  <a:schemeClr val="bg1"/>
                </a:solidFill>
              </a:rPr>
              <a:t> Deloitte </a:t>
            </a:r>
            <a:r>
              <a:rPr lang="sr-Latn-CS" sz="750" dirty="0" smtClean="0">
                <a:solidFill>
                  <a:schemeClr val="bg1"/>
                </a:solidFill>
              </a:rPr>
              <a:t>Srbija</a:t>
            </a:r>
            <a:endParaRPr lang="en-US" sz="750" dirty="0">
              <a:solidFill>
                <a:schemeClr val="bg1"/>
              </a:solidFill>
            </a:endParaRPr>
          </a:p>
        </p:txBody>
      </p:sp>
      <p:sp>
        <p:nvSpPr>
          <p:cNvPr id="11" name="TextBox 10"/>
          <p:cNvSpPr txBox="1"/>
          <p:nvPr userDrawn="1"/>
        </p:nvSpPr>
        <p:spPr>
          <a:xfrm>
            <a:off x="8560594" y="6477000"/>
            <a:ext cx="230981" cy="115416"/>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750" smtClean="0">
                <a:solidFill>
                  <a:schemeClr val="bg1"/>
                </a:solidFill>
              </a:rPr>
              <a:pPr algn="r" defTabSz="914378">
                <a:spcBef>
                  <a:spcPts val="600"/>
                </a:spcBef>
                <a:buSzPct val="100000"/>
                <a:buFont typeface="Arial"/>
                <a:buNone/>
              </a:pPr>
              <a:t>‹#›</a:t>
            </a:fld>
            <a:endParaRPr lang="en-US" sz="750" dirty="0">
              <a:solidFill>
                <a:schemeClr val="bg1"/>
              </a:solidFill>
            </a:endParaRPr>
          </a:p>
        </p:txBody>
      </p:sp>
    </p:spTree>
    <p:extLst>
      <p:ext uri="{BB962C8B-B14F-4D97-AF65-F5344CB8AC3E}">
        <p14:creationId xmlns:p14="http://schemas.microsoft.com/office/powerpoint/2010/main" val="1178629161"/>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350837" y="1665818"/>
            <a:ext cx="4153298" cy="4633383"/>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23575888"/>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789063106"/>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1654459"/>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graphicFrame>
        <p:nvGraphicFramePr>
          <p:cNvPr id="4" name="Rectangle 1" hidden="1"/>
          <p:cNvGraphicFramePr>
            <a:graphicFrameLocks/>
          </p:cNvGraphicFramePr>
          <p:nvPr>
            <p:custDataLst>
              <p:tags r:id="rId2"/>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spid="_x0000_s4463" name="think-cell Slide" r:id="rId6" imgW="0" imgH="0" progId="">
                  <p:embed/>
                </p:oleObj>
              </mc:Choice>
              <mc:Fallback>
                <p:oleObj name="think-cell Slide" r:id="rId6"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Placeholder 1"/>
          <p:cNvSpPr>
            <a:spLocks noGrp="1"/>
          </p:cNvSpPr>
          <p:nvPr>
            <p:ph type="title"/>
          </p:nvPr>
        </p:nvSpPr>
        <p:spPr bwMode="auto">
          <a:xfrm>
            <a:off x="396876" y="300040"/>
            <a:ext cx="8350250" cy="595311"/>
          </a:xfrm>
          <a:prstGeom prst="rect">
            <a:avLst/>
          </a:prstGeom>
          <a:noFill/>
          <a:ln w="9525">
            <a:noFill/>
            <a:miter lim="800000"/>
            <a:headEnd/>
            <a:tailEnd/>
          </a:ln>
        </p:spPr>
        <p:txBody>
          <a:bodyPr/>
          <a:lstStyle>
            <a:lvl1pPr>
              <a:defRPr sz="2200"/>
            </a:lvl1pPr>
          </a:lstStyle>
          <a:p>
            <a:pPr lvl="0"/>
            <a:r>
              <a:rPr lang="en-US" noProof="0" dirty="0" smtClean="0"/>
              <a:t>Click to edit Master title style</a:t>
            </a:r>
          </a:p>
        </p:txBody>
      </p:sp>
      <p:sp>
        <p:nvSpPr>
          <p:cNvPr id="11" name="Text Placeholder 7"/>
          <p:cNvSpPr>
            <a:spLocks noGrp="1"/>
          </p:cNvSpPr>
          <p:nvPr>
            <p:ph type="body" sz="quarter" idx="12"/>
          </p:nvPr>
        </p:nvSpPr>
        <p:spPr>
          <a:xfrm>
            <a:off x="396875" y="1123950"/>
            <a:ext cx="8350251" cy="5186363"/>
          </a:xfrm>
          <a:prstGeom prst="rect">
            <a:avLst/>
          </a:prstGeom>
        </p:spPr>
        <p:txBody>
          <a:bodyPr wrap="square" lIns="0" tIns="0" rIns="0" bIns="0"/>
          <a:lstStyle>
            <a:lvl1pPr>
              <a:lnSpc>
                <a:spcPct val="106000"/>
              </a:lnSpc>
              <a:spcBef>
                <a:spcPts val="1008"/>
              </a:spcBef>
              <a:spcAft>
                <a:spcPts val="0"/>
              </a:spcAft>
              <a:defRPr/>
            </a:lvl1pPr>
            <a:lvl3pPr>
              <a:lnSpc>
                <a:spcPct val="106000"/>
              </a:lnSpc>
              <a:spcBef>
                <a:spcPts val="432"/>
              </a:spcBef>
              <a:spcAft>
                <a:spcPts val="0"/>
              </a:spcAft>
              <a:defRPr/>
            </a:lvl3pPr>
            <a:lvl4pPr>
              <a:lnSpc>
                <a:spcPct val="106000"/>
              </a:lnSpc>
              <a:spcBef>
                <a:spcPts val="432"/>
              </a:spcBef>
              <a:spcAft>
                <a:spcPts val="0"/>
              </a:spcAft>
              <a:defRPr/>
            </a:lvl4pPr>
            <a:lvl5pPr>
              <a:lnSpc>
                <a:spcPct val="106000"/>
              </a:lnSpc>
              <a:spcBef>
                <a:spcPts val="432"/>
              </a:spcBef>
              <a:spcAft>
                <a:spcPts val="0"/>
              </a:spcAf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7" name="Slide Number Placeholder 3"/>
          <p:cNvSpPr>
            <a:spLocks noGrp="1"/>
          </p:cNvSpPr>
          <p:nvPr>
            <p:ph type="sldNum" sz="quarter" idx="13"/>
            <p:custDataLst>
              <p:tags r:id="rId3"/>
            </p:custDataLst>
          </p:nvPr>
        </p:nvSpPr>
        <p:spPr>
          <a:xfrm>
            <a:off x="415926" y="6554790"/>
            <a:ext cx="282575" cy="142875"/>
          </a:xfrm>
          <a:prstGeom prst="rect">
            <a:avLst/>
          </a:prstGeom>
        </p:spPr>
        <p:txBody>
          <a:bodyPr/>
          <a:lstStyle>
            <a:lvl1pPr>
              <a:defRPr/>
            </a:lvl1pPr>
          </a:lstStyle>
          <a:p>
            <a:pPr defTabSz="914378">
              <a:defRPr/>
            </a:pPr>
            <a:fld id="{CA1FD53E-8404-4C46-80C0-7C5BDA45F0F3}" type="slidenum">
              <a:rPr lang="en-US" smtClean="0">
                <a:solidFill>
                  <a:prstClr val="black"/>
                </a:solidFill>
              </a:rPr>
              <a:pPr defTabSz="914378">
                <a:defRPr/>
              </a:pPr>
              <a:t>‹#›</a:t>
            </a:fld>
            <a:endParaRPr lang="en-US">
              <a:solidFill>
                <a:prstClr val="black"/>
              </a:solidFill>
            </a:endParaRPr>
          </a:p>
        </p:txBody>
      </p:sp>
      <p:sp>
        <p:nvSpPr>
          <p:cNvPr id="8" name="Footer Placeholder 4"/>
          <p:cNvSpPr>
            <a:spLocks noGrp="1"/>
          </p:cNvSpPr>
          <p:nvPr>
            <p:ph type="ftr" sz="quarter" idx="14"/>
            <p:custDataLst>
              <p:tags r:id="rId4"/>
            </p:custDataLst>
          </p:nvPr>
        </p:nvSpPr>
        <p:spPr>
          <a:xfrm>
            <a:off x="771525" y="6554790"/>
            <a:ext cx="4318000" cy="142875"/>
          </a:xfrm>
          <a:prstGeom prst="rect">
            <a:avLst/>
          </a:prstGeom>
        </p:spPr>
        <p:txBody>
          <a:bodyPr/>
          <a:lstStyle>
            <a:lvl1pPr>
              <a:defRPr/>
            </a:lvl1pPr>
          </a:lstStyle>
          <a:p>
            <a:pPr defTabSz="914378">
              <a:defRPr/>
            </a:pPr>
            <a:endParaRPr lang="en-US">
              <a:solidFill>
                <a:prstClr val="black"/>
              </a:solidFill>
            </a:endParaRPr>
          </a:p>
        </p:txBody>
      </p:sp>
      <p:sp>
        <p:nvSpPr>
          <p:cNvPr id="9" name="TextBox 8"/>
          <p:cNvSpPr txBox="1"/>
          <p:nvPr userDrawn="1"/>
        </p:nvSpPr>
        <p:spPr>
          <a:xfrm>
            <a:off x="462722" y="6478588"/>
            <a:ext cx="3672420" cy="115416"/>
          </a:xfrm>
          <a:prstGeom prst="rect">
            <a:avLst/>
          </a:prstGeom>
          <a:noFill/>
        </p:spPr>
        <p:txBody>
          <a:bodyPr wrap="square" lIns="0" tIns="0" rIns="0" bIns="0" rtlCol="0">
            <a:spAutoFit/>
          </a:bodyPr>
          <a:lstStyle/>
          <a:p>
            <a:pPr defTabSz="914378">
              <a:buSzPct val="100000"/>
              <a:buFont typeface="Arial"/>
              <a:buNone/>
            </a:pPr>
            <a:r>
              <a:rPr lang="en-US" sz="750" dirty="0" smtClean="0">
                <a:solidFill>
                  <a:prstClr val="black"/>
                </a:solidFill>
              </a:rPr>
              <a:t>© </a:t>
            </a:r>
            <a:r>
              <a:rPr lang="en-US" sz="750" dirty="0" smtClean="0">
                <a:solidFill>
                  <a:prstClr val="black"/>
                </a:solidFill>
              </a:rPr>
              <a:t>201</a:t>
            </a:r>
            <a:r>
              <a:rPr lang="sr-Latn-CS" sz="750" dirty="0" smtClean="0">
                <a:solidFill>
                  <a:prstClr val="black"/>
                </a:solidFill>
              </a:rPr>
              <a:t>8</a:t>
            </a:r>
            <a:r>
              <a:rPr lang="en-US" sz="750" dirty="0" smtClean="0">
                <a:solidFill>
                  <a:prstClr val="black"/>
                </a:solidFill>
              </a:rPr>
              <a:t> </a:t>
            </a:r>
            <a:r>
              <a:rPr lang="en-US" sz="750" dirty="0" smtClean="0">
                <a:solidFill>
                  <a:prstClr val="black"/>
                </a:solidFill>
              </a:rPr>
              <a:t>Deloitte </a:t>
            </a:r>
            <a:r>
              <a:rPr lang="sr-Latn-CS" sz="750" dirty="0" smtClean="0">
                <a:solidFill>
                  <a:prstClr val="black"/>
                </a:solidFill>
              </a:rPr>
              <a:t>Srbija</a:t>
            </a:r>
            <a:endParaRPr lang="en-US" sz="750" dirty="0">
              <a:solidFill>
                <a:prstClr val="black"/>
              </a:solidFill>
            </a:endParaRPr>
          </a:p>
        </p:txBody>
      </p:sp>
      <p:sp>
        <p:nvSpPr>
          <p:cNvPr id="12" name="TextBox 11"/>
          <p:cNvSpPr txBox="1"/>
          <p:nvPr userDrawn="1"/>
        </p:nvSpPr>
        <p:spPr>
          <a:xfrm>
            <a:off x="8560594" y="6477000"/>
            <a:ext cx="230981" cy="115416"/>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750" smtClean="0">
                <a:solidFill>
                  <a:schemeClr val="tx1"/>
                </a:solidFill>
              </a:rPr>
              <a:pPr algn="r" defTabSz="914378">
                <a:spcBef>
                  <a:spcPts val="600"/>
                </a:spcBef>
                <a:buSzPct val="100000"/>
                <a:buFont typeface="Arial"/>
                <a:buNone/>
              </a:pPr>
              <a:t>‹#›</a:t>
            </a:fld>
            <a:endParaRPr lang="en-US" sz="750" dirty="0">
              <a:solidFill>
                <a:schemeClr val="tx1"/>
              </a:solidFill>
            </a:endParaRPr>
          </a:p>
        </p:txBody>
      </p:sp>
    </p:spTree>
    <p:extLst>
      <p:ext uri="{BB962C8B-B14F-4D97-AF65-F5344CB8AC3E}">
        <p14:creationId xmlns:p14="http://schemas.microsoft.com/office/powerpoint/2010/main" val="1764404745"/>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3 chart">
    <p:bg>
      <p:bgRef idx="1001">
        <a:schemeClr val="bg1"/>
      </p:bgRef>
    </p:bg>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396000" y="651600"/>
            <a:ext cx="8352000" cy="757255"/>
          </a:xfrm>
          <a:prstGeom prst="rect">
            <a:avLst/>
          </a:prstGeom>
        </p:spPr>
        <p:txBody>
          <a:bodyPr lIns="0" tIns="0" rIns="0" bIns="0">
            <a:noAutofit/>
          </a:bodyPr>
          <a:lstStyle>
            <a:lvl1pPr marL="0" indent="0">
              <a:buNone/>
              <a:defRPr sz="2000" b="0">
                <a:solidFill>
                  <a:srgbClr val="BBBCBC"/>
                </a:solidFill>
              </a:defRPr>
            </a:lvl1pPr>
          </a:lstStyle>
          <a:p>
            <a:pPr lvl="0"/>
            <a:r>
              <a:rPr lang="en-US" dirty="0" smtClean="0"/>
              <a:t>Click to add subtitle</a:t>
            </a:r>
          </a:p>
        </p:txBody>
      </p:sp>
      <p:sp>
        <p:nvSpPr>
          <p:cNvPr id="16" name="Title Placeholder 1"/>
          <p:cNvSpPr>
            <a:spLocks noGrp="1"/>
          </p:cNvSpPr>
          <p:nvPr>
            <p:ph type="title" hasCustomPrompt="1"/>
          </p:nvPr>
        </p:nvSpPr>
        <p:spPr>
          <a:xfrm>
            <a:off x="396000" y="295683"/>
            <a:ext cx="8352000" cy="469492"/>
          </a:xfrm>
          <a:prstGeom prst="rect">
            <a:avLst/>
          </a:prstGeom>
        </p:spPr>
        <p:txBody>
          <a:bodyPr vert="horz" lIns="0" tIns="0" rIns="0" bIns="0" rtlCol="0" anchor="t" anchorCtr="0">
            <a:noAutofit/>
          </a:bodyPr>
          <a:lstStyle>
            <a:lvl1pPr>
              <a:defRPr/>
            </a:lvl1pPr>
          </a:lstStyle>
          <a:p>
            <a:r>
              <a:rPr lang="en-US" dirty="0" smtClean="0"/>
              <a:t>Click to add title</a:t>
            </a:r>
            <a:endParaRPr lang="en-US" dirty="0"/>
          </a:p>
        </p:txBody>
      </p:sp>
      <p:sp>
        <p:nvSpPr>
          <p:cNvPr id="17" name="Chart Placeholder 3"/>
          <p:cNvSpPr>
            <a:spLocks noGrp="1"/>
          </p:cNvSpPr>
          <p:nvPr>
            <p:ph type="chart" sz="quarter" idx="15"/>
          </p:nvPr>
        </p:nvSpPr>
        <p:spPr>
          <a:xfrm>
            <a:off x="393700" y="2051999"/>
            <a:ext cx="2642082" cy="4069014"/>
          </a:xfrm>
          <a:prstGeom prst="rect">
            <a:avLst/>
          </a:prstGeom>
        </p:spPr>
        <p:txBody>
          <a:bodyPr/>
          <a:lstStyle/>
          <a:p>
            <a:endParaRPr lang="en-GB" dirty="0"/>
          </a:p>
        </p:txBody>
      </p:sp>
      <p:sp>
        <p:nvSpPr>
          <p:cNvPr id="18" name="Text Placeholder 8"/>
          <p:cNvSpPr>
            <a:spLocks noGrp="1"/>
          </p:cNvSpPr>
          <p:nvPr>
            <p:ph type="body" sz="quarter" idx="18"/>
          </p:nvPr>
        </p:nvSpPr>
        <p:spPr>
          <a:xfrm>
            <a:off x="395999" y="1700213"/>
            <a:ext cx="2653200" cy="357187"/>
          </a:xfrm>
        </p:spPr>
        <p:txBody>
          <a:bodyPr/>
          <a:lstStyle/>
          <a:p>
            <a:pPr lvl="0"/>
            <a:r>
              <a:rPr lang="en-US" dirty="0" smtClean="0"/>
              <a:t>Click to edit Master text styles</a:t>
            </a:r>
          </a:p>
        </p:txBody>
      </p:sp>
      <p:sp>
        <p:nvSpPr>
          <p:cNvPr id="7" name="Chart Placeholder 3"/>
          <p:cNvSpPr>
            <a:spLocks noGrp="1"/>
          </p:cNvSpPr>
          <p:nvPr>
            <p:ph type="chart" sz="quarter" idx="19"/>
          </p:nvPr>
        </p:nvSpPr>
        <p:spPr>
          <a:xfrm>
            <a:off x="3245400" y="2051999"/>
            <a:ext cx="2653200" cy="4069014"/>
          </a:xfrm>
          <a:prstGeom prst="rect">
            <a:avLst/>
          </a:prstGeom>
        </p:spPr>
        <p:txBody>
          <a:bodyPr/>
          <a:lstStyle/>
          <a:p>
            <a:endParaRPr lang="en-GB" dirty="0"/>
          </a:p>
        </p:txBody>
      </p:sp>
      <p:sp>
        <p:nvSpPr>
          <p:cNvPr id="8" name="Text Placeholder 8"/>
          <p:cNvSpPr>
            <a:spLocks noGrp="1"/>
          </p:cNvSpPr>
          <p:nvPr>
            <p:ph type="body" sz="quarter" idx="20"/>
          </p:nvPr>
        </p:nvSpPr>
        <p:spPr>
          <a:xfrm>
            <a:off x="3245399" y="1700213"/>
            <a:ext cx="2653200" cy="357187"/>
          </a:xfrm>
        </p:spPr>
        <p:txBody>
          <a:bodyPr/>
          <a:lstStyle/>
          <a:p>
            <a:pPr lvl="0"/>
            <a:r>
              <a:rPr lang="en-US" dirty="0" smtClean="0"/>
              <a:t>Click to edit Master text styles</a:t>
            </a:r>
          </a:p>
        </p:txBody>
      </p:sp>
      <p:sp>
        <p:nvSpPr>
          <p:cNvPr id="9" name="Chart Placeholder 3"/>
          <p:cNvSpPr>
            <a:spLocks noGrp="1"/>
          </p:cNvSpPr>
          <p:nvPr>
            <p:ph type="chart" sz="quarter" idx="21"/>
          </p:nvPr>
        </p:nvSpPr>
        <p:spPr>
          <a:xfrm>
            <a:off x="6108214" y="2051999"/>
            <a:ext cx="2642086" cy="4069014"/>
          </a:xfrm>
          <a:prstGeom prst="rect">
            <a:avLst/>
          </a:prstGeom>
        </p:spPr>
        <p:txBody>
          <a:bodyPr/>
          <a:lstStyle/>
          <a:p>
            <a:endParaRPr lang="en-GB" dirty="0"/>
          </a:p>
        </p:txBody>
      </p:sp>
      <p:sp>
        <p:nvSpPr>
          <p:cNvPr id="10" name="Text Placeholder 8"/>
          <p:cNvSpPr>
            <a:spLocks noGrp="1"/>
          </p:cNvSpPr>
          <p:nvPr>
            <p:ph type="body" sz="quarter" idx="22"/>
          </p:nvPr>
        </p:nvSpPr>
        <p:spPr>
          <a:xfrm>
            <a:off x="6094797" y="1700213"/>
            <a:ext cx="2655503" cy="357187"/>
          </a:xfrm>
        </p:spPr>
        <p:txBody>
          <a:bodyPr/>
          <a:lstStyle/>
          <a:p>
            <a:pPr lvl="0"/>
            <a:r>
              <a:rPr lang="en-US" dirty="0" smtClean="0"/>
              <a:t>Click to edit Master text styles</a:t>
            </a:r>
          </a:p>
        </p:txBody>
      </p:sp>
      <p:sp>
        <p:nvSpPr>
          <p:cNvPr id="12" name="Text Placeholder 7"/>
          <p:cNvSpPr>
            <a:spLocks noGrp="1"/>
          </p:cNvSpPr>
          <p:nvPr>
            <p:ph type="body" sz="quarter" idx="23"/>
          </p:nvPr>
        </p:nvSpPr>
        <p:spPr>
          <a:xfrm>
            <a:off x="391081" y="6121013"/>
            <a:ext cx="8359220" cy="256647"/>
          </a:xfrm>
        </p:spPr>
        <p:txBody>
          <a:bodyPr>
            <a:normAutofit/>
          </a:bodyPr>
          <a:lstStyle>
            <a:lvl1pPr>
              <a:spcAft>
                <a:spcPts val="0"/>
              </a:spcAft>
              <a:defRPr sz="900"/>
            </a:lvl1pPr>
          </a:lstStyle>
          <a:p>
            <a:pPr lvl="0"/>
            <a:r>
              <a:rPr lang="en-US" dirty="0" smtClean="0"/>
              <a:t>Click to edit Master text styles</a:t>
            </a:r>
          </a:p>
        </p:txBody>
      </p:sp>
    </p:spTree>
    <p:extLst>
      <p:ext uri="{BB962C8B-B14F-4D97-AF65-F5344CB8AC3E}">
        <p14:creationId xmlns:p14="http://schemas.microsoft.com/office/powerpoint/2010/main" val="109005726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56400" y="5530390"/>
            <a:ext cx="4194009" cy="324000"/>
          </a:xfrm>
        </p:spPr>
        <p:txBody>
          <a:bodyPr anchor="t" anchorCtr="0">
            <a:noAutofit/>
          </a:bodyPr>
          <a:lstStyle>
            <a:lvl1pPr algn="l">
              <a:lnSpc>
                <a:spcPct val="100000"/>
              </a:lnSpc>
              <a:defRPr sz="13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356401" y="5845181"/>
            <a:ext cx="4194008" cy="505645"/>
          </a:xfrm>
          <a:prstGeom prst="rect">
            <a:avLst/>
          </a:prstGeom>
        </p:spPr>
        <p:txBody>
          <a:bodyPr lIns="0" tIns="0" rIns="0" bIns="0">
            <a:noAutofit/>
          </a:bodyPr>
          <a:lstStyle>
            <a:lvl1pPr marL="0" indent="0" algn="l">
              <a:lnSpc>
                <a:spcPct val="100000"/>
              </a:lnSpc>
              <a:spcAft>
                <a:spcPts val="0"/>
              </a:spcAft>
              <a:buNone/>
              <a:defRPr sz="12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356400" y="6362700"/>
            <a:ext cx="4195762" cy="298451"/>
          </a:xfrm>
          <a:prstGeom prst="rect">
            <a:avLst/>
          </a:prstGeom>
        </p:spPr>
        <p:txBody>
          <a:bodyPr/>
          <a:lstStyle>
            <a:lvl1pPr>
              <a:spcAft>
                <a:spcPts val="0"/>
              </a:spcAft>
              <a:defRPr sz="788">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22" name="Group 21"/>
          <p:cNvGrpSpPr>
            <a:grpSpLocks noChangeAspect="1"/>
          </p:cNvGrpSpPr>
          <p:nvPr userDrawn="1"/>
        </p:nvGrpSpPr>
        <p:grpSpPr>
          <a:xfrm>
            <a:off x="352425" y="457761"/>
            <a:ext cx="14985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grpSp>
      <p:sp>
        <p:nvSpPr>
          <p:cNvPr id="33" name="Picture Placeholder 8"/>
          <p:cNvSpPr>
            <a:spLocks noGrp="1"/>
          </p:cNvSpPr>
          <p:nvPr>
            <p:ph type="pic" sz="quarter" idx="11"/>
          </p:nvPr>
        </p:nvSpPr>
        <p:spPr>
          <a:xfrm>
            <a:off x="2545287" y="727595"/>
            <a:ext cx="405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1596003375"/>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40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56494" y="5530390"/>
            <a:ext cx="4195762" cy="324000"/>
          </a:xfrm>
        </p:spPr>
        <p:txBody>
          <a:bodyPr anchor="t" anchorCtr="0">
            <a:noAutofit/>
          </a:bodyPr>
          <a:lstStyle>
            <a:lvl1pPr algn="l">
              <a:lnSpc>
                <a:spcPct val="100000"/>
              </a:lnSpc>
              <a:defRPr sz="13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356495" y="5845181"/>
            <a:ext cx="4195761" cy="505645"/>
          </a:xfrm>
          <a:prstGeom prst="rect">
            <a:avLst/>
          </a:prstGeom>
        </p:spPr>
        <p:txBody>
          <a:bodyPr lIns="0" tIns="0" rIns="0" bIns="0">
            <a:noAutofit/>
          </a:bodyPr>
          <a:lstStyle>
            <a:lvl1pPr marL="0" indent="0" algn="l">
              <a:lnSpc>
                <a:spcPct val="100000"/>
              </a:lnSpc>
              <a:spcAft>
                <a:spcPts val="0"/>
              </a:spcAft>
              <a:buNone/>
              <a:defRPr sz="1200">
                <a:solidFill>
                  <a:schemeClr val="tx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356494" y="6362700"/>
            <a:ext cx="4195762" cy="298451"/>
          </a:xfrm>
          <a:prstGeom prst="rect">
            <a:avLst/>
          </a:prstGeom>
        </p:spPr>
        <p:txBody>
          <a:bodyPr>
            <a:normAutofit/>
          </a:bodyPr>
          <a:lstStyle>
            <a:lvl1pPr>
              <a:spcAft>
                <a:spcPts val="0"/>
              </a:spcAft>
              <a:defRPr sz="788">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9" name="Group 18"/>
          <p:cNvGrpSpPr>
            <a:grpSpLocks noChangeAspect="1"/>
          </p:cNvGrpSpPr>
          <p:nvPr userDrawn="1"/>
        </p:nvGrpSpPr>
        <p:grpSpPr>
          <a:xfrm>
            <a:off x="356494" y="457200"/>
            <a:ext cx="14985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grpSp>
      <p:sp>
        <p:nvSpPr>
          <p:cNvPr id="30" name="Picture Placeholder 8"/>
          <p:cNvSpPr>
            <a:spLocks noGrp="1"/>
          </p:cNvSpPr>
          <p:nvPr>
            <p:ph type="pic" sz="quarter" idx="11"/>
          </p:nvPr>
        </p:nvSpPr>
        <p:spPr>
          <a:xfrm>
            <a:off x="2545287" y="727595"/>
            <a:ext cx="405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1899708656"/>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157612" y="1530450"/>
            <a:ext cx="2835000" cy="3780000"/>
          </a:xfrm>
          <a:prstGeom prst="ellipse">
            <a:avLst/>
          </a:prstGeom>
          <a:ln w="25400">
            <a:solidFill>
              <a:schemeClr val="accent1"/>
            </a:solidFill>
          </a:ln>
        </p:spPr>
        <p:txBody>
          <a:bodyPr lIns="108000" tIns="108000" rIns="108000" bIns="108000" anchor="ctr" anchorCtr="0">
            <a:normAutofit/>
          </a:bodyPr>
          <a:lstStyle>
            <a:lvl1pPr algn="ctr">
              <a:lnSpc>
                <a:spcPts val="2850"/>
              </a:lnSpc>
              <a:defRPr sz="24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356401" y="5845181"/>
            <a:ext cx="4194008" cy="505645"/>
          </a:xfrm>
          <a:prstGeom prst="rect">
            <a:avLst/>
          </a:prstGeom>
        </p:spPr>
        <p:txBody>
          <a:bodyPr lIns="0" tIns="0" rIns="0" bIns="0">
            <a:noAutofit/>
          </a:bodyPr>
          <a:lstStyle>
            <a:lvl1pPr marL="0" indent="0" algn="l">
              <a:lnSpc>
                <a:spcPct val="100000"/>
              </a:lnSpc>
              <a:spcAft>
                <a:spcPts val="0"/>
              </a:spcAft>
              <a:buNone/>
              <a:defRPr sz="12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356400" y="6362700"/>
            <a:ext cx="4195762" cy="298451"/>
          </a:xfrm>
          <a:prstGeom prst="rect">
            <a:avLst/>
          </a:prstGeom>
        </p:spPr>
        <p:txBody>
          <a:bodyPr/>
          <a:lstStyle>
            <a:lvl1pPr>
              <a:spcAft>
                <a:spcPts val="0"/>
              </a:spcAft>
              <a:defRPr sz="788">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352425" y="457761"/>
            <a:ext cx="14985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grpSp>
    </p:spTree>
    <p:extLst>
      <p:ext uri="{BB962C8B-B14F-4D97-AF65-F5344CB8AC3E}">
        <p14:creationId xmlns:p14="http://schemas.microsoft.com/office/powerpoint/2010/main" val="1782378227"/>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3159000" y="1530000"/>
            <a:ext cx="2835000" cy="3780000"/>
          </a:xfrm>
          <a:prstGeom prst="ellipse">
            <a:avLst/>
          </a:prstGeom>
          <a:ln w="25400">
            <a:solidFill>
              <a:schemeClr val="accent1"/>
            </a:solidFill>
          </a:ln>
        </p:spPr>
        <p:txBody>
          <a:bodyPr lIns="108000" tIns="108000" rIns="108000" bIns="108000" anchor="ctr" anchorCtr="0">
            <a:normAutofit/>
          </a:bodyPr>
          <a:lstStyle>
            <a:lvl1pPr algn="ctr">
              <a:lnSpc>
                <a:spcPts val="2850"/>
              </a:lnSpc>
              <a:defRPr sz="24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356495" y="5845181"/>
            <a:ext cx="4195761" cy="505645"/>
          </a:xfrm>
          <a:prstGeom prst="rect">
            <a:avLst/>
          </a:prstGeom>
        </p:spPr>
        <p:txBody>
          <a:bodyPr lIns="0" tIns="0" rIns="0" bIns="0">
            <a:noAutofit/>
          </a:bodyPr>
          <a:lstStyle>
            <a:lvl1pPr marL="0" indent="0" algn="l">
              <a:lnSpc>
                <a:spcPct val="100000"/>
              </a:lnSpc>
              <a:spcAft>
                <a:spcPts val="0"/>
              </a:spcAft>
              <a:buNone/>
              <a:defRPr sz="1200">
                <a:solidFill>
                  <a:schemeClr val="tx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356494" y="6362700"/>
            <a:ext cx="4195762" cy="298451"/>
          </a:xfrm>
          <a:prstGeom prst="rect">
            <a:avLst/>
          </a:prstGeom>
        </p:spPr>
        <p:txBody>
          <a:bodyPr>
            <a:normAutofit/>
          </a:bodyPr>
          <a:lstStyle>
            <a:lvl1pPr>
              <a:spcAft>
                <a:spcPts val="0"/>
              </a:spcAft>
              <a:defRPr sz="788">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grpSp>
        <p:nvGrpSpPr>
          <p:cNvPr id="16" name="Group 15"/>
          <p:cNvGrpSpPr>
            <a:grpSpLocks noChangeAspect="1"/>
          </p:cNvGrpSpPr>
          <p:nvPr userDrawn="1"/>
        </p:nvGrpSpPr>
        <p:grpSpPr>
          <a:xfrm>
            <a:off x="356494" y="457200"/>
            <a:ext cx="14985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a:endParaRPr lang="en-GB" sz="1950">
                <a:solidFill>
                  <a:prstClr val="white"/>
                </a:solidFill>
              </a:endParaRPr>
            </a:p>
          </p:txBody>
        </p:sp>
      </p:grpSp>
    </p:spTree>
    <p:extLst>
      <p:ext uri="{BB962C8B-B14F-4D97-AF65-F5344CB8AC3E}">
        <p14:creationId xmlns:p14="http://schemas.microsoft.com/office/powerpoint/2010/main" val="2475592996"/>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52425" y="1700214"/>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352425" y="3423545"/>
            <a:ext cx="7813676"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dirty="0" smtClean="0"/>
              <a:t>Click to edit Master text styles</a:t>
            </a:r>
          </a:p>
        </p:txBody>
      </p:sp>
      <p:sp>
        <p:nvSpPr>
          <p:cNvPr id="12" name="TextBox 11"/>
          <p:cNvSpPr txBox="1"/>
          <p:nvPr userDrawn="1"/>
        </p:nvSpPr>
        <p:spPr>
          <a:xfrm>
            <a:off x="4368800" y="6477000"/>
            <a:ext cx="3672420" cy="115416"/>
          </a:xfrm>
          <a:prstGeom prst="rect">
            <a:avLst/>
          </a:prstGeom>
          <a:noFill/>
        </p:spPr>
        <p:txBody>
          <a:bodyPr wrap="square" lIns="0" tIns="0" rIns="0" bIns="0" rtlCol="0">
            <a:spAutoFit/>
          </a:bodyPr>
          <a:lstStyle/>
          <a:p>
            <a:pPr algn="r" defTabSz="1219170">
              <a:buSzPct val="100000"/>
              <a:buFont typeface="Arial"/>
              <a:buNone/>
            </a:pPr>
            <a:r>
              <a:rPr lang="en-US" sz="750" dirty="0" smtClean="0">
                <a:solidFill>
                  <a:prstClr val="white"/>
                </a:solidFill>
              </a:rPr>
              <a:t>© 201</a:t>
            </a:r>
            <a:r>
              <a:rPr lang="sr-Latn-CS" sz="750" dirty="0" smtClean="0">
                <a:solidFill>
                  <a:prstClr val="white"/>
                </a:solidFill>
              </a:rPr>
              <a:t>7</a:t>
            </a:r>
            <a:r>
              <a:rPr lang="en-US" sz="750" dirty="0" smtClean="0">
                <a:solidFill>
                  <a:prstClr val="white"/>
                </a:solidFill>
              </a:rPr>
              <a:t> Deloitte Serbia</a:t>
            </a:r>
            <a:endParaRPr lang="en-US" sz="750" dirty="0">
              <a:solidFill>
                <a:prstClr val="white"/>
              </a:solidFill>
            </a:endParaRPr>
          </a:p>
        </p:txBody>
      </p:sp>
      <p:sp>
        <p:nvSpPr>
          <p:cNvPr id="14" name="TextBox 13"/>
          <p:cNvSpPr txBox="1"/>
          <p:nvPr userDrawn="1"/>
        </p:nvSpPr>
        <p:spPr>
          <a:xfrm>
            <a:off x="8560594" y="6477000"/>
            <a:ext cx="230981" cy="115416"/>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750" smtClean="0">
                <a:solidFill>
                  <a:prstClr val="white"/>
                </a:solidFill>
              </a:rPr>
              <a:pPr algn="r" defTabSz="1219170">
                <a:spcBef>
                  <a:spcPts val="600"/>
                </a:spcBef>
                <a:buSzPct val="100000"/>
                <a:buFont typeface="Arial"/>
                <a:buNone/>
              </a:pPr>
              <a:t>‹#›</a:t>
            </a:fld>
            <a:endParaRPr lang="en-US" sz="750" dirty="0">
              <a:solidFill>
                <a:prstClr val="white"/>
              </a:solidFill>
            </a:endParaRPr>
          </a:p>
        </p:txBody>
      </p:sp>
    </p:spTree>
    <p:extLst>
      <p:ext uri="{BB962C8B-B14F-4D97-AF65-F5344CB8AC3E}">
        <p14:creationId xmlns:p14="http://schemas.microsoft.com/office/powerpoint/2010/main" val="248767067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352425" y="1705669"/>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352425" y="3429000"/>
            <a:ext cx="781367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4368800" y="6477001"/>
            <a:ext cx="3672420" cy="150169"/>
          </a:xfrm>
          <a:prstGeom prst="rect">
            <a:avLst/>
          </a:prstGeom>
          <a:noFill/>
        </p:spPr>
        <p:txBody>
          <a:bodyPr wrap="square" lIns="0" tIns="0" rIns="0" bIns="0" rtlCol="0">
            <a:spAutoFit/>
          </a:bodyPr>
          <a:lstStyle/>
          <a:p>
            <a:pPr algn="r" defTabSz="1219170">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21" name="TextBox 20"/>
          <p:cNvSpPr txBox="1"/>
          <p:nvPr userDrawn="1"/>
        </p:nvSpPr>
        <p:spPr>
          <a:xfrm>
            <a:off x="352426" y="6477001"/>
            <a:ext cx="4016375" cy="150169"/>
          </a:xfrm>
          <a:prstGeom prst="rect">
            <a:avLst/>
          </a:prstGeom>
          <a:noFill/>
        </p:spPr>
        <p:txBody>
          <a:bodyPr wrap="square" lIns="0" tIns="0" rIns="0" bIns="0" rtlCol="0">
            <a:spAutoFit/>
          </a:bodyPr>
          <a:lstStyle/>
          <a:p>
            <a:pPr defTabSz="1219170">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22" name="TextBox 21"/>
          <p:cNvSpPr txBox="1"/>
          <p:nvPr userDrawn="1"/>
        </p:nvSpPr>
        <p:spPr>
          <a:xfrm>
            <a:off x="8560594" y="6477001"/>
            <a:ext cx="230981" cy="75085"/>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488" smtClean="0">
                <a:solidFill>
                  <a:prstClr val="white"/>
                </a:solidFill>
              </a:rPr>
              <a:pPr algn="r" defTabSz="1219170">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1539510932"/>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52425" y="1705669"/>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352425" y="3429000"/>
            <a:ext cx="781367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7" name="TextBox 6"/>
          <p:cNvSpPr txBox="1"/>
          <p:nvPr userDrawn="1"/>
        </p:nvSpPr>
        <p:spPr>
          <a:xfrm>
            <a:off x="4368800" y="6477001"/>
            <a:ext cx="3672420" cy="150169"/>
          </a:xfrm>
          <a:prstGeom prst="rect">
            <a:avLst/>
          </a:prstGeom>
          <a:noFill/>
        </p:spPr>
        <p:txBody>
          <a:bodyPr wrap="square" lIns="0" tIns="0" rIns="0" bIns="0" rtlCol="0">
            <a:spAutoFit/>
          </a:bodyPr>
          <a:lstStyle/>
          <a:p>
            <a:pPr algn="r" defTabSz="1219170">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8" name="TextBox 7"/>
          <p:cNvSpPr txBox="1"/>
          <p:nvPr userDrawn="1"/>
        </p:nvSpPr>
        <p:spPr>
          <a:xfrm>
            <a:off x="352426" y="6477001"/>
            <a:ext cx="4016375" cy="150169"/>
          </a:xfrm>
          <a:prstGeom prst="rect">
            <a:avLst/>
          </a:prstGeom>
          <a:noFill/>
        </p:spPr>
        <p:txBody>
          <a:bodyPr wrap="square" lIns="0" tIns="0" rIns="0" bIns="0" rtlCol="0">
            <a:spAutoFit/>
          </a:bodyPr>
          <a:lstStyle/>
          <a:p>
            <a:pPr defTabSz="1219170">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9" name="TextBox 8"/>
          <p:cNvSpPr txBox="1"/>
          <p:nvPr userDrawn="1"/>
        </p:nvSpPr>
        <p:spPr>
          <a:xfrm>
            <a:off x="8560594" y="6477001"/>
            <a:ext cx="230981" cy="75085"/>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488" smtClean="0">
                <a:solidFill>
                  <a:prstClr val="white"/>
                </a:solidFill>
              </a:rPr>
              <a:pPr algn="r" defTabSz="1219170">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29073928"/>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352425" y="1705669"/>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352425" y="3429000"/>
            <a:ext cx="781367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4368800" y="6477001"/>
            <a:ext cx="3672420" cy="150169"/>
          </a:xfrm>
          <a:prstGeom prst="rect">
            <a:avLst/>
          </a:prstGeom>
          <a:noFill/>
        </p:spPr>
        <p:txBody>
          <a:bodyPr wrap="square" lIns="0" tIns="0" rIns="0" bIns="0" rtlCol="0">
            <a:spAutoFit/>
          </a:bodyPr>
          <a:lstStyle/>
          <a:p>
            <a:pPr algn="r" defTabSz="1219170">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21" name="TextBox 20"/>
          <p:cNvSpPr txBox="1"/>
          <p:nvPr userDrawn="1"/>
        </p:nvSpPr>
        <p:spPr>
          <a:xfrm>
            <a:off x="352426" y="6477001"/>
            <a:ext cx="4016375" cy="150169"/>
          </a:xfrm>
          <a:prstGeom prst="rect">
            <a:avLst/>
          </a:prstGeom>
          <a:noFill/>
        </p:spPr>
        <p:txBody>
          <a:bodyPr wrap="square" lIns="0" tIns="0" rIns="0" bIns="0" rtlCol="0">
            <a:spAutoFit/>
          </a:bodyPr>
          <a:lstStyle/>
          <a:p>
            <a:pPr defTabSz="1219170">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22" name="TextBox 21"/>
          <p:cNvSpPr txBox="1"/>
          <p:nvPr userDrawn="1"/>
        </p:nvSpPr>
        <p:spPr>
          <a:xfrm>
            <a:off x="8560594" y="6477001"/>
            <a:ext cx="230981" cy="75085"/>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488" smtClean="0">
                <a:solidFill>
                  <a:prstClr val="white"/>
                </a:solidFill>
              </a:rPr>
              <a:pPr algn="r" defTabSz="1219170">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3567072454"/>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352425" y="1705669"/>
            <a:ext cx="7813675"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352425" y="3429000"/>
            <a:ext cx="781367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
        <p:nvSpPr>
          <p:cNvPr id="20" name="TextBox 19"/>
          <p:cNvSpPr txBox="1"/>
          <p:nvPr userDrawn="1"/>
        </p:nvSpPr>
        <p:spPr>
          <a:xfrm>
            <a:off x="4368800" y="6477001"/>
            <a:ext cx="3672420" cy="150169"/>
          </a:xfrm>
          <a:prstGeom prst="rect">
            <a:avLst/>
          </a:prstGeom>
          <a:noFill/>
        </p:spPr>
        <p:txBody>
          <a:bodyPr wrap="square" lIns="0" tIns="0" rIns="0" bIns="0" rtlCol="0">
            <a:spAutoFit/>
          </a:bodyPr>
          <a:lstStyle/>
          <a:p>
            <a:pPr algn="r" defTabSz="1219170">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21" name="TextBox 20"/>
          <p:cNvSpPr txBox="1"/>
          <p:nvPr userDrawn="1"/>
        </p:nvSpPr>
        <p:spPr>
          <a:xfrm>
            <a:off x="352426" y="6477001"/>
            <a:ext cx="4016375" cy="150169"/>
          </a:xfrm>
          <a:prstGeom prst="rect">
            <a:avLst/>
          </a:prstGeom>
          <a:noFill/>
        </p:spPr>
        <p:txBody>
          <a:bodyPr wrap="square" lIns="0" tIns="0" rIns="0" bIns="0" rtlCol="0">
            <a:spAutoFit/>
          </a:bodyPr>
          <a:lstStyle/>
          <a:p>
            <a:pPr defTabSz="1219170">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22" name="TextBox 21"/>
          <p:cNvSpPr txBox="1"/>
          <p:nvPr userDrawn="1"/>
        </p:nvSpPr>
        <p:spPr>
          <a:xfrm>
            <a:off x="8560594" y="6477001"/>
            <a:ext cx="230981" cy="75085"/>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488" smtClean="0">
                <a:solidFill>
                  <a:prstClr val="white"/>
                </a:solidFill>
              </a:rPr>
              <a:pPr algn="r" defTabSz="1219170">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1827830004"/>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52426" y="1705669"/>
            <a:ext cx="7813675" cy="1592403"/>
          </a:xfrm>
        </p:spPr>
        <p:txBody>
          <a:bodyPr anchor="b"/>
          <a:lstStyle>
            <a:lvl1pPr>
              <a:lnSpc>
                <a:spcPct val="95000"/>
              </a:lnSpc>
              <a:defRPr sz="2888"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352425" y="3429000"/>
            <a:ext cx="7905750" cy="1566532"/>
          </a:xfrm>
        </p:spPr>
        <p:txBody>
          <a:bodyPr lIns="0" tIns="0" rIns="0" bIns="0">
            <a:noAutofit/>
          </a:bodyPr>
          <a:lstStyle>
            <a:lvl1pPr marL="0" indent="0">
              <a:lnSpc>
                <a:spcPct val="95000"/>
              </a:lnSpc>
              <a:spcAft>
                <a:spcPts val="0"/>
              </a:spcAft>
              <a:buNone/>
              <a:defRPr sz="2888">
                <a:solidFill>
                  <a:schemeClr val="tx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2944632744"/>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60363" y="1590676"/>
            <a:ext cx="6772203" cy="4708525"/>
          </a:xfrm>
          <a:prstGeom prst="rect">
            <a:avLst/>
          </a:prstGeom>
        </p:spPr>
        <p:txBody>
          <a:bodyPr>
            <a:norm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9" name="TextBox 8"/>
          <p:cNvSpPr txBox="1"/>
          <p:nvPr userDrawn="1"/>
        </p:nvSpPr>
        <p:spPr>
          <a:xfrm>
            <a:off x="4368800" y="6477001"/>
            <a:ext cx="3672420" cy="150169"/>
          </a:xfrm>
          <a:prstGeom prst="rect">
            <a:avLst/>
          </a:prstGeom>
          <a:noFill/>
        </p:spPr>
        <p:txBody>
          <a:bodyPr wrap="square" lIns="0" tIns="0" rIns="0" bIns="0" rtlCol="0">
            <a:spAutoFit/>
          </a:bodyPr>
          <a:lstStyle/>
          <a:p>
            <a:pPr algn="r" defTabSz="1219170">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13" name="TextBox 12"/>
          <p:cNvSpPr txBox="1"/>
          <p:nvPr userDrawn="1"/>
        </p:nvSpPr>
        <p:spPr>
          <a:xfrm>
            <a:off x="352426" y="6477001"/>
            <a:ext cx="4016375" cy="150169"/>
          </a:xfrm>
          <a:prstGeom prst="rect">
            <a:avLst/>
          </a:prstGeom>
          <a:noFill/>
        </p:spPr>
        <p:txBody>
          <a:bodyPr wrap="square" lIns="0" tIns="0" rIns="0" bIns="0" rtlCol="0">
            <a:spAutoFit/>
          </a:bodyPr>
          <a:lstStyle/>
          <a:p>
            <a:pPr defTabSz="1219170">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14" name="TextBox 13"/>
          <p:cNvSpPr txBox="1"/>
          <p:nvPr userDrawn="1"/>
        </p:nvSpPr>
        <p:spPr>
          <a:xfrm>
            <a:off x="8560594" y="6477001"/>
            <a:ext cx="230981" cy="75085"/>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488" smtClean="0">
                <a:solidFill>
                  <a:prstClr val="white"/>
                </a:solidFill>
              </a:rPr>
              <a:pPr algn="r" defTabSz="1219170">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1993121419"/>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360363" y="1590676"/>
            <a:ext cx="6772203" cy="4708525"/>
          </a:xfrm>
          <a:prstGeom prst="rect">
            <a:avLst/>
          </a:prstGeom>
        </p:spPr>
        <p:txBody>
          <a:bodyPr>
            <a:norm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4" name="TextBox 13"/>
          <p:cNvSpPr txBox="1"/>
          <p:nvPr userDrawn="1"/>
        </p:nvSpPr>
        <p:spPr>
          <a:xfrm>
            <a:off x="4368800" y="6477001"/>
            <a:ext cx="3672420" cy="150169"/>
          </a:xfrm>
          <a:prstGeom prst="rect">
            <a:avLst/>
          </a:prstGeom>
          <a:noFill/>
        </p:spPr>
        <p:txBody>
          <a:bodyPr wrap="square" lIns="0" tIns="0" rIns="0" bIns="0" rtlCol="0">
            <a:spAutoFit/>
          </a:bodyPr>
          <a:lstStyle/>
          <a:p>
            <a:pPr algn="r" defTabSz="1219170">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15" name="TextBox 14"/>
          <p:cNvSpPr txBox="1"/>
          <p:nvPr userDrawn="1"/>
        </p:nvSpPr>
        <p:spPr>
          <a:xfrm>
            <a:off x="352426" y="6477001"/>
            <a:ext cx="4016375" cy="150169"/>
          </a:xfrm>
          <a:prstGeom prst="rect">
            <a:avLst/>
          </a:prstGeom>
          <a:noFill/>
        </p:spPr>
        <p:txBody>
          <a:bodyPr wrap="square" lIns="0" tIns="0" rIns="0" bIns="0" rtlCol="0">
            <a:spAutoFit/>
          </a:bodyPr>
          <a:lstStyle/>
          <a:p>
            <a:pPr defTabSz="1219170">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16" name="TextBox 15"/>
          <p:cNvSpPr txBox="1"/>
          <p:nvPr userDrawn="1"/>
        </p:nvSpPr>
        <p:spPr>
          <a:xfrm>
            <a:off x="8560594" y="6477001"/>
            <a:ext cx="230981" cy="75085"/>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488" smtClean="0">
                <a:solidFill>
                  <a:prstClr val="white"/>
                </a:solidFill>
              </a:rPr>
              <a:pPr algn="r" defTabSz="1219170">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187702112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360363" y="1590676"/>
            <a:ext cx="6772203" cy="4708525"/>
          </a:xfrm>
          <a:prstGeom prst="rect">
            <a:avLst/>
          </a:prstGeom>
        </p:spPr>
        <p:txBody>
          <a:bodyPr>
            <a:norm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8" name="TextBox 17"/>
          <p:cNvSpPr txBox="1"/>
          <p:nvPr userDrawn="1"/>
        </p:nvSpPr>
        <p:spPr>
          <a:xfrm>
            <a:off x="4368800" y="6477001"/>
            <a:ext cx="3672420" cy="150169"/>
          </a:xfrm>
          <a:prstGeom prst="rect">
            <a:avLst/>
          </a:prstGeom>
          <a:noFill/>
        </p:spPr>
        <p:txBody>
          <a:bodyPr wrap="square" lIns="0" tIns="0" rIns="0" bIns="0" rtlCol="0">
            <a:spAutoFit/>
          </a:bodyPr>
          <a:lstStyle/>
          <a:p>
            <a:pPr algn="r" defTabSz="1219170">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19" name="TextBox 18"/>
          <p:cNvSpPr txBox="1"/>
          <p:nvPr userDrawn="1"/>
        </p:nvSpPr>
        <p:spPr>
          <a:xfrm>
            <a:off x="352426" y="6477001"/>
            <a:ext cx="4016375" cy="150169"/>
          </a:xfrm>
          <a:prstGeom prst="rect">
            <a:avLst/>
          </a:prstGeom>
          <a:noFill/>
        </p:spPr>
        <p:txBody>
          <a:bodyPr wrap="square" lIns="0" tIns="0" rIns="0" bIns="0" rtlCol="0">
            <a:spAutoFit/>
          </a:bodyPr>
          <a:lstStyle/>
          <a:p>
            <a:pPr defTabSz="1219170">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20" name="TextBox 19"/>
          <p:cNvSpPr txBox="1"/>
          <p:nvPr userDrawn="1"/>
        </p:nvSpPr>
        <p:spPr>
          <a:xfrm>
            <a:off x="8560594" y="6477001"/>
            <a:ext cx="230981" cy="75085"/>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488" smtClean="0">
                <a:solidFill>
                  <a:prstClr val="white"/>
                </a:solidFill>
              </a:rPr>
              <a:pPr algn="r" defTabSz="1219170">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245320486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360363" y="1590676"/>
            <a:ext cx="6772203" cy="4708525"/>
          </a:xfrm>
          <a:prstGeom prst="rect">
            <a:avLst/>
          </a:prstGeom>
        </p:spPr>
        <p:txBody>
          <a:bodyPr>
            <a:norm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
        <p:nvSpPr>
          <p:cNvPr id="14" name="TextBox 13"/>
          <p:cNvSpPr txBox="1"/>
          <p:nvPr userDrawn="1"/>
        </p:nvSpPr>
        <p:spPr>
          <a:xfrm>
            <a:off x="4368800" y="6477001"/>
            <a:ext cx="3672420" cy="150169"/>
          </a:xfrm>
          <a:prstGeom prst="rect">
            <a:avLst/>
          </a:prstGeom>
          <a:noFill/>
        </p:spPr>
        <p:txBody>
          <a:bodyPr wrap="square" lIns="0" tIns="0" rIns="0" bIns="0" rtlCol="0">
            <a:spAutoFit/>
          </a:bodyPr>
          <a:lstStyle/>
          <a:p>
            <a:pPr algn="r" defTabSz="1219170">
              <a:buSzPct val="100000"/>
              <a:buFont typeface="Arial"/>
              <a:buNone/>
            </a:pPr>
            <a:r>
              <a:rPr lang="en-US" sz="488" dirty="0">
                <a:solidFill>
                  <a:prstClr val="white"/>
                </a:solidFill>
              </a:rPr>
              <a:t>Presentation title</a:t>
            </a:r>
            <a:br>
              <a:rPr lang="en-US" sz="488" dirty="0">
                <a:solidFill>
                  <a:prstClr val="white"/>
                </a:solidFill>
              </a:rPr>
            </a:br>
            <a:r>
              <a:rPr lang="en-US" sz="488" dirty="0">
                <a:solidFill>
                  <a:prstClr val="white"/>
                </a:solidFill>
              </a:rPr>
              <a:t>[To edit, click View &gt; Slide Master &gt; Slide Master]</a:t>
            </a:r>
          </a:p>
        </p:txBody>
      </p:sp>
      <p:sp>
        <p:nvSpPr>
          <p:cNvPr id="15" name="TextBox 14"/>
          <p:cNvSpPr txBox="1"/>
          <p:nvPr userDrawn="1"/>
        </p:nvSpPr>
        <p:spPr>
          <a:xfrm>
            <a:off x="352426" y="6477001"/>
            <a:ext cx="4016375" cy="150169"/>
          </a:xfrm>
          <a:prstGeom prst="rect">
            <a:avLst/>
          </a:prstGeom>
          <a:noFill/>
        </p:spPr>
        <p:txBody>
          <a:bodyPr wrap="square" lIns="0" tIns="0" rIns="0" bIns="0" rtlCol="0">
            <a:spAutoFit/>
          </a:bodyPr>
          <a:lstStyle/>
          <a:p>
            <a:pPr defTabSz="1219170">
              <a:spcBef>
                <a:spcPts val="600"/>
              </a:spcBef>
              <a:buSzPct val="100000"/>
              <a:buFont typeface="Arial"/>
              <a:buNone/>
            </a:pPr>
            <a:r>
              <a:rPr lang="en-US" sz="488" dirty="0">
                <a:solidFill>
                  <a:prstClr val="white"/>
                </a:solidFill>
              </a:rPr>
              <a:t>Member firms and DTTL: Insert appropriate copyright</a:t>
            </a:r>
            <a:br>
              <a:rPr lang="en-US" sz="488" dirty="0">
                <a:solidFill>
                  <a:prstClr val="white"/>
                </a:solidFill>
              </a:rPr>
            </a:br>
            <a:r>
              <a:rPr lang="en-US" sz="488" dirty="0">
                <a:solidFill>
                  <a:prstClr val="white"/>
                </a:solidFill>
              </a:rPr>
              <a:t>[To edit, click View &gt; Slide Master &gt; Slide Master]</a:t>
            </a:r>
          </a:p>
        </p:txBody>
      </p:sp>
      <p:sp>
        <p:nvSpPr>
          <p:cNvPr id="16" name="TextBox 15"/>
          <p:cNvSpPr txBox="1"/>
          <p:nvPr userDrawn="1"/>
        </p:nvSpPr>
        <p:spPr>
          <a:xfrm>
            <a:off x="8560594" y="6477001"/>
            <a:ext cx="230981" cy="75085"/>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488" smtClean="0">
                <a:solidFill>
                  <a:prstClr val="white"/>
                </a:solidFill>
              </a:rPr>
              <a:pPr algn="r" defTabSz="1219170">
                <a:spcBef>
                  <a:spcPts val="60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391032206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352425" y="1590676"/>
            <a:ext cx="6772203" cy="4708525"/>
          </a:xfrm>
          <a:prstGeom prst="rect">
            <a:avLst/>
          </a:prstGeom>
        </p:spPr>
        <p:txBody>
          <a:bodyPr>
            <a:normAutofit/>
          </a:bodyPr>
          <a:lstStyle>
            <a:lvl1pPr>
              <a:spcBef>
                <a:spcPts val="3600"/>
              </a:spcBef>
              <a:defRPr sz="2100">
                <a:solidFill>
                  <a:schemeClr val="tx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94900042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52426" y="1665291"/>
            <a:ext cx="7011590" cy="4633910"/>
          </a:xfrm>
          <a:prstGeom prst="rect">
            <a:avLst/>
          </a:prstGeom>
        </p:spPr>
        <p:txBody>
          <a:bodyPr/>
          <a:lstStyle>
            <a:lvl1pPr>
              <a:tabLst>
                <a:tab pos="6729245" algn="r"/>
              </a:tabLst>
              <a:defRPr/>
            </a:lvl1pPr>
            <a:lvl2pPr>
              <a:tabLst>
                <a:tab pos="6729245" algn="r"/>
              </a:tabLst>
              <a:defRPr/>
            </a:lvl2pPr>
            <a:lvl3pPr>
              <a:tabLst>
                <a:tab pos="6729245" algn="r"/>
              </a:tabLst>
              <a:defRPr/>
            </a:lvl3pPr>
            <a:lvl4pPr>
              <a:tabLst>
                <a:tab pos="6729245" algn="r"/>
              </a:tabLst>
              <a:defRPr/>
            </a:lvl4pPr>
            <a:lvl5pPr>
              <a:tabLst>
                <a:tab pos="5029074" algn="r"/>
              </a:tabLst>
              <a:defRPr baseline="0"/>
            </a:lvl5pPr>
            <a:lvl6pPr>
              <a:tabLst>
                <a:tab pos="6729245" algn="r"/>
              </a:tabLst>
              <a:defRPr/>
            </a:lvl6pPr>
            <a:lvl7pPr>
              <a:tabLst>
                <a:tab pos="6729245" algn="r"/>
              </a:tabLst>
              <a:defRPr/>
            </a:lvl7pPr>
            <a:lvl8pPr>
              <a:tabLst>
                <a:tab pos="6729245" algn="r"/>
              </a:tabLst>
              <a:defRPr/>
            </a:lvl8pPr>
            <a:lvl9pPr>
              <a:tabLst>
                <a:tab pos="6729245" algn="r"/>
              </a:tabLst>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57390712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4203651" y="1700213"/>
            <a:ext cx="4587925"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352426" y="1665290"/>
            <a:ext cx="3250247" cy="463391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13399002"/>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352425" y="1665290"/>
            <a:ext cx="8439150" cy="4633911"/>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0222749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352425" y="1665818"/>
            <a:ext cx="8439150" cy="4633383"/>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346927797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352425" y="1676403"/>
            <a:ext cx="8439150" cy="4622799"/>
          </a:xfrm>
          <a:prstGeom prst="rect">
            <a:avLst/>
          </a:prstGeom>
        </p:spPr>
        <p:txBody>
          <a:bodyPr vert="horz" lIns="0" tIns="0" rIns="0" bIns="0" rtlCol="0">
            <a:norm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50090255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351000" y="2036656"/>
            <a:ext cx="8439150" cy="394613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351000" y="1684869"/>
            <a:ext cx="8439150" cy="357187"/>
          </a:xfrm>
        </p:spPr>
        <p:txBody>
          <a:bodyPr/>
          <a:lstStyle/>
          <a:p>
            <a:pPr lvl="0"/>
            <a:r>
              <a:rPr lang="en-US" noProof="0" smtClean="0"/>
              <a:t>Click to edit Master text styles</a:t>
            </a:r>
          </a:p>
        </p:txBody>
      </p:sp>
      <p:sp>
        <p:nvSpPr>
          <p:cNvPr id="19" name="Text Placeholder 7"/>
          <p:cNvSpPr>
            <a:spLocks noGrp="1"/>
          </p:cNvSpPr>
          <p:nvPr>
            <p:ph type="body" sz="quarter" idx="23"/>
          </p:nvPr>
        </p:nvSpPr>
        <p:spPr>
          <a:xfrm>
            <a:off x="351000" y="5982791"/>
            <a:ext cx="8439151" cy="316411"/>
          </a:xfrm>
        </p:spPr>
        <p:txBody>
          <a:bodyPr>
            <a:normAutofit/>
          </a:bodyPr>
          <a:lstStyle>
            <a:lvl1pPr>
              <a:spcAft>
                <a:spcPts val="0"/>
              </a:spcAft>
              <a:defRPr sz="675"/>
            </a:lvl1pPr>
          </a:lstStyle>
          <a:p>
            <a:pPr lvl="0"/>
            <a:r>
              <a:rPr lang="en-US" noProof="0" smtClean="0"/>
              <a:t>Click to edit Master text styles</a:t>
            </a:r>
          </a:p>
        </p:txBody>
      </p:sp>
      <p:sp>
        <p:nvSpPr>
          <p:cNvPr id="7"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1015581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351000" y="2052000"/>
            <a:ext cx="27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351000" y="1665289"/>
            <a:ext cx="2700000" cy="392112"/>
          </a:xfrm>
        </p:spPr>
        <p:txBody>
          <a:bodyPr/>
          <a:lstStyle/>
          <a:p>
            <a:pPr lvl="0"/>
            <a:r>
              <a:rPr lang="en-US" noProof="0" smtClean="0"/>
              <a:t>Click to edit Master text styles</a:t>
            </a:r>
          </a:p>
        </p:txBody>
      </p:sp>
      <p:sp>
        <p:nvSpPr>
          <p:cNvPr id="7" name="Chart Placeholder 3"/>
          <p:cNvSpPr>
            <a:spLocks noGrp="1"/>
          </p:cNvSpPr>
          <p:nvPr>
            <p:ph type="chart" sz="quarter" idx="19"/>
          </p:nvPr>
        </p:nvSpPr>
        <p:spPr>
          <a:xfrm>
            <a:off x="3222000" y="2051999"/>
            <a:ext cx="27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3222002" y="1665288"/>
            <a:ext cx="2700000" cy="392112"/>
          </a:xfrm>
        </p:spPr>
        <p:txBody>
          <a:bodyPr/>
          <a:lstStyle/>
          <a:p>
            <a:pPr lvl="0"/>
            <a:r>
              <a:rPr lang="en-US" noProof="0" smtClean="0"/>
              <a:t>Click to edit Master text styles</a:t>
            </a:r>
          </a:p>
        </p:txBody>
      </p:sp>
      <p:sp>
        <p:nvSpPr>
          <p:cNvPr id="9" name="Chart Placeholder 3"/>
          <p:cNvSpPr>
            <a:spLocks noGrp="1"/>
          </p:cNvSpPr>
          <p:nvPr>
            <p:ph type="chart" sz="quarter" idx="21"/>
          </p:nvPr>
        </p:nvSpPr>
        <p:spPr>
          <a:xfrm>
            <a:off x="6065220" y="2052000"/>
            <a:ext cx="27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6065219" y="1659145"/>
            <a:ext cx="2700000" cy="398256"/>
          </a:xfrm>
        </p:spPr>
        <p:txBody>
          <a:bodyPr/>
          <a:lstStyle/>
          <a:p>
            <a:pPr lvl="0"/>
            <a:r>
              <a:rPr lang="en-US" noProof="0" smtClean="0"/>
              <a:t>Click to edit Master text styles</a:t>
            </a:r>
          </a:p>
        </p:txBody>
      </p:sp>
      <p:sp>
        <p:nvSpPr>
          <p:cNvPr id="11" name="Text Placeholder 7"/>
          <p:cNvSpPr>
            <a:spLocks noGrp="1"/>
          </p:cNvSpPr>
          <p:nvPr>
            <p:ph type="body" sz="quarter" idx="23"/>
          </p:nvPr>
        </p:nvSpPr>
        <p:spPr>
          <a:xfrm>
            <a:off x="351000" y="5982791"/>
            <a:ext cx="8439151" cy="316411"/>
          </a:xfrm>
        </p:spPr>
        <p:txBody>
          <a:bodyPr>
            <a:normAutofit/>
          </a:bodyPr>
          <a:lstStyle>
            <a:lvl1pPr>
              <a:spcAft>
                <a:spcPts val="0"/>
              </a:spcAft>
              <a:defRPr sz="675"/>
            </a:lvl1pPr>
          </a:lstStyle>
          <a:p>
            <a:pPr lvl="0"/>
            <a:r>
              <a:rPr lang="en-US" noProof="0" smtClean="0"/>
              <a:t>Click to edit Master text styles</a:t>
            </a:r>
          </a:p>
        </p:txBody>
      </p:sp>
      <p:sp>
        <p:nvSpPr>
          <p:cNvPr id="13"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816979600"/>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351000" y="1665289"/>
            <a:ext cx="3996000" cy="4622507"/>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4795575" y="1656001"/>
            <a:ext cx="3996000" cy="4631795"/>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67396062"/>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352425" y="1665288"/>
            <a:ext cx="3996000" cy="4633912"/>
          </a:xfrm>
          <a:prstGeom prst="rect">
            <a:avLst/>
          </a:prstGeom>
        </p:spPr>
        <p:txBody>
          <a:bodyPr>
            <a:noAutofit/>
          </a:bodyPr>
          <a:lstStyle>
            <a:lvl1pPr>
              <a:tabLst>
                <a:tab pos="5029074" algn="r"/>
              </a:tabLst>
              <a:defRPr sz="1200"/>
            </a:lvl1pPr>
            <a:lvl2pPr>
              <a:tabLst>
                <a:tab pos="5029074" algn="r"/>
              </a:tabLst>
              <a:defRPr sz="1200"/>
            </a:lvl2pPr>
            <a:lvl3pPr>
              <a:tabLst>
                <a:tab pos="5029074" algn="r"/>
              </a:tabLst>
              <a:defRPr sz="1200"/>
            </a:lvl3pPr>
            <a:lvl4pPr>
              <a:tabLst>
                <a:tab pos="5029074" algn="r"/>
              </a:tabLst>
              <a:defRPr sz="1200"/>
            </a:lvl4pPr>
            <a:lvl5pPr>
              <a:tabLst>
                <a:tab pos="5029074" algn="r"/>
              </a:tabLst>
              <a:defRPr sz="75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4795575" y="1665288"/>
            <a:ext cx="3996000" cy="4633912"/>
          </a:xfrm>
          <a:prstGeom prst="rect">
            <a:avLst/>
          </a:prstGeom>
        </p:spPr>
        <p:txBody>
          <a:bodyPr>
            <a:noAutofit/>
          </a:bodyPr>
          <a:lstStyle>
            <a:lvl1pPr>
              <a:tabLst>
                <a:tab pos="5029074" algn="r"/>
              </a:tabLst>
              <a:defRPr sz="1200"/>
            </a:lvl1pPr>
            <a:lvl2pPr>
              <a:tabLst>
                <a:tab pos="5029074" algn="r"/>
              </a:tabLst>
              <a:defRPr sz="1200"/>
            </a:lvl2pPr>
            <a:lvl3pPr>
              <a:tabLst>
                <a:tab pos="5029074" algn="r"/>
              </a:tabLst>
              <a:defRPr sz="1200"/>
            </a:lvl3pPr>
            <a:lvl4pPr>
              <a:tabLst>
                <a:tab pos="5029074" algn="r"/>
              </a:tabLst>
              <a:defRPr sz="1200"/>
            </a:lvl4pPr>
            <a:lvl5pPr>
              <a:tabLst>
                <a:tab pos="5029074" algn="r"/>
              </a:tabLst>
              <a:defRPr sz="75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70912290"/>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352425" y="1665288"/>
            <a:ext cx="4110300" cy="4317502"/>
          </a:xfrm>
          <a:prstGeom prst="rect">
            <a:avLst/>
          </a:prstGeom>
        </p:spPr>
        <p:txBody>
          <a:bodyPr>
            <a:noAutofit/>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4679688" y="2125014"/>
            <a:ext cx="4111887"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4679688" y="1655764"/>
            <a:ext cx="4111887" cy="420687"/>
          </a:xfrm>
        </p:spPr>
        <p:txBody>
          <a:bodyPr>
            <a:noAutofit/>
          </a:bodyPr>
          <a:lstStyle/>
          <a:p>
            <a:pPr lvl="0"/>
            <a:r>
              <a:rPr lang="en-US" noProof="0" smtClean="0"/>
              <a:t>Click to edit Master text styles</a:t>
            </a:r>
          </a:p>
        </p:txBody>
      </p:sp>
      <p:sp>
        <p:nvSpPr>
          <p:cNvPr id="9" name="Text Placeholder 7"/>
          <p:cNvSpPr>
            <a:spLocks noGrp="1"/>
          </p:cNvSpPr>
          <p:nvPr>
            <p:ph type="body" sz="quarter" idx="23"/>
          </p:nvPr>
        </p:nvSpPr>
        <p:spPr>
          <a:xfrm>
            <a:off x="351000" y="5982791"/>
            <a:ext cx="8439151" cy="316411"/>
          </a:xfrm>
        </p:spPr>
        <p:txBody>
          <a:bodyPr>
            <a:noAutofit/>
          </a:bodyPr>
          <a:lstStyle>
            <a:lvl1pPr>
              <a:spcAft>
                <a:spcPts val="0"/>
              </a:spcAft>
              <a:defRPr sz="675"/>
            </a:lvl1pPr>
          </a:lstStyle>
          <a:p>
            <a:pPr lvl="0"/>
            <a:r>
              <a:rPr lang="en-US" noProof="0" smtClean="0"/>
              <a:t>Click to edit Master text styles</a:t>
            </a:r>
          </a:p>
        </p:txBody>
      </p:sp>
      <p:sp>
        <p:nvSpPr>
          <p:cNvPr id="12"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52815478"/>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4679688" y="2125014"/>
            <a:ext cx="4111887"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4679689" y="1654029"/>
            <a:ext cx="4111887" cy="420687"/>
          </a:xfrm>
        </p:spPr>
        <p:txBody>
          <a:bodyPr>
            <a:noAutofit/>
          </a:bodyPr>
          <a:lstStyle/>
          <a:p>
            <a:pPr lvl="0"/>
            <a:r>
              <a:rPr lang="en-US" noProof="0" smtClean="0"/>
              <a:t>Click to edit Master text styles</a:t>
            </a:r>
          </a:p>
        </p:txBody>
      </p:sp>
      <p:sp>
        <p:nvSpPr>
          <p:cNvPr id="9" name="Chart Placeholder 2"/>
          <p:cNvSpPr>
            <a:spLocks noGrp="1"/>
          </p:cNvSpPr>
          <p:nvPr>
            <p:ph type="chart" sz="quarter" idx="24"/>
          </p:nvPr>
        </p:nvSpPr>
        <p:spPr>
          <a:xfrm>
            <a:off x="352425" y="2125014"/>
            <a:ext cx="4111888"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352424" y="1665289"/>
            <a:ext cx="4111888" cy="409427"/>
          </a:xfrm>
        </p:spPr>
        <p:txBody>
          <a:bodyPr>
            <a:noAutofit/>
          </a:bodyPr>
          <a:lstStyle/>
          <a:p>
            <a:pPr lvl="0"/>
            <a:r>
              <a:rPr lang="en-US" noProof="0" smtClean="0"/>
              <a:t>Click to edit Master text styles</a:t>
            </a:r>
          </a:p>
        </p:txBody>
      </p:sp>
      <p:sp>
        <p:nvSpPr>
          <p:cNvPr id="14" name="Text Placeholder 7"/>
          <p:cNvSpPr>
            <a:spLocks noGrp="1"/>
          </p:cNvSpPr>
          <p:nvPr>
            <p:ph type="body" sz="quarter" idx="23"/>
          </p:nvPr>
        </p:nvSpPr>
        <p:spPr>
          <a:xfrm>
            <a:off x="351000" y="5982791"/>
            <a:ext cx="8439151" cy="316411"/>
          </a:xfrm>
        </p:spPr>
        <p:txBody>
          <a:bodyPr>
            <a:noAutofit/>
          </a:bodyPr>
          <a:lstStyle>
            <a:lvl1pPr>
              <a:spcAft>
                <a:spcPts val="0"/>
              </a:spcAft>
              <a:defRPr sz="675"/>
            </a:lvl1pPr>
          </a:lstStyle>
          <a:p>
            <a:pPr lvl="0"/>
            <a:r>
              <a:rPr lang="en-US" noProof="0" smtClean="0"/>
              <a:t>Click to edit Master text styles</a:t>
            </a:r>
          </a:p>
        </p:txBody>
      </p:sp>
      <p:sp>
        <p:nvSpPr>
          <p:cNvPr id="16"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245561436"/>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352425" y="1665289"/>
            <a:ext cx="3323893" cy="4633913"/>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4111575" y="1700214"/>
            <a:ext cx="4680000" cy="4598989"/>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548509288"/>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5591338" y="1626100"/>
            <a:ext cx="3200237" cy="4673101"/>
          </a:xfrm>
          <a:prstGeom prst="rect">
            <a:avLst/>
          </a:prstGeom>
        </p:spPr>
        <p:txBody>
          <a:bodyPr>
            <a:noAutofit/>
          </a:bodyPr>
          <a:lstStyle>
            <a:lvl1pPr>
              <a:tabLst>
                <a:tab pos="5029074" algn="r"/>
              </a:tabLst>
              <a:defRPr sz="1800">
                <a:solidFill>
                  <a:schemeClr val="accent3"/>
                </a:solidFill>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p:txBody>
      </p:sp>
      <p:sp>
        <p:nvSpPr>
          <p:cNvPr id="8" name="Content Placeholder 3"/>
          <p:cNvSpPr>
            <a:spLocks noGrp="1"/>
          </p:cNvSpPr>
          <p:nvPr>
            <p:ph sz="quarter" idx="16"/>
          </p:nvPr>
        </p:nvSpPr>
        <p:spPr>
          <a:xfrm>
            <a:off x="352425" y="1665288"/>
            <a:ext cx="4995650" cy="4633913"/>
          </a:xfrm>
          <a:prstGeom prst="rect">
            <a:avLst/>
          </a:prstGeom>
        </p:spPr>
        <p:txBody>
          <a:bodyPr>
            <a:noAutofit/>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55188067"/>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366557" y="1700213"/>
            <a:ext cx="1998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2505780" y="1700212"/>
            <a:ext cx="1998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4645004" y="1700212"/>
            <a:ext cx="1998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6784227" y="1700212"/>
            <a:ext cx="1998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361772" y="3076573"/>
            <a:ext cx="198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4655408" y="3079742"/>
            <a:ext cx="198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2508590" y="3076573"/>
            <a:ext cx="198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6802227" y="3079742"/>
            <a:ext cx="198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11305364"/>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357585" y="1703863"/>
            <a:ext cx="41526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endParaRPr lang="en-US" sz="1100" dirty="0">
              <a:solidFill>
                <a:prstClr val="white"/>
              </a:solidFill>
            </a:endParaRPr>
          </a:p>
        </p:txBody>
      </p:sp>
      <p:sp>
        <p:nvSpPr>
          <p:cNvPr id="5" name="Rectangle 4"/>
          <p:cNvSpPr/>
          <p:nvPr userDrawn="1"/>
        </p:nvSpPr>
        <p:spPr>
          <a:xfrm>
            <a:off x="4638675" y="1703863"/>
            <a:ext cx="41526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endParaRPr lang="en-US" sz="1100" dirty="0">
              <a:solidFill>
                <a:prstClr val="white"/>
              </a:solidFill>
            </a:endParaRPr>
          </a:p>
        </p:txBody>
      </p:sp>
      <p:sp>
        <p:nvSpPr>
          <p:cNvPr id="6" name="Rectangle 5"/>
          <p:cNvSpPr/>
          <p:nvPr userDrawn="1"/>
        </p:nvSpPr>
        <p:spPr>
          <a:xfrm>
            <a:off x="352425" y="4065173"/>
            <a:ext cx="41526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endParaRPr lang="en-US" sz="1100" dirty="0">
              <a:solidFill>
                <a:prstClr val="white"/>
              </a:solidFill>
            </a:endParaRPr>
          </a:p>
        </p:txBody>
      </p:sp>
      <p:sp>
        <p:nvSpPr>
          <p:cNvPr id="7" name="Rectangle 6"/>
          <p:cNvSpPr/>
          <p:nvPr userDrawn="1"/>
        </p:nvSpPr>
        <p:spPr>
          <a:xfrm>
            <a:off x="4638675" y="4065173"/>
            <a:ext cx="41526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endParaRPr lang="en-US" sz="1100" dirty="0">
              <a:solidFill>
                <a:prstClr val="white"/>
              </a:solidFill>
            </a:endParaRPr>
          </a:p>
        </p:txBody>
      </p:sp>
      <p:sp>
        <p:nvSpPr>
          <p:cNvPr id="8" name="Picture Placeholder 11"/>
          <p:cNvSpPr>
            <a:spLocks noGrp="1"/>
          </p:cNvSpPr>
          <p:nvPr>
            <p:ph type="pic" sz="quarter" idx="25"/>
          </p:nvPr>
        </p:nvSpPr>
        <p:spPr>
          <a:xfrm>
            <a:off x="357585" y="1880213"/>
            <a:ext cx="15876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4653073" y="1880212"/>
            <a:ext cx="15876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361334" y="4256211"/>
            <a:ext cx="15876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4653073" y="4256211"/>
            <a:ext cx="15876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130585" y="1880213"/>
            <a:ext cx="23796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6413007" y="1880213"/>
            <a:ext cx="2378268"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101913" y="4256213"/>
            <a:ext cx="23796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6411675" y="4256212"/>
            <a:ext cx="23796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046053117"/>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52425" y="1700213"/>
            <a:ext cx="2720579"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6062088" y="1700214"/>
            <a:ext cx="2729487"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3213141" y="1700213"/>
            <a:ext cx="272772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352425" y="3832225"/>
            <a:ext cx="2720579" cy="218144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3208735" y="3832224"/>
            <a:ext cx="2727722" cy="2186686"/>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6062088" y="3832225"/>
            <a:ext cx="2729487" cy="2188101"/>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34824640"/>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941291338"/>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352424" y="1857893"/>
            <a:ext cx="4158000"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4633097" y="1857893"/>
            <a:ext cx="4158000"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352424" y="1705379"/>
            <a:ext cx="4158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spcAft>
                <a:spcPts val="1000"/>
              </a:spcAft>
            </a:pPr>
            <a:endParaRPr lang="en-US" sz="1100" dirty="0">
              <a:solidFill>
                <a:prstClr val="white"/>
              </a:solidFill>
            </a:endParaRPr>
          </a:p>
        </p:txBody>
      </p:sp>
      <p:sp>
        <p:nvSpPr>
          <p:cNvPr id="18" name="Rectangle 17"/>
          <p:cNvSpPr/>
          <p:nvPr userDrawn="1"/>
        </p:nvSpPr>
        <p:spPr>
          <a:xfrm>
            <a:off x="4625847" y="1705379"/>
            <a:ext cx="4158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spcAft>
                <a:spcPts val="1000"/>
              </a:spcAft>
            </a:pPr>
            <a:endParaRPr lang="en-US" sz="1100" dirty="0">
              <a:solidFill>
                <a:prstClr val="white"/>
              </a:solidFill>
            </a:endParaRPr>
          </a:p>
        </p:txBody>
      </p:sp>
      <p:sp>
        <p:nvSpPr>
          <p:cNvPr id="19" name="Picture Placeholder 29"/>
          <p:cNvSpPr>
            <a:spLocks noGrp="1"/>
          </p:cNvSpPr>
          <p:nvPr>
            <p:ph type="pic" sz="quarter" idx="20" hasCustomPrompt="1"/>
          </p:nvPr>
        </p:nvSpPr>
        <p:spPr>
          <a:xfrm>
            <a:off x="7850727" y="1857893"/>
            <a:ext cx="933121" cy="549275"/>
          </a:xfrm>
        </p:spPr>
        <p:txBody>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3551096" y="1863918"/>
            <a:ext cx="933680" cy="549275"/>
          </a:xfrm>
        </p:spPr>
        <p:txBody>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p14="http://schemas.microsoft.com/office/powerpoint/2010/main" val="38393700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352424" y="1857893"/>
            <a:ext cx="4158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4633097" y="1857893"/>
            <a:ext cx="4158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352424" y="1705379"/>
            <a:ext cx="4158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70">
              <a:spcAft>
                <a:spcPts val="1000"/>
              </a:spcAft>
            </a:pPr>
            <a:endParaRPr lang="en-US" sz="1100" dirty="0">
              <a:solidFill>
                <a:prstClr val="white"/>
              </a:solidFill>
            </a:endParaRPr>
          </a:p>
        </p:txBody>
      </p:sp>
      <p:sp>
        <p:nvSpPr>
          <p:cNvPr id="5" name="Rectangle 4"/>
          <p:cNvSpPr/>
          <p:nvPr userDrawn="1"/>
        </p:nvSpPr>
        <p:spPr>
          <a:xfrm>
            <a:off x="4625847" y="1705379"/>
            <a:ext cx="4158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70">
              <a:spcAft>
                <a:spcPts val="1000"/>
              </a:spcAft>
            </a:pPr>
            <a:endParaRPr lang="en-US" sz="1100" dirty="0">
              <a:solidFill>
                <a:prstClr val="white"/>
              </a:solidFill>
            </a:endParaRPr>
          </a:p>
        </p:txBody>
      </p:sp>
      <p:sp>
        <p:nvSpPr>
          <p:cNvPr id="7" name="Picture Placeholder 29"/>
          <p:cNvSpPr>
            <a:spLocks noGrp="1"/>
          </p:cNvSpPr>
          <p:nvPr>
            <p:ph type="pic" sz="quarter" idx="20" hasCustomPrompt="1"/>
          </p:nvPr>
        </p:nvSpPr>
        <p:spPr>
          <a:xfrm>
            <a:off x="7850727" y="1857893"/>
            <a:ext cx="933121"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352424" y="4249682"/>
            <a:ext cx="4158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4633095" y="4249682"/>
            <a:ext cx="4158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352424" y="4103519"/>
            <a:ext cx="415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70">
              <a:spcAft>
                <a:spcPts val="1000"/>
              </a:spcAft>
            </a:pPr>
            <a:endParaRPr lang="en-US" sz="1100" dirty="0">
              <a:solidFill>
                <a:prstClr val="white"/>
              </a:solidFill>
            </a:endParaRPr>
          </a:p>
        </p:txBody>
      </p:sp>
      <p:sp>
        <p:nvSpPr>
          <p:cNvPr id="13" name="Rectangle 12"/>
          <p:cNvSpPr/>
          <p:nvPr userDrawn="1"/>
        </p:nvSpPr>
        <p:spPr>
          <a:xfrm>
            <a:off x="4625847" y="4103519"/>
            <a:ext cx="4158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70">
              <a:spcAft>
                <a:spcPts val="1000"/>
              </a:spcAft>
            </a:pPr>
            <a:endParaRPr lang="en-US" sz="1100" dirty="0">
              <a:solidFill>
                <a:prstClr val="white"/>
              </a:solidFill>
            </a:endParaRPr>
          </a:p>
        </p:txBody>
      </p:sp>
      <p:sp>
        <p:nvSpPr>
          <p:cNvPr id="14" name="Picture Placeholder 29"/>
          <p:cNvSpPr>
            <a:spLocks noGrp="1"/>
          </p:cNvSpPr>
          <p:nvPr>
            <p:ph type="pic" sz="quarter" idx="24" hasCustomPrompt="1"/>
          </p:nvPr>
        </p:nvSpPr>
        <p:spPr>
          <a:xfrm>
            <a:off x="3525327" y="4249684"/>
            <a:ext cx="956187"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7844277" y="4248210"/>
            <a:ext cx="933120"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3551096" y="1863918"/>
            <a:ext cx="933680"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67009447"/>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3208735" y="1705968"/>
            <a:ext cx="272772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endParaRPr lang="en-US" sz="1100" dirty="0">
              <a:solidFill>
                <a:prstClr val="white"/>
              </a:solidFill>
            </a:endParaRPr>
          </a:p>
        </p:txBody>
      </p:sp>
      <p:sp>
        <p:nvSpPr>
          <p:cNvPr id="5" name="Rectangle 4"/>
          <p:cNvSpPr/>
          <p:nvPr userDrawn="1"/>
        </p:nvSpPr>
        <p:spPr>
          <a:xfrm>
            <a:off x="352425" y="1705968"/>
            <a:ext cx="2720579"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endParaRPr lang="en-US" sz="1100" dirty="0">
              <a:solidFill>
                <a:prstClr val="white"/>
              </a:solidFill>
            </a:endParaRPr>
          </a:p>
        </p:txBody>
      </p:sp>
      <p:sp>
        <p:nvSpPr>
          <p:cNvPr id="6" name="Rectangle 5"/>
          <p:cNvSpPr/>
          <p:nvPr userDrawn="1"/>
        </p:nvSpPr>
        <p:spPr>
          <a:xfrm>
            <a:off x="6078132" y="1705968"/>
            <a:ext cx="2721769"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70"/>
            <a:endParaRPr lang="en-US" sz="1100" dirty="0">
              <a:solidFill>
                <a:prstClr val="white"/>
              </a:solidFill>
            </a:endParaRPr>
          </a:p>
        </p:txBody>
      </p:sp>
      <p:sp>
        <p:nvSpPr>
          <p:cNvPr id="7" name="Text Placeholder 8"/>
          <p:cNvSpPr>
            <a:spLocks noGrp="1"/>
          </p:cNvSpPr>
          <p:nvPr>
            <p:ph type="body" sz="quarter" idx="17"/>
          </p:nvPr>
        </p:nvSpPr>
        <p:spPr>
          <a:xfrm>
            <a:off x="3208735" y="1851441"/>
            <a:ext cx="2727722"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352425" y="1851441"/>
            <a:ext cx="2720579"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6069807" y="1851441"/>
            <a:ext cx="2721769"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793877266"/>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352425"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6847575"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2517475"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4682525" y="2556000"/>
            <a:ext cx="1944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55542177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352427"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6847575"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2517476"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4682525" y="2556000"/>
            <a:ext cx="1944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Box 13"/>
          <p:cNvSpPr txBox="1"/>
          <p:nvPr userDrawn="1"/>
        </p:nvSpPr>
        <p:spPr>
          <a:xfrm>
            <a:off x="376240" y="6477001"/>
            <a:ext cx="4016375" cy="200055"/>
          </a:xfrm>
          <a:prstGeom prst="rect">
            <a:avLst/>
          </a:prstGeom>
          <a:noFill/>
        </p:spPr>
        <p:txBody>
          <a:bodyPr wrap="square" lIns="0" tIns="0" rIns="0" bIns="0" rtlCol="0">
            <a:spAutoFit/>
          </a:bodyPr>
          <a:lstStyle/>
          <a:p>
            <a:pPr defTabSz="1219170">
              <a:spcBef>
                <a:spcPts val="600"/>
              </a:spcBef>
              <a:buSzPct val="100000"/>
              <a:buFont typeface="Arial"/>
              <a:buNone/>
            </a:pPr>
            <a:r>
              <a:rPr lang="en-US" sz="650" dirty="0">
                <a:solidFill>
                  <a:prstClr val="white"/>
                </a:solidFill>
              </a:rPr>
              <a:t>Member firms and DTTL: Insert appropriate copyright</a:t>
            </a:r>
            <a:br>
              <a:rPr lang="en-US" sz="650" dirty="0">
                <a:solidFill>
                  <a:prstClr val="white"/>
                </a:solidFill>
              </a:rPr>
            </a:br>
            <a:r>
              <a:rPr lang="en-US" sz="650" dirty="0">
                <a:solidFill>
                  <a:prstClr val="white"/>
                </a:solidFill>
              </a:rPr>
              <a:t>[To edit, click View &gt; Slide Master &gt; Slide Master]</a:t>
            </a:r>
          </a:p>
        </p:txBody>
      </p:sp>
      <p:sp>
        <p:nvSpPr>
          <p:cNvPr id="15" name="TextBox 14"/>
          <p:cNvSpPr txBox="1"/>
          <p:nvPr userDrawn="1"/>
        </p:nvSpPr>
        <p:spPr>
          <a:xfrm>
            <a:off x="8536784" y="6477002"/>
            <a:ext cx="230981" cy="100027"/>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650" smtClean="0">
                <a:solidFill>
                  <a:prstClr val="white"/>
                </a:solidFill>
              </a:rPr>
              <a:pPr algn="r" defTabSz="1219170">
                <a:spcBef>
                  <a:spcPts val="600"/>
                </a:spcBef>
                <a:buSzPct val="100000"/>
                <a:buFont typeface="Arial"/>
                <a:buNone/>
              </a:pPr>
              <a:t>‹#›</a:t>
            </a:fld>
            <a:endParaRPr lang="en-US" sz="650" dirty="0">
              <a:solidFill>
                <a:prstClr val="white"/>
              </a:solidFill>
            </a:endParaRPr>
          </a:p>
        </p:txBody>
      </p:sp>
      <p:sp>
        <p:nvSpPr>
          <p:cNvPr id="16"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solidFill>
                  <a:schemeClr val="bg1"/>
                </a:solidFill>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747953156"/>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350837" y="1665818"/>
            <a:ext cx="4153298" cy="4633383"/>
          </a:xfrm>
          <a:prstGeom prst="rect">
            <a:avLst/>
          </a:prstGeom>
        </p:spPr>
        <p:txBody>
          <a:bodyPr vert="horz" lIns="0" tIns="0" rIns="0" bIns="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352425" y="736689"/>
            <a:ext cx="843915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892453220"/>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352425" y="402587"/>
            <a:ext cx="843915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708097285"/>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566422"/>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Title &amp; subtitle">
    <p:bg>
      <p:bgRef idx="1001">
        <a:schemeClr val="bg1"/>
      </p:bgRef>
    </p:bg>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396000" y="651600"/>
            <a:ext cx="8352000" cy="757255"/>
          </a:xfrm>
          <a:prstGeom prst="rect">
            <a:avLst/>
          </a:prstGeom>
        </p:spPr>
        <p:txBody>
          <a:bodyPr lIns="0" tIns="0" rIns="0" bIns="0">
            <a:noAutofit/>
          </a:bodyPr>
          <a:lstStyle>
            <a:lvl1pPr marL="0" indent="0">
              <a:buNone/>
              <a:defRPr sz="1500" b="0">
                <a:solidFill>
                  <a:srgbClr val="BBBCBC"/>
                </a:solidFill>
              </a:defRPr>
            </a:lvl1pPr>
          </a:lstStyle>
          <a:p>
            <a:pPr lvl="0"/>
            <a:r>
              <a:rPr lang="en-US" dirty="0" smtClean="0"/>
              <a:t>Click to add subtitle</a:t>
            </a:r>
          </a:p>
        </p:txBody>
      </p:sp>
      <p:sp>
        <p:nvSpPr>
          <p:cNvPr id="11" name="Title Placeholder 1"/>
          <p:cNvSpPr>
            <a:spLocks noGrp="1"/>
          </p:cNvSpPr>
          <p:nvPr>
            <p:ph type="title" hasCustomPrompt="1"/>
          </p:nvPr>
        </p:nvSpPr>
        <p:spPr>
          <a:xfrm>
            <a:off x="396000" y="295683"/>
            <a:ext cx="8352000" cy="469492"/>
          </a:xfrm>
          <a:prstGeom prst="rect">
            <a:avLst/>
          </a:prstGeom>
        </p:spPr>
        <p:txBody>
          <a:bodyPr vert="horz" lIns="0" tIns="0" rIns="0" bIns="0" rtlCol="0" anchor="t" anchorCtr="0">
            <a:noAutofit/>
          </a:bodyPr>
          <a:lstStyle>
            <a:lvl1pPr>
              <a:defRPr>
                <a:solidFill>
                  <a:schemeClr val="tx1"/>
                </a:solidFill>
              </a:defRPr>
            </a:lvl1pPr>
          </a:lstStyle>
          <a:p>
            <a:r>
              <a:rPr lang="en-US" dirty="0" smtClean="0"/>
              <a:t>Click to add title</a:t>
            </a:r>
            <a:endParaRPr lang="en-US" dirty="0"/>
          </a:p>
        </p:txBody>
      </p:sp>
      <p:sp>
        <p:nvSpPr>
          <p:cNvPr id="4" name="TextBox 3"/>
          <p:cNvSpPr txBox="1"/>
          <p:nvPr userDrawn="1"/>
        </p:nvSpPr>
        <p:spPr>
          <a:xfrm>
            <a:off x="8402828" y="6491553"/>
            <a:ext cx="347472" cy="329184"/>
          </a:xfrm>
          <a:prstGeom prst="rect">
            <a:avLst/>
          </a:prstGeom>
          <a:noFill/>
        </p:spPr>
        <p:txBody>
          <a:bodyPr wrap="square" lIns="0" tIns="0" rIns="0" bIns="0" rtlCol="0">
            <a:noAutofit/>
          </a:bodyPr>
          <a:lstStyle/>
          <a:p>
            <a:pPr algn="r" defTabSz="1219170">
              <a:spcBef>
                <a:spcPts val="450"/>
              </a:spcBef>
              <a:buSzPct val="100000"/>
              <a:buFont typeface="Arial"/>
              <a:buNone/>
            </a:pPr>
            <a:fld id="{C58DF478-B544-4ED8-9ED4-6A2648E2D233}" type="slidenum">
              <a:rPr lang="en-US" sz="488" smtClean="0">
                <a:solidFill>
                  <a:prstClr val="white"/>
                </a:solidFill>
              </a:rPr>
              <a:pPr algn="r" defTabSz="1219170">
                <a:spcBef>
                  <a:spcPts val="450"/>
                </a:spcBef>
                <a:buSzPct val="100000"/>
                <a:buFont typeface="Arial"/>
                <a:buNone/>
              </a:pPr>
              <a:t>‹#›</a:t>
            </a:fld>
            <a:endParaRPr lang="en-US" sz="488" dirty="0">
              <a:solidFill>
                <a:prstClr val="white"/>
              </a:solidFill>
            </a:endParaRPr>
          </a:p>
        </p:txBody>
      </p:sp>
    </p:spTree>
    <p:extLst>
      <p:ext uri="{BB962C8B-B14F-4D97-AF65-F5344CB8AC3E}">
        <p14:creationId xmlns:p14="http://schemas.microsoft.com/office/powerpoint/2010/main" val="34756154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graphicFrame>
        <p:nvGraphicFramePr>
          <p:cNvPr id="4" name="Rectangle 1" hidden="1"/>
          <p:cNvGraphicFramePr>
            <a:graphicFrameLocks/>
          </p:cNvGraphicFramePr>
          <p:nvPr>
            <p:custDataLst>
              <p:tags r:id="rId2"/>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spid="_x0000_s9414" name="think-cell Slide" r:id="rId6" imgW="0" imgH="0" progId="">
                  <p:embed/>
                </p:oleObj>
              </mc:Choice>
              <mc:Fallback>
                <p:oleObj name="think-cell Slide" r:id="rId6"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Placeholder 1"/>
          <p:cNvSpPr>
            <a:spLocks noGrp="1"/>
          </p:cNvSpPr>
          <p:nvPr>
            <p:ph type="title"/>
          </p:nvPr>
        </p:nvSpPr>
        <p:spPr bwMode="auto">
          <a:xfrm>
            <a:off x="396876" y="300040"/>
            <a:ext cx="8350250" cy="595311"/>
          </a:xfrm>
          <a:prstGeom prst="rect">
            <a:avLst/>
          </a:prstGeom>
          <a:noFill/>
          <a:ln w="9525">
            <a:noFill/>
            <a:miter lim="800000"/>
            <a:headEnd/>
            <a:tailEnd/>
          </a:ln>
        </p:spPr>
        <p:txBody>
          <a:bodyPr/>
          <a:lstStyle/>
          <a:p>
            <a:pPr lvl="0"/>
            <a:r>
              <a:rPr lang="en-US" noProof="0" smtClean="0"/>
              <a:t>Click to edit Master title style</a:t>
            </a:r>
            <a:endParaRPr lang="en-US" noProof="0" dirty="0" smtClean="0"/>
          </a:p>
        </p:txBody>
      </p:sp>
      <p:sp>
        <p:nvSpPr>
          <p:cNvPr id="11" name="Text Placeholder 7"/>
          <p:cNvSpPr>
            <a:spLocks noGrp="1"/>
          </p:cNvSpPr>
          <p:nvPr>
            <p:ph type="body" sz="quarter" idx="12"/>
          </p:nvPr>
        </p:nvSpPr>
        <p:spPr>
          <a:xfrm>
            <a:off x="396875" y="1123950"/>
            <a:ext cx="8350251" cy="5186363"/>
          </a:xfrm>
          <a:prstGeom prst="rect">
            <a:avLst/>
          </a:prstGeom>
        </p:spPr>
        <p:txBody>
          <a:bodyPr wrap="square" lIns="0" tIns="0" rIns="0" bIns="0"/>
          <a:lstStyle>
            <a:lvl1pPr>
              <a:lnSpc>
                <a:spcPct val="106000"/>
              </a:lnSpc>
              <a:spcBef>
                <a:spcPts val="1008"/>
              </a:spcBef>
              <a:spcAft>
                <a:spcPts val="0"/>
              </a:spcAft>
              <a:defRPr/>
            </a:lvl1pPr>
            <a:lvl3pPr>
              <a:lnSpc>
                <a:spcPct val="106000"/>
              </a:lnSpc>
              <a:spcBef>
                <a:spcPts val="432"/>
              </a:spcBef>
              <a:spcAft>
                <a:spcPts val="0"/>
              </a:spcAft>
              <a:defRPr/>
            </a:lvl3pPr>
            <a:lvl4pPr>
              <a:lnSpc>
                <a:spcPct val="106000"/>
              </a:lnSpc>
              <a:spcBef>
                <a:spcPts val="432"/>
              </a:spcBef>
              <a:spcAft>
                <a:spcPts val="0"/>
              </a:spcAft>
              <a:defRPr/>
            </a:lvl4pPr>
            <a:lvl5pPr>
              <a:lnSpc>
                <a:spcPct val="106000"/>
              </a:lnSpc>
              <a:spcBef>
                <a:spcPts val="432"/>
              </a:spcBef>
              <a:spcAft>
                <a:spcPts val="0"/>
              </a:spcAf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7" name="Slide Number Placeholder 3"/>
          <p:cNvSpPr>
            <a:spLocks noGrp="1"/>
          </p:cNvSpPr>
          <p:nvPr>
            <p:ph type="sldNum" sz="quarter" idx="13"/>
            <p:custDataLst>
              <p:tags r:id="rId3"/>
            </p:custDataLst>
          </p:nvPr>
        </p:nvSpPr>
        <p:spPr>
          <a:xfrm>
            <a:off x="415926" y="6554790"/>
            <a:ext cx="282575" cy="142875"/>
          </a:xfrm>
          <a:prstGeom prst="rect">
            <a:avLst/>
          </a:prstGeom>
        </p:spPr>
        <p:txBody>
          <a:bodyPr/>
          <a:lstStyle>
            <a:lvl1pPr>
              <a:defRPr/>
            </a:lvl1pPr>
          </a:lstStyle>
          <a:p>
            <a:pPr defTabSz="1219170">
              <a:defRPr/>
            </a:pPr>
            <a:fld id="{CA1FD53E-8404-4C46-80C0-7C5BDA45F0F3}" type="slidenum">
              <a:rPr lang="en-US" sz="2400">
                <a:solidFill>
                  <a:prstClr val="black"/>
                </a:solidFill>
              </a:rPr>
              <a:pPr defTabSz="1219170">
                <a:defRPr/>
              </a:pPr>
              <a:t>‹#›</a:t>
            </a:fld>
            <a:endParaRPr lang="en-US" sz="2400">
              <a:solidFill>
                <a:prstClr val="black"/>
              </a:solidFill>
            </a:endParaRPr>
          </a:p>
        </p:txBody>
      </p:sp>
      <p:sp>
        <p:nvSpPr>
          <p:cNvPr id="8" name="Footer Placeholder 4"/>
          <p:cNvSpPr>
            <a:spLocks noGrp="1"/>
          </p:cNvSpPr>
          <p:nvPr>
            <p:ph type="ftr" sz="quarter" idx="14"/>
            <p:custDataLst>
              <p:tags r:id="rId4"/>
            </p:custDataLst>
          </p:nvPr>
        </p:nvSpPr>
        <p:spPr>
          <a:xfrm>
            <a:off x="771525" y="6554790"/>
            <a:ext cx="4318000" cy="142875"/>
          </a:xfrm>
          <a:prstGeom prst="rect">
            <a:avLst/>
          </a:prstGeom>
        </p:spPr>
        <p:txBody>
          <a:bodyPr/>
          <a:lstStyle>
            <a:lvl1pPr>
              <a:defRPr/>
            </a:lvl1pPr>
          </a:lstStyle>
          <a:p>
            <a:pPr defTabSz="1219170">
              <a:defRPr/>
            </a:pPr>
            <a:endParaRPr lang="en-US" sz="2400">
              <a:solidFill>
                <a:prstClr val="black"/>
              </a:solidFill>
            </a:endParaRPr>
          </a:p>
        </p:txBody>
      </p:sp>
      <p:sp>
        <p:nvSpPr>
          <p:cNvPr id="9" name="TextBox 8"/>
          <p:cNvSpPr txBox="1"/>
          <p:nvPr userDrawn="1"/>
        </p:nvSpPr>
        <p:spPr>
          <a:xfrm>
            <a:off x="4368800" y="6476999"/>
            <a:ext cx="3672420" cy="115416"/>
          </a:xfrm>
          <a:prstGeom prst="rect">
            <a:avLst/>
          </a:prstGeom>
          <a:noFill/>
        </p:spPr>
        <p:txBody>
          <a:bodyPr wrap="square" lIns="0" tIns="0" rIns="0" bIns="0" rtlCol="0">
            <a:spAutoFit/>
          </a:bodyPr>
          <a:lstStyle/>
          <a:p>
            <a:pPr algn="r" defTabSz="1219170">
              <a:buSzPct val="100000"/>
              <a:buFont typeface="Arial"/>
              <a:buNone/>
            </a:pPr>
            <a:r>
              <a:rPr lang="en-US" sz="750" dirty="0" smtClean="0">
                <a:solidFill>
                  <a:prstClr val="black"/>
                </a:solidFill>
              </a:rPr>
              <a:t>© 201</a:t>
            </a:r>
            <a:r>
              <a:rPr lang="sr-Latn-CS" sz="750" dirty="0" smtClean="0">
                <a:solidFill>
                  <a:prstClr val="black"/>
                </a:solidFill>
              </a:rPr>
              <a:t>7</a:t>
            </a:r>
            <a:r>
              <a:rPr lang="en-US" sz="750" dirty="0" smtClean="0">
                <a:solidFill>
                  <a:prstClr val="black"/>
                </a:solidFill>
              </a:rPr>
              <a:t> Deloitte Serbia</a:t>
            </a:r>
          </a:p>
        </p:txBody>
      </p:sp>
      <p:sp>
        <p:nvSpPr>
          <p:cNvPr id="10" name="TextBox 9"/>
          <p:cNvSpPr txBox="1"/>
          <p:nvPr userDrawn="1"/>
        </p:nvSpPr>
        <p:spPr>
          <a:xfrm>
            <a:off x="8558215" y="6477000"/>
            <a:ext cx="230981" cy="115416"/>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750" smtClean="0">
                <a:solidFill>
                  <a:prstClr val="black"/>
                </a:solidFill>
              </a:rPr>
              <a:pPr algn="r" defTabSz="1219170">
                <a:spcBef>
                  <a:spcPts val="600"/>
                </a:spcBef>
                <a:buSzPct val="100000"/>
                <a:buFont typeface="Arial"/>
                <a:buNone/>
              </a:pPr>
              <a:t>‹#›</a:t>
            </a:fld>
            <a:endParaRPr lang="en-US" sz="750" dirty="0">
              <a:solidFill>
                <a:prstClr val="black"/>
              </a:solidFill>
            </a:endParaRPr>
          </a:p>
        </p:txBody>
      </p:sp>
    </p:spTree>
    <p:extLst>
      <p:ext uri="{BB962C8B-B14F-4D97-AF65-F5344CB8AC3E}">
        <p14:creationId xmlns:p14="http://schemas.microsoft.com/office/powerpoint/2010/main" val="4184152294"/>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Body Slide 1 - Full page">
    <p:spTree>
      <p:nvGrpSpPr>
        <p:cNvPr id="1" name=""/>
        <p:cNvGrpSpPr/>
        <p:nvPr/>
      </p:nvGrpSpPr>
      <p:grpSpPr>
        <a:xfrm>
          <a:off x="0" y="0"/>
          <a:ext cx="0" cy="0"/>
          <a:chOff x="0" y="0"/>
          <a:chExt cx="0" cy="0"/>
        </a:xfrm>
      </p:grpSpPr>
      <p:sp>
        <p:nvSpPr>
          <p:cNvPr id="5" name="Content Placeholder 2"/>
          <p:cNvSpPr>
            <a:spLocks noGrp="1"/>
          </p:cNvSpPr>
          <p:nvPr>
            <p:ph idx="1"/>
          </p:nvPr>
        </p:nvSpPr>
        <p:spPr>
          <a:xfrm>
            <a:off x="207965" y="919168"/>
            <a:ext cx="8707437" cy="5218113"/>
          </a:xfrm>
        </p:spPr>
        <p:txBody>
          <a:bodyPr>
            <a:normAutofit/>
          </a:bodyPr>
          <a:lstStyle>
            <a:lvl1pPr>
              <a:spcBef>
                <a:spcPts val="450"/>
              </a:spcBef>
              <a:spcAft>
                <a:spcPts val="450"/>
              </a:spcAft>
              <a:defRPr sz="900">
                <a:solidFill>
                  <a:srgbClr val="002776"/>
                </a:solidFill>
                <a:latin typeface="Arial" pitchFamily="34" charset="0"/>
                <a:cs typeface="Arial" pitchFamily="34" charset="0"/>
              </a:defRPr>
            </a:lvl1pPr>
          </a:lstStyle>
          <a:p>
            <a:pPr lvl="0"/>
            <a:r>
              <a:rPr lang="en-US" dirty="0" smtClean="0"/>
              <a:t>Click to edit Master text styles</a:t>
            </a:r>
          </a:p>
        </p:txBody>
      </p:sp>
      <p:sp>
        <p:nvSpPr>
          <p:cNvPr id="8" name="Title 1"/>
          <p:cNvSpPr>
            <a:spLocks noGrp="1"/>
          </p:cNvSpPr>
          <p:nvPr>
            <p:ph type="title"/>
          </p:nvPr>
        </p:nvSpPr>
        <p:spPr>
          <a:xfrm>
            <a:off x="228601" y="187322"/>
            <a:ext cx="8686800" cy="479425"/>
          </a:xfrm>
        </p:spPr>
        <p:txBody>
          <a:bodyPr>
            <a:normAutofit/>
          </a:bodyPr>
          <a:lstStyle>
            <a:lvl1pPr algn="l">
              <a:defRPr sz="1200" b="1">
                <a:solidFill>
                  <a:srgbClr val="002776"/>
                </a:solidFill>
                <a:latin typeface="Arial" pitchFamily="34" charset="0"/>
                <a:cs typeface="Arial"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512821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9" Type="http://schemas.openxmlformats.org/officeDocument/2006/relationships/slideLayout" Target="../slideLayouts/slideLayout81.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34" Type="http://schemas.openxmlformats.org/officeDocument/2006/relationships/slideLayout" Target="../slideLayouts/slideLayout76.xml"/><Relationship Id="rId42" Type="http://schemas.openxmlformats.org/officeDocument/2006/relationships/slideLayout" Target="../slideLayouts/slideLayout84.xml"/><Relationship Id="rId47" Type="http://schemas.openxmlformats.org/officeDocument/2006/relationships/oleObject" Target="../embeddings/oleObject3.bin"/><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33" Type="http://schemas.openxmlformats.org/officeDocument/2006/relationships/slideLayout" Target="../slideLayouts/slideLayout75.xml"/><Relationship Id="rId38" Type="http://schemas.openxmlformats.org/officeDocument/2006/relationships/slideLayout" Target="../slideLayouts/slideLayout80.xml"/><Relationship Id="rId46" Type="http://schemas.openxmlformats.org/officeDocument/2006/relationships/tags" Target="../tags/tag5.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29" Type="http://schemas.openxmlformats.org/officeDocument/2006/relationships/slideLayout" Target="../slideLayouts/slideLayout71.xml"/><Relationship Id="rId41" Type="http://schemas.openxmlformats.org/officeDocument/2006/relationships/slideLayout" Target="../slideLayouts/slideLayout83.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32" Type="http://schemas.openxmlformats.org/officeDocument/2006/relationships/slideLayout" Target="../slideLayouts/slideLayout74.xml"/><Relationship Id="rId37" Type="http://schemas.openxmlformats.org/officeDocument/2006/relationships/slideLayout" Target="../slideLayouts/slideLayout79.xml"/><Relationship Id="rId40" Type="http://schemas.openxmlformats.org/officeDocument/2006/relationships/slideLayout" Target="../slideLayouts/slideLayout82.xml"/><Relationship Id="rId45" Type="http://schemas.openxmlformats.org/officeDocument/2006/relationships/vmlDrawing" Target="../drawings/vmlDrawing3.v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36" Type="http://schemas.openxmlformats.org/officeDocument/2006/relationships/slideLayout" Target="../slideLayouts/slideLayout78.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31" Type="http://schemas.openxmlformats.org/officeDocument/2006/relationships/slideLayout" Target="../slideLayouts/slideLayout73.xml"/><Relationship Id="rId44" Type="http://schemas.openxmlformats.org/officeDocument/2006/relationships/theme" Target="../theme/theme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slideLayout" Target="../slideLayouts/slideLayout72.xml"/><Relationship Id="rId35" Type="http://schemas.openxmlformats.org/officeDocument/2006/relationships/slideLayout" Target="../slideLayouts/slideLayout77.xml"/><Relationship Id="rId43" Type="http://schemas.openxmlformats.org/officeDocument/2006/relationships/slideLayout" Target="../slideLayouts/slideLayout85.xml"/><Relationship Id="rId48"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5"/>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3439" name="think-cell Slide" r:id="rId46" imgW="270" imgH="270" progId="TCLayout.ActiveDocument.1">
                  <p:embed/>
                </p:oleObj>
              </mc:Choice>
              <mc:Fallback>
                <p:oleObj name="think-cell Slide" r:id="rId46" imgW="270" imgH="270" progId="TCLayout.ActiveDocument.1">
                  <p:embed/>
                  <p:pic>
                    <p:nvPicPr>
                      <p:cNvPr id="0" name=""/>
                      <p:cNvPicPr/>
                      <p:nvPr/>
                    </p:nvPicPr>
                    <p:blipFill>
                      <a:blip r:embed="rId47"/>
                      <a:stretch>
                        <a:fillRect/>
                      </a:stretch>
                    </p:blipFill>
                    <p:spPr>
                      <a:xfrm>
                        <a:off x="1589" y="1590"/>
                        <a:ext cx="1587" cy="1587"/>
                      </a:xfrm>
                      <a:prstGeom prst="rect">
                        <a:avLst/>
                      </a:prstGeom>
                    </p:spPr>
                  </p:pic>
                </p:oleObj>
              </mc:Fallback>
            </mc:AlternateContent>
          </a:graphicData>
        </a:graphic>
      </p:graphicFrame>
      <p:sp>
        <p:nvSpPr>
          <p:cNvPr id="2" name="Title Placeholder 1"/>
          <p:cNvSpPr>
            <a:spLocks noGrp="1"/>
          </p:cNvSpPr>
          <p:nvPr>
            <p:ph type="title"/>
          </p:nvPr>
        </p:nvSpPr>
        <p:spPr bwMode="gray">
          <a:xfrm>
            <a:off x="352425" y="402587"/>
            <a:ext cx="843915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352425" y="1665290"/>
            <a:ext cx="8439150" cy="4633911"/>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2" name="TextBox 11"/>
          <p:cNvSpPr txBox="1"/>
          <p:nvPr userDrawn="1"/>
        </p:nvSpPr>
        <p:spPr>
          <a:xfrm>
            <a:off x="8558215" y="6477000"/>
            <a:ext cx="230981" cy="115416"/>
          </a:xfrm>
          <a:prstGeom prst="rect">
            <a:avLst/>
          </a:prstGeom>
          <a:noFill/>
        </p:spPr>
        <p:txBody>
          <a:bodyPr wrap="square" lIns="0" tIns="0" rIns="0" bIns="0" rtlCol="0">
            <a:spAutoFit/>
          </a:bodyPr>
          <a:lstStyle/>
          <a:p>
            <a:pPr algn="r" defTabSz="914378">
              <a:spcBef>
                <a:spcPts val="600"/>
              </a:spcBef>
              <a:buSzPct val="100000"/>
              <a:buFont typeface="Arial"/>
              <a:buNone/>
            </a:pPr>
            <a:fld id="{C58DF478-B544-4ED8-9ED4-6A2648E2D233}" type="slidenum">
              <a:rPr lang="en-US" sz="750" smtClean="0">
                <a:solidFill>
                  <a:prstClr val="black"/>
                </a:solidFill>
              </a:rPr>
              <a:pPr algn="r" defTabSz="914378">
                <a:spcBef>
                  <a:spcPts val="600"/>
                </a:spcBef>
                <a:buSzPct val="100000"/>
                <a:buFont typeface="Arial"/>
                <a:buNone/>
              </a:pPr>
              <a:t>‹#›</a:t>
            </a:fld>
            <a:endParaRPr lang="en-US" sz="750" dirty="0">
              <a:solidFill>
                <a:prstClr val="black"/>
              </a:solidFill>
            </a:endParaRPr>
          </a:p>
        </p:txBody>
      </p:sp>
    </p:spTree>
    <p:extLst>
      <p:ext uri="{BB962C8B-B14F-4D97-AF65-F5344CB8AC3E}">
        <p14:creationId xmlns:p14="http://schemas.microsoft.com/office/powerpoint/2010/main" val="839130869"/>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75" r:id="rId28"/>
    <p:sldLayoutId id="2147483776" r:id="rId29"/>
    <p:sldLayoutId id="2147483777" r:id="rId30"/>
    <p:sldLayoutId id="2147483778" r:id="rId31"/>
    <p:sldLayoutId id="2147483779" r:id="rId32"/>
    <p:sldLayoutId id="2147483780" r:id="rId33"/>
    <p:sldLayoutId id="2147483781" r:id="rId34"/>
    <p:sldLayoutId id="2147483782" r:id="rId35"/>
    <p:sldLayoutId id="2147483783" r:id="rId36"/>
    <p:sldLayoutId id="2147483784" r:id="rId37"/>
    <p:sldLayoutId id="2147483785" r:id="rId38"/>
    <p:sldLayoutId id="2147483786" r:id="rId39"/>
    <p:sldLayoutId id="2147483787" r:id="rId40"/>
    <p:sldLayoutId id="2147483788" r:id="rId41"/>
    <p:sldLayoutId id="2147483865" r:id="rId42"/>
  </p:sldLayoutIdLst>
  <p:transition>
    <p:fade/>
  </p:transition>
  <p:hf hdr="0" dt="0"/>
  <p:txStyles>
    <p:titleStyle>
      <a:lvl1pPr algn="l" defTabSz="914378" rtl="0" eaLnBrk="1" latinLnBrk="0" hangingPunct="1">
        <a:spcBef>
          <a:spcPct val="0"/>
        </a:spcBef>
        <a:buNone/>
        <a:defRPr sz="1500" kern="1200">
          <a:solidFill>
            <a:schemeClr val="tx1"/>
          </a:solidFill>
          <a:latin typeface="+mj-lt"/>
          <a:ea typeface="+mj-ea"/>
          <a:cs typeface="+mj-cs"/>
        </a:defRPr>
      </a:lvl1pPr>
    </p:titleStyle>
    <p:bodyStyle>
      <a:lvl1pPr marL="0" indent="0" algn="l" defTabSz="914378" rtl="0" eaLnBrk="1" latinLnBrk="0" hangingPunct="1">
        <a:spcBef>
          <a:spcPts val="0"/>
        </a:spcBef>
        <a:spcAft>
          <a:spcPts val="1000"/>
        </a:spcAft>
        <a:buSzPct val="100000"/>
        <a:buFont typeface="Arial" panose="020B0604020202020204" pitchFamily="34" charset="0"/>
        <a:buNone/>
        <a:defRPr sz="900" b="0" kern="1200">
          <a:solidFill>
            <a:schemeClr val="tx1"/>
          </a:solidFill>
          <a:latin typeface="+mn-lt"/>
          <a:ea typeface="+mn-ea"/>
          <a:cs typeface="+mn-cs"/>
        </a:defRPr>
      </a:lvl1pPr>
      <a:lvl2pPr marL="0" indent="0" algn="l" defTabSz="914378" rtl="0" eaLnBrk="1" latinLnBrk="0" hangingPunct="1">
        <a:spcBef>
          <a:spcPts val="0"/>
        </a:spcBef>
        <a:spcAft>
          <a:spcPts val="1000"/>
        </a:spcAft>
        <a:buClrTx/>
        <a:buSzPct val="100000"/>
        <a:buFont typeface="Arial"/>
        <a:buNone/>
        <a:defRPr lang="en-US" sz="900" b="1" kern="1200" dirty="0" smtClean="0">
          <a:solidFill>
            <a:schemeClr val="tx1"/>
          </a:solidFill>
          <a:latin typeface="+mn-lt"/>
          <a:ea typeface="+mn-ea"/>
          <a:cs typeface="+mn-cs"/>
        </a:defRPr>
      </a:lvl2pPr>
      <a:lvl3pPr marL="176396" indent="-176396" algn="l" defTabSz="914378" rtl="0" eaLnBrk="1" latinLnBrk="0" hangingPunct="1">
        <a:spcBef>
          <a:spcPts val="0"/>
        </a:spcBef>
        <a:spcAft>
          <a:spcPts val="1000"/>
        </a:spcAft>
        <a:buClrTx/>
        <a:buSzPct val="100000"/>
        <a:buFont typeface="Arial" panose="020B0604020202020204" pitchFamily="34" charset="0"/>
        <a:buChar char="•"/>
        <a:defRPr lang="en-US" sz="900" kern="1200" dirty="0" smtClean="0">
          <a:solidFill>
            <a:schemeClr val="tx1"/>
          </a:solidFill>
          <a:latin typeface="+mn-lt"/>
          <a:ea typeface="+mn-ea"/>
          <a:cs typeface="+mn-cs"/>
        </a:defRPr>
      </a:lvl3pPr>
      <a:lvl4pPr marL="356391" indent="-176396" algn="l" defTabSz="914378" rtl="0" eaLnBrk="1" latinLnBrk="0" hangingPunct="1">
        <a:spcBef>
          <a:spcPts val="0"/>
        </a:spcBef>
        <a:spcAft>
          <a:spcPts val="1000"/>
        </a:spcAft>
        <a:buClrTx/>
        <a:buSzPct val="100000"/>
        <a:buFont typeface="Verdana" panose="020B0604030504040204" pitchFamily="34" charset="0"/>
        <a:buChar char="−"/>
        <a:defRPr lang="en-US" sz="900" kern="1200" baseline="0" dirty="0" smtClean="0">
          <a:solidFill>
            <a:schemeClr val="tx1"/>
          </a:solidFill>
          <a:latin typeface="+mn-lt"/>
          <a:ea typeface="+mn-ea"/>
          <a:cs typeface="+mn-cs"/>
        </a:defRPr>
      </a:lvl4pPr>
      <a:lvl5pPr marL="532787" indent="-176396" algn="l" defTabSz="798493" rtl="0" eaLnBrk="1" latinLnBrk="0" hangingPunct="1">
        <a:spcBef>
          <a:spcPts val="0"/>
        </a:spcBef>
        <a:spcAft>
          <a:spcPts val="1000"/>
        </a:spcAft>
        <a:buClrTx/>
        <a:buSzPct val="100000"/>
        <a:buFont typeface="Verdana" panose="020B0604030504040204" pitchFamily="34" charset="0"/>
        <a:buChar char="−"/>
        <a:tabLst/>
        <a:defRPr lang="en-US" sz="900" kern="1200" baseline="0" dirty="0" smtClean="0">
          <a:solidFill>
            <a:schemeClr val="tx1"/>
          </a:solidFill>
          <a:latin typeface="+mn-lt"/>
          <a:ea typeface="+mn-ea"/>
          <a:cs typeface="+mn-cs"/>
        </a:defRPr>
      </a:lvl5pPr>
      <a:lvl6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787" indent="-176396" algn="l" defTabSz="914378"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9" pos="4986">
          <p15:clr>
            <a:srgbClr val="F26B43"/>
          </p15:clr>
        </p15:guide>
        <p15:guide id="10" pos="1382">
          <p15:clr>
            <a:srgbClr val="F26B43"/>
          </p15:clr>
        </p15:guide>
        <p15:guide id="11" pos="1496">
          <p15:clr>
            <a:srgbClr val="F26B43"/>
          </p15:clr>
        </p15:guide>
        <p15:guide id="12" pos="2581">
          <p15:clr>
            <a:srgbClr val="F26B43"/>
          </p15:clr>
        </p15:guide>
        <p15:guide id="13" pos="2695">
          <p15:clr>
            <a:srgbClr val="F26B43"/>
          </p15:clr>
        </p15:guide>
        <p15:guide id="14" pos="6185">
          <p15:clr>
            <a:srgbClr val="F26B43"/>
          </p15:clr>
        </p15:guide>
        <p15:guide id="15" pos="3783">
          <p15:clr>
            <a:srgbClr val="F26B43"/>
          </p15:clr>
        </p15:guide>
        <p15:guide id="16" pos="3896">
          <p15:clr>
            <a:srgbClr val="F26B43"/>
          </p15:clr>
        </p15:guide>
        <p15:guide id="17" pos="3840">
          <p15:clr>
            <a:srgbClr val="F26B43"/>
          </p15:clr>
        </p15:guide>
        <p15:guide id="18" pos="6299">
          <p15:clr>
            <a:srgbClr val="F26B43"/>
          </p15:clr>
        </p15:guide>
        <p15:guide id="19" orient="horz" pos="1049">
          <p15:clr>
            <a:srgbClr val="F26B43"/>
          </p15:clr>
        </p15:guide>
        <p15:guide id="20" orient="horz" pos="641">
          <p15:clr>
            <a:srgbClr val="F26B43"/>
          </p15:clr>
        </p15:guide>
        <p15:guide id="21" orient="horz" pos="2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6"/>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8390" name="think-cell Slide" r:id="rId47" imgW="270" imgH="270" progId="TCLayout.ActiveDocument.1">
                  <p:embed/>
                </p:oleObj>
              </mc:Choice>
              <mc:Fallback>
                <p:oleObj name="think-cell Slide" r:id="rId47" imgW="270" imgH="270" progId="TCLayout.ActiveDocument.1">
                  <p:embed/>
                  <p:pic>
                    <p:nvPicPr>
                      <p:cNvPr id="0" name=""/>
                      <p:cNvPicPr/>
                      <p:nvPr/>
                    </p:nvPicPr>
                    <p:blipFill>
                      <a:blip r:embed="rId48"/>
                      <a:stretch>
                        <a:fillRect/>
                      </a:stretch>
                    </p:blipFill>
                    <p:spPr>
                      <a:xfrm>
                        <a:off x="1589" y="1590"/>
                        <a:ext cx="1587" cy="1587"/>
                      </a:xfrm>
                      <a:prstGeom prst="rect">
                        <a:avLst/>
                      </a:prstGeom>
                    </p:spPr>
                  </p:pic>
                </p:oleObj>
              </mc:Fallback>
            </mc:AlternateContent>
          </a:graphicData>
        </a:graphic>
      </p:graphicFrame>
      <p:sp>
        <p:nvSpPr>
          <p:cNvPr id="2" name="Title Placeholder 1"/>
          <p:cNvSpPr>
            <a:spLocks noGrp="1"/>
          </p:cNvSpPr>
          <p:nvPr>
            <p:ph type="title"/>
          </p:nvPr>
        </p:nvSpPr>
        <p:spPr bwMode="gray">
          <a:xfrm>
            <a:off x="352425" y="402587"/>
            <a:ext cx="843915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352425" y="1665290"/>
            <a:ext cx="8439150" cy="4633911"/>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Box 9"/>
          <p:cNvSpPr txBox="1"/>
          <p:nvPr userDrawn="1"/>
        </p:nvSpPr>
        <p:spPr>
          <a:xfrm>
            <a:off x="4368800" y="6476999"/>
            <a:ext cx="3672420" cy="115416"/>
          </a:xfrm>
          <a:prstGeom prst="rect">
            <a:avLst/>
          </a:prstGeom>
          <a:noFill/>
        </p:spPr>
        <p:txBody>
          <a:bodyPr wrap="square" lIns="0" tIns="0" rIns="0" bIns="0" rtlCol="0">
            <a:spAutoFit/>
          </a:bodyPr>
          <a:lstStyle/>
          <a:p>
            <a:pPr algn="r" defTabSz="1219170">
              <a:buSzPct val="100000"/>
              <a:buFont typeface="Arial"/>
              <a:buNone/>
            </a:pPr>
            <a:r>
              <a:rPr lang="en-US" sz="750" dirty="0" smtClean="0">
                <a:solidFill>
                  <a:prstClr val="black"/>
                </a:solidFill>
              </a:rPr>
              <a:t>© 201</a:t>
            </a:r>
            <a:r>
              <a:rPr lang="sr-Latn-CS" sz="750" dirty="0" smtClean="0">
                <a:solidFill>
                  <a:prstClr val="black"/>
                </a:solidFill>
              </a:rPr>
              <a:t>7</a:t>
            </a:r>
            <a:r>
              <a:rPr lang="en-US" sz="750" dirty="0" smtClean="0">
                <a:solidFill>
                  <a:prstClr val="black"/>
                </a:solidFill>
              </a:rPr>
              <a:t> Deloitte Serbia</a:t>
            </a:r>
          </a:p>
        </p:txBody>
      </p:sp>
      <p:sp>
        <p:nvSpPr>
          <p:cNvPr id="12" name="TextBox 11"/>
          <p:cNvSpPr txBox="1"/>
          <p:nvPr userDrawn="1"/>
        </p:nvSpPr>
        <p:spPr>
          <a:xfrm>
            <a:off x="8558215" y="6477000"/>
            <a:ext cx="230981" cy="115416"/>
          </a:xfrm>
          <a:prstGeom prst="rect">
            <a:avLst/>
          </a:prstGeom>
          <a:noFill/>
        </p:spPr>
        <p:txBody>
          <a:bodyPr wrap="square" lIns="0" tIns="0" rIns="0" bIns="0" rtlCol="0">
            <a:spAutoFit/>
          </a:bodyPr>
          <a:lstStyle/>
          <a:p>
            <a:pPr algn="r" defTabSz="1219170">
              <a:spcBef>
                <a:spcPts val="600"/>
              </a:spcBef>
              <a:buSzPct val="100000"/>
              <a:buFont typeface="Arial"/>
              <a:buNone/>
            </a:pPr>
            <a:fld id="{C58DF478-B544-4ED8-9ED4-6A2648E2D233}" type="slidenum">
              <a:rPr lang="en-US" sz="750" smtClean="0">
                <a:solidFill>
                  <a:prstClr val="black"/>
                </a:solidFill>
              </a:rPr>
              <a:pPr algn="r" defTabSz="1219170">
                <a:spcBef>
                  <a:spcPts val="600"/>
                </a:spcBef>
                <a:buSzPct val="100000"/>
                <a:buFont typeface="Arial"/>
                <a:buNone/>
              </a:pPr>
              <a:t>‹#›</a:t>
            </a:fld>
            <a:endParaRPr lang="en-US" sz="750" dirty="0">
              <a:solidFill>
                <a:prstClr val="black"/>
              </a:solidFill>
            </a:endParaRPr>
          </a:p>
        </p:txBody>
      </p:sp>
    </p:spTree>
    <p:extLst>
      <p:ext uri="{BB962C8B-B14F-4D97-AF65-F5344CB8AC3E}">
        <p14:creationId xmlns:p14="http://schemas.microsoft.com/office/powerpoint/2010/main" val="4166548216"/>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 id="2147483813" r:id="rId20"/>
    <p:sldLayoutId id="2147483814" r:id="rId21"/>
    <p:sldLayoutId id="2147483815" r:id="rId22"/>
    <p:sldLayoutId id="2147483816" r:id="rId23"/>
    <p:sldLayoutId id="2147483817" r:id="rId24"/>
    <p:sldLayoutId id="2147483818" r:id="rId25"/>
    <p:sldLayoutId id="2147483819" r:id="rId26"/>
    <p:sldLayoutId id="2147483820" r:id="rId27"/>
    <p:sldLayoutId id="2147483821" r:id="rId28"/>
    <p:sldLayoutId id="2147483822" r:id="rId29"/>
    <p:sldLayoutId id="2147483823" r:id="rId30"/>
    <p:sldLayoutId id="2147483824" r:id="rId31"/>
    <p:sldLayoutId id="2147483825" r:id="rId32"/>
    <p:sldLayoutId id="2147483826" r:id="rId33"/>
    <p:sldLayoutId id="2147483827" r:id="rId34"/>
    <p:sldLayoutId id="2147483828" r:id="rId35"/>
    <p:sldLayoutId id="2147483829" r:id="rId36"/>
    <p:sldLayoutId id="2147483830" r:id="rId37"/>
    <p:sldLayoutId id="2147483831" r:id="rId38"/>
    <p:sldLayoutId id="2147483832" r:id="rId39"/>
    <p:sldLayoutId id="2147483833" r:id="rId40"/>
    <p:sldLayoutId id="2147483834" r:id="rId41"/>
    <p:sldLayoutId id="2147483835" r:id="rId42"/>
    <p:sldLayoutId id="2147483836" r:id="rId43"/>
  </p:sldLayoutIdLst>
  <p:transition>
    <p:fade/>
  </p:transition>
  <p:hf hdr="0" dt="0"/>
  <p:txStyles>
    <p:titleStyle>
      <a:lvl1pPr algn="l" defTabSz="914378" rtl="0" eaLnBrk="1" latinLnBrk="0" hangingPunct="1">
        <a:spcBef>
          <a:spcPct val="0"/>
        </a:spcBef>
        <a:buNone/>
        <a:defRPr sz="1500" kern="1200">
          <a:solidFill>
            <a:schemeClr val="tx1"/>
          </a:solidFill>
          <a:latin typeface="+mj-lt"/>
          <a:ea typeface="+mj-ea"/>
          <a:cs typeface="+mj-cs"/>
        </a:defRPr>
      </a:lvl1pPr>
    </p:titleStyle>
    <p:bodyStyle>
      <a:lvl1pPr marL="0" indent="0" algn="l" defTabSz="914378" rtl="0" eaLnBrk="1" latinLnBrk="0" hangingPunct="1">
        <a:spcBef>
          <a:spcPts val="0"/>
        </a:spcBef>
        <a:spcAft>
          <a:spcPts val="1000"/>
        </a:spcAft>
        <a:buSzPct val="100000"/>
        <a:buFont typeface="Arial" panose="020B0604020202020204" pitchFamily="34" charset="0"/>
        <a:buNone/>
        <a:defRPr sz="900" b="0" kern="1200">
          <a:solidFill>
            <a:schemeClr val="tx1"/>
          </a:solidFill>
          <a:latin typeface="+mn-lt"/>
          <a:ea typeface="+mn-ea"/>
          <a:cs typeface="+mn-cs"/>
        </a:defRPr>
      </a:lvl1pPr>
      <a:lvl2pPr marL="0" indent="0" algn="l" defTabSz="914378" rtl="0" eaLnBrk="1" latinLnBrk="0" hangingPunct="1">
        <a:spcBef>
          <a:spcPts val="0"/>
        </a:spcBef>
        <a:spcAft>
          <a:spcPts val="1000"/>
        </a:spcAft>
        <a:buClrTx/>
        <a:buSzPct val="100000"/>
        <a:buFont typeface="Arial"/>
        <a:buNone/>
        <a:defRPr lang="en-US" sz="900" b="1" kern="1200" dirty="0" smtClean="0">
          <a:solidFill>
            <a:schemeClr val="tx1"/>
          </a:solidFill>
          <a:latin typeface="+mn-lt"/>
          <a:ea typeface="+mn-ea"/>
          <a:cs typeface="+mn-cs"/>
        </a:defRPr>
      </a:lvl2pPr>
      <a:lvl3pPr marL="176396" indent="-176396" algn="l" defTabSz="914378" rtl="0" eaLnBrk="1" latinLnBrk="0" hangingPunct="1">
        <a:spcBef>
          <a:spcPts val="0"/>
        </a:spcBef>
        <a:spcAft>
          <a:spcPts val="1000"/>
        </a:spcAft>
        <a:buClrTx/>
        <a:buSzPct val="100000"/>
        <a:buFont typeface="Arial" panose="020B0604020202020204" pitchFamily="34" charset="0"/>
        <a:buChar char="•"/>
        <a:defRPr lang="en-US" sz="900" kern="1200" dirty="0" smtClean="0">
          <a:solidFill>
            <a:schemeClr val="tx1"/>
          </a:solidFill>
          <a:latin typeface="+mn-lt"/>
          <a:ea typeface="+mn-ea"/>
          <a:cs typeface="+mn-cs"/>
        </a:defRPr>
      </a:lvl3pPr>
      <a:lvl4pPr marL="356391" indent="-176396" algn="l" defTabSz="914378" rtl="0" eaLnBrk="1" latinLnBrk="0" hangingPunct="1">
        <a:spcBef>
          <a:spcPts val="0"/>
        </a:spcBef>
        <a:spcAft>
          <a:spcPts val="1000"/>
        </a:spcAft>
        <a:buClrTx/>
        <a:buSzPct val="100000"/>
        <a:buFont typeface="Verdana" panose="020B0604030504040204" pitchFamily="34" charset="0"/>
        <a:buChar char="−"/>
        <a:defRPr lang="en-US" sz="900" kern="1200" baseline="0" dirty="0" smtClean="0">
          <a:solidFill>
            <a:schemeClr val="tx1"/>
          </a:solidFill>
          <a:latin typeface="+mn-lt"/>
          <a:ea typeface="+mn-ea"/>
          <a:cs typeface="+mn-cs"/>
        </a:defRPr>
      </a:lvl4pPr>
      <a:lvl5pPr marL="532787" indent="-176396" algn="l" defTabSz="798493" rtl="0" eaLnBrk="1" latinLnBrk="0" hangingPunct="1">
        <a:spcBef>
          <a:spcPts val="0"/>
        </a:spcBef>
        <a:spcAft>
          <a:spcPts val="1000"/>
        </a:spcAft>
        <a:buClrTx/>
        <a:buSzPct val="100000"/>
        <a:buFont typeface="Verdana" panose="020B0604030504040204" pitchFamily="34" charset="0"/>
        <a:buChar char="−"/>
        <a:tabLst/>
        <a:defRPr lang="en-US" sz="900" kern="1200" baseline="0" dirty="0" smtClean="0">
          <a:solidFill>
            <a:schemeClr val="tx1"/>
          </a:solidFill>
          <a:latin typeface="+mn-lt"/>
          <a:ea typeface="+mn-ea"/>
          <a:cs typeface="+mn-cs"/>
        </a:defRPr>
      </a:lvl5pPr>
      <a:lvl6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787" indent="-176396" algn="l" defTabSz="914378"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9" pos="4986">
          <p15:clr>
            <a:srgbClr val="F26B43"/>
          </p15:clr>
        </p15:guide>
        <p15:guide id="10" pos="1382">
          <p15:clr>
            <a:srgbClr val="F26B43"/>
          </p15:clr>
        </p15:guide>
        <p15:guide id="11" pos="1496">
          <p15:clr>
            <a:srgbClr val="F26B43"/>
          </p15:clr>
        </p15:guide>
        <p15:guide id="12" pos="2581">
          <p15:clr>
            <a:srgbClr val="F26B43"/>
          </p15:clr>
        </p15:guide>
        <p15:guide id="13" pos="2695">
          <p15:clr>
            <a:srgbClr val="F26B43"/>
          </p15:clr>
        </p15:guide>
        <p15:guide id="14" pos="6185">
          <p15:clr>
            <a:srgbClr val="F26B43"/>
          </p15:clr>
        </p15:guide>
        <p15:guide id="15" pos="3783">
          <p15:clr>
            <a:srgbClr val="F26B43"/>
          </p15:clr>
        </p15:guide>
        <p15:guide id="16" pos="3896">
          <p15:clr>
            <a:srgbClr val="F26B43"/>
          </p15:clr>
        </p15:guide>
        <p15:guide id="17" pos="3840">
          <p15:clr>
            <a:srgbClr val="F26B43"/>
          </p15:clr>
        </p15:guide>
        <p15:guide id="18" pos="6299">
          <p15:clr>
            <a:srgbClr val="F26B43"/>
          </p15:clr>
        </p15:guide>
        <p15:guide id="19" orient="horz" pos="1049">
          <p15:clr>
            <a:srgbClr val="F26B43"/>
          </p15:clr>
        </p15:guide>
        <p15:guide id="20" orient="horz" pos="641">
          <p15:clr>
            <a:srgbClr val="F26B43"/>
          </p15:clr>
        </p15:guide>
        <p15:guide id="21" orient="horz" pos="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2" name="Picture 4" descr="https://brandspace.deloitte.com/downloads/57111c1b1c63a/lg_CENDY4-lg.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691" y="1013217"/>
            <a:ext cx="6996206" cy="492649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ctrTitle"/>
          </p:nvPr>
        </p:nvSpPr>
        <p:spPr>
          <a:xfrm>
            <a:off x="335064" y="4667109"/>
            <a:ext cx="4290723" cy="965945"/>
          </a:xfrm>
        </p:spPr>
        <p:txBody>
          <a:bodyPr/>
          <a:lstStyle/>
          <a:p>
            <a:r>
              <a:rPr lang="en-US" sz="1800" dirty="0" err="1" smtClean="0">
                <a:solidFill>
                  <a:srgbClr val="81BC00"/>
                </a:solidFill>
                <a:latin typeface="Verdana" panose="020B0604030504040204" pitchFamily="34" charset="0"/>
                <a:ea typeface="Verdana" panose="020B0604030504040204" pitchFamily="34" charset="0"/>
                <a:cs typeface="Verdana" panose="020B0604030504040204" pitchFamily="34" charset="0"/>
              </a:rPr>
              <a:t>Srpsko</a:t>
            </a:r>
            <a:r>
              <a:rPr lang="en-US" sz="1800" dirty="0" smtClean="0">
                <a:solidFill>
                  <a:srgbClr val="81BC00"/>
                </a:solidFill>
                <a:latin typeface="Verdana" panose="020B0604030504040204" pitchFamily="34" charset="0"/>
                <a:ea typeface="Verdana" panose="020B0604030504040204" pitchFamily="34" charset="0"/>
                <a:cs typeface="Verdana" panose="020B0604030504040204" pitchFamily="34" charset="0"/>
              </a:rPr>
              <a:t> </a:t>
            </a:r>
            <a:r>
              <a:rPr lang="en-US" sz="1800" dirty="0" err="1" smtClean="0">
                <a:solidFill>
                  <a:srgbClr val="81BC00"/>
                </a:solidFill>
                <a:latin typeface="Verdana" panose="020B0604030504040204" pitchFamily="34" charset="0"/>
                <a:ea typeface="Verdana" panose="020B0604030504040204" pitchFamily="34" charset="0"/>
                <a:cs typeface="Verdana" panose="020B0604030504040204" pitchFamily="34" charset="0"/>
              </a:rPr>
              <a:t>fiskalno</a:t>
            </a:r>
            <a:r>
              <a:rPr lang="en-US" sz="1800" dirty="0" smtClean="0">
                <a:solidFill>
                  <a:srgbClr val="81BC00"/>
                </a:solidFill>
                <a:latin typeface="Verdana" panose="020B0604030504040204" pitchFamily="34" charset="0"/>
                <a:ea typeface="Verdana" panose="020B0604030504040204" pitchFamily="34" charset="0"/>
                <a:cs typeface="Verdana" panose="020B0604030504040204" pitchFamily="34" charset="0"/>
              </a:rPr>
              <a:t> </a:t>
            </a:r>
            <a:r>
              <a:rPr lang="en-US" sz="1800" dirty="0" err="1" smtClean="0">
                <a:solidFill>
                  <a:srgbClr val="81BC00"/>
                </a:solidFill>
                <a:latin typeface="Verdana" panose="020B0604030504040204" pitchFamily="34" charset="0"/>
                <a:ea typeface="Verdana" panose="020B0604030504040204" pitchFamily="34" charset="0"/>
                <a:cs typeface="Verdana" panose="020B0604030504040204" pitchFamily="34" charset="0"/>
              </a:rPr>
              <a:t>dru</a:t>
            </a:r>
            <a:r>
              <a:rPr lang="sr-Latn-RS" sz="1800" dirty="0" err="1" smtClean="0">
                <a:solidFill>
                  <a:srgbClr val="81BC00"/>
                </a:solidFill>
                <a:latin typeface="Verdana" panose="020B0604030504040204" pitchFamily="34" charset="0"/>
                <a:ea typeface="Verdana" panose="020B0604030504040204" pitchFamily="34" charset="0"/>
                <a:cs typeface="Verdana" panose="020B0604030504040204" pitchFamily="34" charset="0"/>
              </a:rPr>
              <a:t>štvo</a:t>
            </a:r>
            <a:r>
              <a:rPr lang="sr-Latn-RS" sz="1800" dirty="0" smtClean="0">
                <a:solidFill>
                  <a:srgbClr val="81BC00"/>
                </a:solidFill>
                <a:latin typeface="Verdana" panose="020B0604030504040204" pitchFamily="34" charset="0"/>
                <a:ea typeface="Verdana" panose="020B0604030504040204" pitchFamily="34" charset="0"/>
                <a:cs typeface="Verdana" panose="020B0604030504040204" pitchFamily="34" charset="0"/>
              </a:rPr>
              <a:t/>
            </a:r>
            <a:br>
              <a:rPr lang="sr-Latn-RS" sz="1800" dirty="0" smtClean="0">
                <a:solidFill>
                  <a:srgbClr val="81BC00"/>
                </a:solidFill>
                <a:latin typeface="Verdana" panose="020B0604030504040204" pitchFamily="34" charset="0"/>
                <a:ea typeface="Verdana" panose="020B0604030504040204" pitchFamily="34" charset="0"/>
                <a:cs typeface="Verdana" panose="020B0604030504040204" pitchFamily="34" charset="0"/>
              </a:rPr>
            </a:br>
            <a:r>
              <a:rPr lang="sr-Latn-RS" sz="1800" dirty="0" smtClean="0">
                <a:solidFill>
                  <a:srgbClr val="81BC00"/>
                </a:solidFill>
                <a:latin typeface="Verdana" panose="020B0604030504040204" pitchFamily="34" charset="0"/>
                <a:ea typeface="Verdana" panose="020B0604030504040204" pitchFamily="34" charset="0"/>
                <a:cs typeface="Verdana" panose="020B0604030504040204" pitchFamily="34" charset="0"/>
              </a:rPr>
              <a:t>Porez na dohodak građana – otvorena pitanja</a:t>
            </a:r>
            <a:r>
              <a:rPr lang="sr-Latn-RS" sz="1800" b="0" dirty="0" smtClean="0">
                <a:latin typeface="Verdana" panose="020B0604030504040204" pitchFamily="34" charset="0"/>
                <a:ea typeface="Verdana" panose="020B0604030504040204" pitchFamily="34" charset="0"/>
                <a:cs typeface="Verdana" panose="020B0604030504040204" pitchFamily="34" charset="0"/>
              </a:rPr>
              <a:t/>
            </a:r>
            <a:br>
              <a:rPr lang="sr-Latn-RS" sz="1800" b="0" dirty="0" smtClean="0">
                <a:latin typeface="Verdana" panose="020B0604030504040204" pitchFamily="34" charset="0"/>
                <a:ea typeface="Verdana" panose="020B0604030504040204" pitchFamily="34" charset="0"/>
                <a:cs typeface="Verdana" panose="020B0604030504040204" pitchFamily="34" charset="0"/>
              </a:rPr>
            </a:br>
            <a:r>
              <a:rPr lang="sr-Latn-RS" sz="1800" b="0" dirty="0" smtClean="0">
                <a:latin typeface="Verdana" panose="020B0604030504040204" pitchFamily="34" charset="0"/>
                <a:ea typeface="Verdana" panose="020B0604030504040204" pitchFamily="34" charset="0"/>
                <a:cs typeface="Verdana" panose="020B0604030504040204" pitchFamily="34" charset="0"/>
              </a:rPr>
              <a:t/>
            </a:r>
            <a:br>
              <a:rPr lang="sr-Latn-RS" sz="1800" b="0" dirty="0" smtClean="0">
                <a:latin typeface="Verdana" panose="020B0604030504040204" pitchFamily="34" charset="0"/>
                <a:ea typeface="Verdana" panose="020B0604030504040204" pitchFamily="34" charset="0"/>
                <a:cs typeface="Verdana" panose="020B0604030504040204" pitchFamily="34" charset="0"/>
              </a:rPr>
            </a:br>
            <a:r>
              <a:rPr lang="sr-Latn-RS" sz="1800" b="0" dirty="0" smtClean="0">
                <a:latin typeface="Verdana" panose="020B0604030504040204" pitchFamily="34" charset="0"/>
                <a:ea typeface="Verdana" panose="020B0604030504040204" pitchFamily="34" charset="0"/>
                <a:cs typeface="Verdana" panose="020B0604030504040204" pitchFamily="34" charset="0"/>
              </a:rPr>
              <a:t/>
            </a:r>
            <a:br>
              <a:rPr lang="sr-Latn-RS" sz="1800" b="0" dirty="0" smtClean="0">
                <a:latin typeface="Verdana" panose="020B0604030504040204" pitchFamily="34" charset="0"/>
                <a:ea typeface="Verdana" panose="020B0604030504040204" pitchFamily="34" charset="0"/>
                <a:cs typeface="Verdana" panose="020B0604030504040204" pitchFamily="34" charset="0"/>
              </a:rPr>
            </a:br>
            <a:endParaRPr lang="sr-Latn-RS" sz="1800" b="0" dirty="0">
              <a:latin typeface="Verdana" panose="020B0604030504040204" pitchFamily="34" charset="0"/>
              <a:ea typeface="Verdana" panose="020B0604030504040204" pitchFamily="34" charset="0"/>
              <a:cs typeface="Verdana" panose="020B0604030504040204" pitchFamily="34" charset="0"/>
            </a:endParaRPr>
          </a:p>
        </p:txBody>
      </p:sp>
      <p:sp>
        <p:nvSpPr>
          <p:cNvPr id="5" name="Text Placeholder 4"/>
          <p:cNvSpPr>
            <a:spLocks noGrp="1"/>
          </p:cNvSpPr>
          <p:nvPr>
            <p:ph type="body" sz="quarter" idx="10"/>
          </p:nvPr>
        </p:nvSpPr>
        <p:spPr>
          <a:xfrm>
            <a:off x="335065" y="6246370"/>
            <a:ext cx="4195762" cy="223838"/>
          </a:xfrm>
        </p:spPr>
        <p:txBody>
          <a:bodyPr/>
          <a:lstStyle/>
          <a:p>
            <a:r>
              <a:rPr lang="sr-Latn-RS" sz="1400" dirty="0" smtClean="0">
                <a:latin typeface="Verdana" panose="020B0604030504040204" pitchFamily="34" charset="0"/>
                <a:ea typeface="Verdana" panose="020B0604030504040204" pitchFamily="34" charset="0"/>
                <a:cs typeface="Verdana" panose="020B0604030504040204" pitchFamily="34" charset="0"/>
              </a:rPr>
              <a:t>Beograd, </a:t>
            </a:r>
            <a:r>
              <a:rPr lang="en-US" sz="1400" dirty="0" err="1" smtClean="0">
                <a:latin typeface="Verdana" panose="020B0604030504040204" pitchFamily="34" charset="0"/>
                <a:ea typeface="Verdana" panose="020B0604030504040204" pitchFamily="34" charset="0"/>
                <a:cs typeface="Verdana" panose="020B0604030504040204" pitchFamily="34" charset="0"/>
              </a:rPr>
              <a:t>maj</a:t>
            </a:r>
            <a:r>
              <a:rPr lang="en-US" sz="1400" dirty="0" smtClean="0">
                <a:latin typeface="Verdana" panose="020B0604030504040204" pitchFamily="34" charset="0"/>
                <a:ea typeface="Verdana" panose="020B0604030504040204" pitchFamily="34" charset="0"/>
                <a:cs typeface="Verdana" panose="020B0604030504040204" pitchFamily="34" charset="0"/>
              </a:rPr>
              <a:t> </a:t>
            </a:r>
            <a:r>
              <a:rPr lang="sr-Latn-RS" sz="1400" dirty="0" smtClean="0">
                <a:latin typeface="Verdana" panose="020B0604030504040204" pitchFamily="34" charset="0"/>
                <a:ea typeface="Verdana" panose="020B0604030504040204" pitchFamily="34" charset="0"/>
                <a:cs typeface="Verdana" panose="020B0604030504040204" pitchFamily="34" charset="0"/>
              </a:rPr>
              <a:t>201</a:t>
            </a:r>
            <a:r>
              <a:rPr lang="en-US" sz="1400" dirty="0" smtClean="0">
                <a:latin typeface="Verdana" panose="020B0604030504040204" pitchFamily="34" charset="0"/>
                <a:ea typeface="Verdana" panose="020B0604030504040204" pitchFamily="34" charset="0"/>
                <a:cs typeface="Verdana" panose="020B0604030504040204" pitchFamily="34" charset="0"/>
              </a:rPr>
              <a:t>8</a:t>
            </a:r>
            <a:r>
              <a:rPr lang="sr-Latn-RS" sz="1400" dirty="0" smtClean="0">
                <a:latin typeface="Verdana" panose="020B0604030504040204" pitchFamily="34" charset="0"/>
                <a:ea typeface="Verdana" panose="020B0604030504040204" pitchFamily="34" charset="0"/>
                <a:cs typeface="Verdana" panose="020B0604030504040204" pitchFamily="34" charset="0"/>
              </a:rPr>
              <a:t>. godine</a:t>
            </a:r>
            <a:endParaRPr lang="sr-Latn-RS" sz="1400" dirty="0">
              <a:latin typeface="Verdana" panose="020B0604030504040204" pitchFamily="34" charset="0"/>
              <a:ea typeface="Verdana" panose="020B0604030504040204" pitchFamily="34" charset="0"/>
              <a:cs typeface="Verdana" panose="020B0604030504040204" pitchFamily="34" charset="0"/>
            </a:endParaRPr>
          </a:p>
        </p:txBody>
      </p:sp>
      <p:grpSp>
        <p:nvGrpSpPr>
          <p:cNvPr id="7" name="Group 6"/>
          <p:cNvGrpSpPr>
            <a:grpSpLocks noChangeAspect="1"/>
          </p:cNvGrpSpPr>
          <p:nvPr/>
        </p:nvGrpSpPr>
        <p:grpSpPr>
          <a:xfrm>
            <a:off x="340190" y="395353"/>
            <a:ext cx="1498500" cy="280800"/>
            <a:chOff x="398463" y="404813"/>
            <a:chExt cx="1627187" cy="307976"/>
          </a:xfrm>
          <a:solidFill>
            <a:schemeClr val="tx1"/>
          </a:solidFill>
        </p:grpSpPr>
        <p:sp>
          <p:nvSpPr>
            <p:cNvPr id="8"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9"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914378"/>
              <a:endParaRPr lang="sr-Latn-RS" sz="195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2596540789"/>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5" y="1279053"/>
            <a:ext cx="6283652" cy="3919856"/>
          </a:xfrm>
          <a:prstGeom prst="rect">
            <a:avLst/>
          </a:prstGeom>
        </p:spPr>
        <p:txBody>
          <a:bodyPr wrap="square">
            <a:spAutoFit/>
          </a:bodyPr>
          <a:lstStyle/>
          <a:p>
            <a:pPr marL="285750" lvl="1" indent="-285750" fontAlgn="base">
              <a:lnSpc>
                <a:spcPct val="140000"/>
              </a:lnSpc>
              <a:spcBef>
                <a:spcPts val="600"/>
              </a:spcBef>
              <a:spcAft>
                <a:spcPct val="0"/>
              </a:spcAft>
              <a:buFontTx/>
              <a:buChar char="-"/>
            </a:pPr>
            <a:r>
              <a:rPr lang="sr-Latn-RS" sz="1600" dirty="0" smtClean="0"/>
              <a:t>Ko je poreski obveznik?</a:t>
            </a:r>
          </a:p>
          <a:p>
            <a:pPr marL="742950" lvl="2" indent="-285750" fontAlgn="base">
              <a:lnSpc>
                <a:spcPct val="140000"/>
              </a:lnSpc>
              <a:spcBef>
                <a:spcPts val="600"/>
              </a:spcBef>
              <a:spcAft>
                <a:spcPct val="0"/>
              </a:spcAft>
              <a:buFontTx/>
              <a:buChar char="-"/>
            </a:pPr>
            <a:r>
              <a:rPr lang="sr-Latn-RS" sz="1600" dirty="0" smtClean="0"/>
              <a:t>a) Ustavnost poreskih podsticaja u oblasti poreza na zarade</a:t>
            </a:r>
          </a:p>
          <a:p>
            <a:pPr marL="457200" lvl="2" fontAlgn="base">
              <a:lnSpc>
                <a:spcPct val="140000"/>
              </a:lnSpc>
              <a:spcBef>
                <a:spcPts val="600"/>
              </a:spcBef>
              <a:spcAft>
                <a:spcPct val="0"/>
              </a:spcAft>
            </a:pPr>
            <a:r>
              <a:rPr lang="sr-Latn-RS" sz="1600" dirty="0" smtClean="0"/>
              <a:t>	i doprinosa za obavezno socijalno osiguranje</a:t>
            </a:r>
          </a:p>
          <a:p>
            <a:pPr marL="742950" lvl="2" indent="-285750" fontAlgn="base">
              <a:lnSpc>
                <a:spcPct val="140000"/>
              </a:lnSpc>
              <a:spcBef>
                <a:spcPts val="600"/>
              </a:spcBef>
              <a:spcAft>
                <a:spcPct val="0"/>
              </a:spcAft>
              <a:buFontTx/>
              <a:buChar char="-"/>
            </a:pPr>
            <a:r>
              <a:rPr lang="sr-Latn-RS" sz="1600" dirty="0" smtClean="0"/>
              <a:t>b) „Faktički“ ili „stvarni“ </a:t>
            </a:r>
            <a:r>
              <a:rPr lang="sr-Latn-RS" sz="1600" dirty="0" err="1" smtClean="0"/>
              <a:t>isplatioci</a:t>
            </a:r>
            <a:r>
              <a:rPr lang="sr-Latn-RS" sz="1600" dirty="0" smtClean="0"/>
              <a:t> zarada strancima 	upućenim na rad u Srbiju</a:t>
            </a:r>
          </a:p>
          <a:p>
            <a:pPr marL="285750" lvl="1" indent="-285750" fontAlgn="base">
              <a:lnSpc>
                <a:spcPct val="140000"/>
              </a:lnSpc>
              <a:spcBef>
                <a:spcPts val="600"/>
              </a:spcBef>
              <a:spcAft>
                <a:spcPct val="0"/>
              </a:spcAft>
              <a:buFontTx/>
              <a:buChar char="-"/>
            </a:pPr>
            <a:r>
              <a:rPr lang="sr-Latn-RS" sz="1600" dirty="0" smtClean="0"/>
              <a:t>Ko je zaposleni?</a:t>
            </a:r>
          </a:p>
          <a:p>
            <a:pPr marL="742950" lvl="2" indent="-285750" fontAlgn="base">
              <a:lnSpc>
                <a:spcPct val="140000"/>
              </a:lnSpc>
              <a:spcBef>
                <a:spcPts val="600"/>
              </a:spcBef>
              <a:spcAft>
                <a:spcPct val="0"/>
              </a:spcAft>
              <a:buFontTx/>
              <a:buChar char="-"/>
            </a:pPr>
            <a:r>
              <a:rPr lang="sr-Latn-RS" sz="1600" dirty="0" smtClean="0"/>
              <a:t>IT sektor i razlikovanje između zaposlenog i preduzetnika</a:t>
            </a:r>
          </a:p>
          <a:p>
            <a:pPr marL="742950" lvl="2" indent="-285750" fontAlgn="base">
              <a:lnSpc>
                <a:spcPct val="140000"/>
              </a:lnSpc>
              <a:spcBef>
                <a:spcPts val="600"/>
              </a:spcBef>
              <a:spcAft>
                <a:spcPct val="0"/>
              </a:spcAft>
              <a:buFontTx/>
              <a:buChar char="-"/>
            </a:pPr>
            <a:endParaRPr lang="sr-Latn-RS" sz="1400" dirty="0"/>
          </a:p>
        </p:txBody>
      </p:sp>
      <p:sp>
        <p:nvSpPr>
          <p:cNvPr id="8" name="Title 2"/>
          <p:cNvSpPr txBox="1">
            <a:spLocks/>
          </p:cNvSpPr>
          <p:nvPr/>
        </p:nvSpPr>
        <p:spPr>
          <a:xfrm>
            <a:off x="365125" y="295275"/>
            <a:ext cx="8413750" cy="469900"/>
          </a:xfrm>
          <a:prstGeom prst="rect">
            <a:avLst/>
          </a:prstGeom>
        </p:spPr>
        <p:txBody>
          <a:bodyPr vert="horz" lIns="0" tIns="0" rIns="0" bIns="0" rtlCol="0" anchor="t" anchorCtr="0">
            <a:noAutofit/>
          </a:bodyPr>
          <a:lstStyle>
            <a:lvl1pPr algn="l" defTabSz="914400" rtl="0" eaLnBrk="1" fontAlgn="base" latinLnBrk="0" hangingPunct="1">
              <a:spcBef>
                <a:spcPct val="0"/>
              </a:spcBef>
              <a:spcAft>
                <a:spcPct val="0"/>
              </a:spcAft>
              <a:buNone/>
              <a:defRPr lang="en-US" sz="2600" b="0" kern="1200" dirty="0">
                <a:solidFill>
                  <a:srgbClr val="81BC00"/>
                </a:solidFill>
                <a:latin typeface="+mj-lt"/>
                <a:ea typeface="+mj-ea"/>
                <a:cs typeface="+mj-cs"/>
              </a:defRPr>
            </a:lvl1pPr>
          </a:lstStyle>
          <a:p>
            <a:pPr>
              <a:defRPr/>
            </a:pPr>
            <a:r>
              <a:rPr lang="sr-Latn-RS" altLang="en-US" sz="2000" dirty="0" smtClean="0">
                <a:solidFill>
                  <a:prstClr val="white"/>
                </a:solidFill>
              </a:rPr>
              <a:t>Teme</a:t>
            </a:r>
            <a:endParaRPr lang="sr-Latn-RS" altLang="en-US" sz="2000" dirty="0">
              <a:solidFill>
                <a:prstClr val="white"/>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2164" y="295683"/>
            <a:ext cx="2743200" cy="2743200"/>
          </a:xfrm>
          <a:prstGeom prst="rect">
            <a:avLst/>
          </a:prstGeom>
        </p:spPr>
      </p:pic>
    </p:spTree>
    <p:extLst>
      <p:ext uri="{BB962C8B-B14F-4D97-AF65-F5344CB8AC3E}">
        <p14:creationId xmlns:p14="http://schemas.microsoft.com/office/powerpoint/2010/main" val="2977761475"/>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7051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Poreski podsticaji u oblasti poreza na zarade i doprinosa za obavezno socijalno osiguranje</a:t>
            </a:r>
            <a:endParaRPr sz="1588" dirty="0">
              <a:latin typeface="+mn-lt"/>
              <a:cs typeface="Arial"/>
            </a:endParaRPr>
          </a:p>
        </p:txBody>
      </p:sp>
      <p:sp>
        <p:nvSpPr>
          <p:cNvPr id="5" name="object 5"/>
          <p:cNvSpPr txBox="1"/>
          <p:nvPr/>
        </p:nvSpPr>
        <p:spPr>
          <a:xfrm>
            <a:off x="527977" y="1677717"/>
            <a:ext cx="7184091" cy="3259547"/>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Latn-RS" sz="1412" spc="-4" dirty="0" smtClean="0">
                <a:cs typeface="Arial"/>
              </a:rPr>
              <a:t>Mantra i iluzija visokog fiskalnog opterećenja zarada u </a:t>
            </a:r>
            <a:r>
              <a:rPr lang="sr-Latn-RS" sz="1412" spc="-4" dirty="0" smtClean="0">
                <a:cs typeface="Arial"/>
              </a:rPr>
              <a:t>Srbiji</a:t>
            </a:r>
            <a:endParaRPr lang="sr-Latn-RS" sz="1412" spc="-4" dirty="0" smtClean="0">
              <a:cs typeface="Arial"/>
            </a:endParaRPr>
          </a:p>
          <a:p>
            <a:pPr marL="313781" marR="297532" indent="-303135">
              <a:tabLst>
                <a:tab pos="313781" algn="l"/>
              </a:tabLst>
            </a:pPr>
            <a:endParaRPr lang="sr-Latn-RS" sz="1412" spc="-4" dirty="0">
              <a:cs typeface="Arial"/>
            </a:endParaRPr>
          </a:p>
          <a:p>
            <a:pPr marL="313781" marR="297532" indent="-303135">
              <a:buFont typeface="Arial" panose="020B0604020202020204" pitchFamily="34" charset="0"/>
              <a:buChar char="•"/>
              <a:tabLst>
                <a:tab pos="313781" algn="l"/>
              </a:tabLst>
            </a:pPr>
            <a:r>
              <a:rPr lang="en-US" sz="1412" dirty="0" err="1">
                <a:cs typeface="Arial"/>
              </a:rPr>
              <a:t>Fiskalni</a:t>
            </a:r>
            <a:r>
              <a:rPr lang="en-US" sz="1412" dirty="0">
                <a:cs typeface="Arial"/>
              </a:rPr>
              <a:t> </a:t>
            </a:r>
            <a:r>
              <a:rPr lang="en-US" sz="1412" dirty="0" err="1">
                <a:cs typeface="Arial"/>
              </a:rPr>
              <a:t>savet</a:t>
            </a:r>
            <a:r>
              <a:rPr lang="en-US" sz="1412" dirty="0">
                <a:cs typeface="Arial"/>
              </a:rPr>
              <a:t> </a:t>
            </a:r>
            <a:r>
              <a:rPr lang="en-US" sz="1412" dirty="0" err="1">
                <a:cs typeface="Arial"/>
              </a:rPr>
              <a:t>Republike</a:t>
            </a:r>
            <a:r>
              <a:rPr lang="en-US" sz="1412" dirty="0">
                <a:cs typeface="Arial"/>
              </a:rPr>
              <a:t> </a:t>
            </a:r>
            <a:r>
              <a:rPr lang="en-US" sz="1412" dirty="0" smtClean="0">
                <a:cs typeface="Arial"/>
              </a:rPr>
              <a:t>Srbije</a:t>
            </a:r>
            <a:r>
              <a:rPr lang="sr-Latn-RS" sz="1412" dirty="0">
                <a:cs typeface="Arial"/>
              </a:rPr>
              <a:t>,</a:t>
            </a:r>
            <a:r>
              <a:rPr lang="en-US" sz="1412" dirty="0" smtClean="0">
                <a:cs typeface="Arial"/>
              </a:rPr>
              <a:t> </a:t>
            </a:r>
            <a:r>
              <a:rPr lang="en-US" sz="1412" dirty="0" err="1" smtClean="0">
                <a:cs typeface="Arial"/>
              </a:rPr>
              <a:t>Fiskalna</a:t>
            </a:r>
            <a:r>
              <a:rPr lang="en-US" sz="1412" dirty="0" smtClean="0">
                <a:cs typeface="Arial"/>
              </a:rPr>
              <a:t> </a:t>
            </a:r>
            <a:r>
              <a:rPr lang="en-US" sz="1412" dirty="0" err="1">
                <a:cs typeface="Arial"/>
              </a:rPr>
              <a:t>kretanja</a:t>
            </a:r>
            <a:r>
              <a:rPr lang="en-US" sz="1412" dirty="0">
                <a:cs typeface="Arial"/>
              </a:rPr>
              <a:t> u 2017. </a:t>
            </a:r>
            <a:r>
              <a:rPr lang="en-US" sz="1412" dirty="0" err="1">
                <a:cs typeface="Arial"/>
              </a:rPr>
              <a:t>godini</a:t>
            </a:r>
            <a:r>
              <a:rPr lang="en-US" sz="1412" dirty="0">
                <a:cs typeface="Arial"/>
              </a:rPr>
              <a:t> </a:t>
            </a:r>
            <a:r>
              <a:rPr lang="en-US" sz="1412" dirty="0" err="1">
                <a:cs typeface="Arial"/>
              </a:rPr>
              <a:t>i</a:t>
            </a:r>
            <a:r>
              <a:rPr lang="en-US" sz="1412" dirty="0">
                <a:cs typeface="Arial"/>
              </a:rPr>
              <a:t> </a:t>
            </a:r>
            <a:r>
              <a:rPr lang="en-US" sz="1412" dirty="0" err="1">
                <a:cs typeface="Arial"/>
              </a:rPr>
              <a:t>preporuke</a:t>
            </a:r>
            <a:r>
              <a:rPr lang="en-US" sz="1412" dirty="0">
                <a:cs typeface="Arial"/>
              </a:rPr>
              <a:t> </a:t>
            </a:r>
            <a:r>
              <a:rPr lang="en-US" sz="1412" dirty="0" err="1">
                <a:cs typeface="Arial"/>
              </a:rPr>
              <a:t>za</a:t>
            </a:r>
            <a:r>
              <a:rPr lang="en-US" sz="1412" dirty="0">
                <a:cs typeface="Arial"/>
              </a:rPr>
              <a:t> 2018. </a:t>
            </a:r>
            <a:r>
              <a:rPr lang="en-US" sz="1412" dirty="0" err="1" smtClean="0">
                <a:cs typeface="Arial"/>
              </a:rPr>
              <a:t>godinu</a:t>
            </a:r>
            <a:r>
              <a:rPr lang="sr-Latn-RS" sz="1412" dirty="0" smtClean="0">
                <a:cs typeface="Arial"/>
              </a:rPr>
              <a:t> (</a:t>
            </a:r>
            <a:r>
              <a:rPr lang="en-US" sz="1412" dirty="0" smtClean="0">
                <a:cs typeface="Arial"/>
              </a:rPr>
              <a:t>29</a:t>
            </a:r>
            <a:r>
              <a:rPr lang="en-US" sz="1412" dirty="0">
                <a:cs typeface="Arial"/>
              </a:rPr>
              <a:t>. </a:t>
            </a:r>
            <a:r>
              <a:rPr lang="en-US" sz="1412" dirty="0" err="1">
                <a:cs typeface="Arial"/>
              </a:rPr>
              <a:t>septembra</a:t>
            </a:r>
            <a:r>
              <a:rPr lang="en-US" sz="1412" dirty="0">
                <a:cs typeface="Arial"/>
              </a:rPr>
              <a:t> 2017. </a:t>
            </a:r>
            <a:r>
              <a:rPr lang="en-US" sz="1412" dirty="0" err="1" smtClean="0">
                <a:cs typeface="Arial"/>
              </a:rPr>
              <a:t>godine</a:t>
            </a:r>
            <a:r>
              <a:rPr lang="sr-Latn-RS" sz="1412" dirty="0" smtClean="0">
                <a:cs typeface="Arial"/>
              </a:rPr>
              <a:t>)</a:t>
            </a:r>
            <a:r>
              <a:rPr lang="en-US" sz="1412" dirty="0" smtClean="0">
                <a:cs typeface="Arial"/>
              </a:rPr>
              <a:t>:</a:t>
            </a:r>
            <a:endParaRPr lang="en-US" sz="1412" dirty="0">
              <a:cs typeface="Arial"/>
            </a:endParaRPr>
          </a:p>
          <a:p>
            <a:pPr marL="313781" marR="297532" indent="-303135">
              <a:buFont typeface="Arial" panose="020B0604020202020204" pitchFamily="34" charset="0"/>
              <a:buChar char="•"/>
              <a:tabLst>
                <a:tab pos="313781" algn="l"/>
              </a:tabLst>
            </a:pPr>
            <a:endParaRPr lang="en-US" sz="1412" dirty="0">
              <a:cs typeface="Arial"/>
            </a:endParaRPr>
          </a:p>
          <a:p>
            <a:pPr marL="467846" marR="297532" lvl="1">
              <a:tabLst>
                <a:tab pos="313781" algn="l"/>
              </a:tabLst>
            </a:pPr>
            <a:r>
              <a:rPr lang="sr-Latn-RS" sz="1412" dirty="0" smtClean="0">
                <a:cs typeface="Arial"/>
              </a:rPr>
              <a:t>	</a:t>
            </a:r>
            <a:r>
              <a:rPr lang="en-US" sz="1412" dirty="0" smtClean="0">
                <a:cs typeface="Arial"/>
              </a:rPr>
              <a:t>„</a:t>
            </a:r>
            <a:r>
              <a:rPr lang="en-US" sz="1412" dirty="0" err="1">
                <a:cs typeface="Arial"/>
              </a:rPr>
              <a:t>Suprotno</a:t>
            </a:r>
            <a:r>
              <a:rPr lang="en-US" sz="1412" dirty="0">
                <a:cs typeface="Arial"/>
              </a:rPr>
              <a:t> </a:t>
            </a:r>
            <a:r>
              <a:rPr lang="en-US" sz="1412" dirty="0" err="1">
                <a:cs typeface="Arial"/>
              </a:rPr>
              <a:t>mišljenjima</a:t>
            </a:r>
            <a:r>
              <a:rPr lang="en-US" sz="1412" dirty="0">
                <a:cs typeface="Arial"/>
              </a:rPr>
              <a:t> </a:t>
            </a:r>
            <a:r>
              <a:rPr lang="en-US" sz="1412" dirty="0" err="1">
                <a:cs typeface="Arial"/>
              </a:rPr>
              <a:t>koja</a:t>
            </a:r>
            <a:r>
              <a:rPr lang="en-US" sz="1412" dirty="0">
                <a:cs typeface="Arial"/>
              </a:rPr>
              <a:t> se </a:t>
            </a:r>
            <a:r>
              <a:rPr lang="en-US" sz="1412" dirty="0" err="1">
                <a:cs typeface="Arial"/>
              </a:rPr>
              <a:t>mogu</a:t>
            </a:r>
            <a:r>
              <a:rPr lang="en-US" sz="1412" dirty="0">
                <a:cs typeface="Arial"/>
              </a:rPr>
              <a:t> </a:t>
            </a:r>
            <a:r>
              <a:rPr lang="en-US" sz="1412" dirty="0" err="1">
                <a:cs typeface="Arial"/>
              </a:rPr>
              <a:t>čuti</a:t>
            </a:r>
            <a:r>
              <a:rPr lang="en-US" sz="1412" dirty="0">
                <a:cs typeface="Arial"/>
              </a:rPr>
              <a:t> u </a:t>
            </a:r>
            <a:r>
              <a:rPr lang="en-US" sz="1412" dirty="0" err="1">
                <a:cs typeface="Arial"/>
              </a:rPr>
              <a:t>široj</a:t>
            </a:r>
            <a:r>
              <a:rPr lang="en-US" sz="1412" dirty="0">
                <a:cs typeface="Arial"/>
              </a:rPr>
              <a:t> </a:t>
            </a:r>
            <a:r>
              <a:rPr lang="en-US" sz="1412" dirty="0" err="1">
                <a:cs typeface="Arial"/>
              </a:rPr>
              <a:t>javnosti</a:t>
            </a:r>
            <a:r>
              <a:rPr lang="en-US" sz="1412" dirty="0">
                <a:cs typeface="Arial"/>
              </a:rPr>
              <a:t> – o tome da </a:t>
            </a:r>
            <a:r>
              <a:rPr lang="en-US" sz="1412" dirty="0" err="1" smtClean="0">
                <a:cs typeface="Arial"/>
              </a:rPr>
              <a:t>su</a:t>
            </a:r>
            <a:r>
              <a:rPr lang="sr-Latn-RS" sz="1412" dirty="0" smtClean="0">
                <a:cs typeface="Arial"/>
              </a:rPr>
              <a:t> </a:t>
            </a:r>
            <a:r>
              <a:rPr lang="en-US" sz="1412" dirty="0" err="1" smtClean="0">
                <a:cs typeface="Arial"/>
              </a:rPr>
              <a:t>poreske</a:t>
            </a:r>
            <a:r>
              <a:rPr lang="en-US" sz="1412" dirty="0" smtClean="0">
                <a:cs typeface="Arial"/>
              </a:rPr>
              <a:t> </a:t>
            </a:r>
            <a:r>
              <a:rPr lang="en-US" sz="1412" dirty="0">
                <a:cs typeface="Arial"/>
              </a:rPr>
              <a:t>stope u </a:t>
            </a:r>
            <a:r>
              <a:rPr lang="en-US" sz="1412" dirty="0" err="1">
                <a:cs typeface="Arial"/>
              </a:rPr>
              <a:t>Srbiji</a:t>
            </a:r>
            <a:r>
              <a:rPr lang="en-US" sz="1412" dirty="0">
                <a:cs typeface="Arial"/>
              </a:rPr>
              <a:t> </a:t>
            </a:r>
            <a:r>
              <a:rPr lang="en-US" sz="1412" dirty="0" err="1">
                <a:cs typeface="Arial"/>
              </a:rPr>
              <a:t>neprimereno</a:t>
            </a:r>
            <a:r>
              <a:rPr lang="en-US" sz="1412" dirty="0">
                <a:cs typeface="Arial"/>
              </a:rPr>
              <a:t> </a:t>
            </a:r>
            <a:r>
              <a:rPr lang="en-US" sz="1412" dirty="0" err="1">
                <a:cs typeface="Arial"/>
              </a:rPr>
              <a:t>visoke</a:t>
            </a:r>
            <a:r>
              <a:rPr lang="en-US" sz="1412" dirty="0">
                <a:cs typeface="Arial"/>
              </a:rPr>
              <a:t> – u </a:t>
            </a:r>
            <a:r>
              <a:rPr lang="en-US" sz="1412" dirty="0" err="1">
                <a:cs typeface="Arial"/>
              </a:rPr>
              <a:t>Tabeli</a:t>
            </a:r>
            <a:r>
              <a:rPr lang="en-US" sz="1412" dirty="0">
                <a:cs typeface="Arial"/>
              </a:rPr>
              <a:t> </a:t>
            </a:r>
            <a:r>
              <a:rPr lang="en-US" sz="1412" dirty="0" smtClean="0">
                <a:cs typeface="Arial"/>
              </a:rPr>
              <a:t>13</a:t>
            </a:r>
            <a:r>
              <a:rPr lang="sr-Latn-RS" sz="1412" dirty="0" smtClean="0">
                <a:cs typeface="Arial"/>
              </a:rPr>
              <a:t> </a:t>
            </a:r>
            <a:r>
              <a:rPr lang="en-US" sz="1412" dirty="0" err="1" smtClean="0">
                <a:cs typeface="Arial"/>
              </a:rPr>
              <a:t>možemo</a:t>
            </a:r>
            <a:r>
              <a:rPr lang="en-US" sz="1412" dirty="0" smtClean="0">
                <a:cs typeface="Arial"/>
              </a:rPr>
              <a:t> </a:t>
            </a:r>
            <a:r>
              <a:rPr lang="en-US" sz="1412" dirty="0" err="1">
                <a:cs typeface="Arial"/>
              </a:rPr>
              <a:t>videti</a:t>
            </a:r>
            <a:r>
              <a:rPr lang="en-US" sz="1412" dirty="0">
                <a:cs typeface="Arial"/>
              </a:rPr>
              <a:t> </a:t>
            </a:r>
            <a:r>
              <a:rPr lang="en-US" sz="1412" dirty="0" smtClean="0">
                <a:cs typeface="Arial"/>
              </a:rPr>
              <a:t>da </a:t>
            </a:r>
            <a:r>
              <a:rPr lang="en-US" sz="1412" dirty="0" err="1">
                <a:cs typeface="Arial"/>
              </a:rPr>
              <a:t>su</a:t>
            </a:r>
            <a:r>
              <a:rPr lang="en-US" sz="1412" dirty="0">
                <a:cs typeface="Arial"/>
              </a:rPr>
              <a:t> </a:t>
            </a:r>
            <a:r>
              <a:rPr lang="en-US" sz="1412" dirty="0" err="1">
                <a:cs typeface="Arial"/>
              </a:rPr>
              <a:t>osnovni</a:t>
            </a:r>
            <a:r>
              <a:rPr lang="en-US" sz="1412" dirty="0">
                <a:cs typeface="Arial"/>
              </a:rPr>
              <a:t> </a:t>
            </a:r>
            <a:r>
              <a:rPr lang="en-US" sz="1412" dirty="0" err="1">
                <a:cs typeface="Arial"/>
              </a:rPr>
              <a:t>porezi</a:t>
            </a:r>
            <a:r>
              <a:rPr lang="en-US" sz="1412" dirty="0">
                <a:cs typeface="Arial"/>
              </a:rPr>
              <a:t> u </a:t>
            </a:r>
            <a:r>
              <a:rPr lang="en-US" sz="1412" dirty="0" err="1">
                <a:cs typeface="Arial"/>
              </a:rPr>
              <a:t>Srbiji</a:t>
            </a:r>
            <a:r>
              <a:rPr lang="en-US" sz="1412" dirty="0">
                <a:cs typeface="Arial"/>
              </a:rPr>
              <a:t> </a:t>
            </a:r>
            <a:r>
              <a:rPr lang="en-US" sz="1412" dirty="0" err="1">
                <a:cs typeface="Arial"/>
              </a:rPr>
              <a:t>usklađeni</a:t>
            </a:r>
            <a:r>
              <a:rPr lang="en-US" sz="1412" dirty="0">
                <a:cs typeface="Arial"/>
              </a:rPr>
              <a:t> s </a:t>
            </a:r>
            <a:r>
              <a:rPr lang="en-US" sz="1412" dirty="0" err="1">
                <a:cs typeface="Arial"/>
              </a:rPr>
              <a:t>trendovima</a:t>
            </a:r>
            <a:r>
              <a:rPr lang="en-US" sz="1412" dirty="0">
                <a:cs typeface="Arial"/>
              </a:rPr>
              <a:t> u </a:t>
            </a:r>
            <a:r>
              <a:rPr lang="en-US" sz="1412" dirty="0" err="1">
                <a:cs typeface="Arial"/>
              </a:rPr>
              <a:t>regionu</a:t>
            </a:r>
            <a:r>
              <a:rPr lang="en-US" sz="1412" dirty="0">
                <a:cs typeface="Arial"/>
              </a:rPr>
              <a:t>. </a:t>
            </a:r>
            <a:r>
              <a:rPr lang="en-US" sz="1412" dirty="0" err="1">
                <a:cs typeface="Arial"/>
              </a:rPr>
              <a:t>Štaviše</a:t>
            </a:r>
            <a:r>
              <a:rPr lang="en-US" sz="1412" dirty="0">
                <a:cs typeface="Arial"/>
              </a:rPr>
              <a:t>, </a:t>
            </a:r>
            <a:r>
              <a:rPr lang="en-US" sz="1412" dirty="0" err="1" smtClean="0">
                <a:cs typeface="Arial"/>
              </a:rPr>
              <a:t>prema</a:t>
            </a:r>
            <a:r>
              <a:rPr lang="en-US" sz="1412" dirty="0" smtClean="0">
                <a:cs typeface="Arial"/>
              </a:rPr>
              <a:t> </a:t>
            </a:r>
            <a:r>
              <a:rPr lang="en-US" sz="1412" dirty="0" err="1">
                <a:cs typeface="Arial"/>
              </a:rPr>
              <a:t>visini</a:t>
            </a:r>
            <a:r>
              <a:rPr lang="en-US" sz="1412" dirty="0">
                <a:cs typeface="Arial"/>
              </a:rPr>
              <a:t> </a:t>
            </a:r>
            <a:r>
              <a:rPr lang="en-US" sz="1412" dirty="0" err="1">
                <a:cs typeface="Arial"/>
              </a:rPr>
              <a:t>stopa</a:t>
            </a:r>
            <a:r>
              <a:rPr lang="en-US" sz="1412" dirty="0">
                <a:cs typeface="Arial"/>
              </a:rPr>
              <a:t> </a:t>
            </a:r>
            <a:r>
              <a:rPr lang="en-US" sz="1412" dirty="0" err="1">
                <a:cs typeface="Arial"/>
              </a:rPr>
              <a:t>poreza</a:t>
            </a:r>
            <a:r>
              <a:rPr lang="en-US" sz="1412" dirty="0">
                <a:cs typeface="Arial"/>
              </a:rPr>
              <a:t> </a:t>
            </a:r>
            <a:r>
              <a:rPr lang="en-US" sz="1412" dirty="0" err="1">
                <a:cs typeface="Arial"/>
              </a:rPr>
              <a:t>i</a:t>
            </a:r>
            <a:r>
              <a:rPr lang="en-US" sz="1412" dirty="0">
                <a:cs typeface="Arial"/>
              </a:rPr>
              <a:t> </a:t>
            </a:r>
            <a:r>
              <a:rPr lang="en-US" sz="1412" dirty="0" err="1">
                <a:cs typeface="Arial"/>
              </a:rPr>
              <a:t>doprinosa</a:t>
            </a:r>
            <a:r>
              <a:rPr lang="en-US" sz="1412" dirty="0">
                <a:cs typeface="Arial"/>
              </a:rPr>
              <a:t> </a:t>
            </a:r>
            <a:r>
              <a:rPr lang="en-US" sz="1412" dirty="0" err="1">
                <a:cs typeface="Arial"/>
              </a:rPr>
              <a:t>na</a:t>
            </a:r>
            <a:r>
              <a:rPr lang="en-US" sz="1412" dirty="0">
                <a:cs typeface="Arial"/>
              </a:rPr>
              <a:t> </a:t>
            </a:r>
            <a:r>
              <a:rPr lang="en-US" sz="1412" dirty="0" err="1">
                <a:cs typeface="Arial"/>
              </a:rPr>
              <a:t>zarade</a:t>
            </a:r>
            <a:r>
              <a:rPr lang="en-US" sz="1412" dirty="0">
                <a:cs typeface="Arial"/>
              </a:rPr>
              <a:t>, </a:t>
            </a:r>
            <a:r>
              <a:rPr lang="en-US" sz="1412" dirty="0" err="1">
                <a:cs typeface="Arial"/>
              </a:rPr>
              <a:t>poreza</a:t>
            </a:r>
            <a:r>
              <a:rPr lang="en-US" sz="1412" dirty="0">
                <a:cs typeface="Arial"/>
              </a:rPr>
              <a:t> </a:t>
            </a:r>
            <a:r>
              <a:rPr lang="en-US" sz="1412" dirty="0" err="1">
                <a:cs typeface="Arial"/>
              </a:rPr>
              <a:t>na</a:t>
            </a:r>
            <a:r>
              <a:rPr lang="en-US" sz="1412" dirty="0">
                <a:cs typeface="Arial"/>
              </a:rPr>
              <a:t> </a:t>
            </a:r>
            <a:r>
              <a:rPr lang="en-US" sz="1412" dirty="0" err="1">
                <a:cs typeface="Arial"/>
              </a:rPr>
              <a:t>dodatu</a:t>
            </a:r>
            <a:r>
              <a:rPr lang="en-US" sz="1412" dirty="0">
                <a:cs typeface="Arial"/>
              </a:rPr>
              <a:t> </a:t>
            </a:r>
            <a:r>
              <a:rPr lang="en-US" sz="1412" dirty="0" err="1" smtClean="0">
                <a:cs typeface="Arial"/>
              </a:rPr>
              <a:t>vrednost</a:t>
            </a:r>
            <a:r>
              <a:rPr lang="en-US" sz="1412" dirty="0" smtClean="0">
                <a:cs typeface="Arial"/>
              </a:rPr>
              <a:t> </a:t>
            </a:r>
            <a:r>
              <a:rPr lang="en-US" sz="1412" dirty="0" err="1">
                <a:cs typeface="Arial"/>
              </a:rPr>
              <a:t>i</a:t>
            </a:r>
            <a:r>
              <a:rPr lang="en-US" sz="1412" dirty="0">
                <a:cs typeface="Arial"/>
              </a:rPr>
              <a:t> </a:t>
            </a:r>
            <a:r>
              <a:rPr lang="en-US" sz="1412" dirty="0" err="1">
                <a:cs typeface="Arial"/>
              </a:rPr>
              <a:t>poreza</a:t>
            </a:r>
            <a:r>
              <a:rPr lang="en-US" sz="1412" dirty="0">
                <a:cs typeface="Arial"/>
              </a:rPr>
              <a:t> </a:t>
            </a:r>
            <a:r>
              <a:rPr lang="en-US" sz="1412" dirty="0" err="1">
                <a:cs typeface="Arial"/>
              </a:rPr>
              <a:t>na</a:t>
            </a:r>
            <a:r>
              <a:rPr lang="en-US" sz="1412" dirty="0">
                <a:cs typeface="Arial"/>
              </a:rPr>
              <a:t> </a:t>
            </a:r>
            <a:r>
              <a:rPr lang="en-US" sz="1412" dirty="0" err="1">
                <a:cs typeface="Arial"/>
              </a:rPr>
              <a:t>dobit</a:t>
            </a:r>
            <a:r>
              <a:rPr lang="en-US" sz="1412" dirty="0">
                <a:cs typeface="Arial"/>
              </a:rPr>
              <a:t>, </a:t>
            </a:r>
            <a:r>
              <a:rPr lang="en-US" sz="1412" dirty="0" err="1">
                <a:cs typeface="Arial"/>
              </a:rPr>
              <a:t>Srbija</a:t>
            </a:r>
            <a:r>
              <a:rPr lang="en-US" sz="1412" dirty="0">
                <a:cs typeface="Arial"/>
              </a:rPr>
              <a:t> je u </a:t>
            </a:r>
            <a:r>
              <a:rPr lang="en-US" sz="1412" dirty="0" err="1">
                <a:cs typeface="Arial"/>
              </a:rPr>
              <a:t>grupi</a:t>
            </a:r>
            <a:r>
              <a:rPr lang="en-US" sz="1412" dirty="0">
                <a:cs typeface="Arial"/>
              </a:rPr>
              <a:t> </a:t>
            </a:r>
            <a:r>
              <a:rPr lang="en-US" sz="1412" dirty="0" err="1">
                <a:cs typeface="Arial"/>
              </a:rPr>
              <a:t>zemalja</a:t>
            </a:r>
            <a:r>
              <a:rPr lang="en-US" sz="1412" dirty="0">
                <a:cs typeface="Arial"/>
              </a:rPr>
              <a:t> s </a:t>
            </a:r>
            <a:r>
              <a:rPr lang="en-US" sz="1412" dirty="0" err="1">
                <a:cs typeface="Arial"/>
              </a:rPr>
              <a:t>najmanjim</a:t>
            </a:r>
            <a:r>
              <a:rPr lang="en-US" sz="1412" dirty="0">
                <a:cs typeface="Arial"/>
              </a:rPr>
              <a:t> </a:t>
            </a:r>
            <a:r>
              <a:rPr lang="en-US" sz="1412" dirty="0" err="1" smtClean="0">
                <a:cs typeface="Arial"/>
              </a:rPr>
              <a:t>opterećenjem</a:t>
            </a:r>
            <a:r>
              <a:rPr lang="en-US" sz="1412" dirty="0">
                <a:cs typeface="Arial"/>
              </a:rPr>
              <a:t>. </a:t>
            </a:r>
            <a:r>
              <a:rPr lang="en-US" sz="1412" dirty="0" err="1">
                <a:cs typeface="Arial"/>
              </a:rPr>
              <a:t>Fiskalni</a:t>
            </a:r>
            <a:r>
              <a:rPr lang="en-US" sz="1412" dirty="0">
                <a:cs typeface="Arial"/>
              </a:rPr>
              <a:t> </a:t>
            </a:r>
            <a:r>
              <a:rPr lang="en-US" sz="1412" dirty="0" err="1">
                <a:cs typeface="Arial"/>
              </a:rPr>
              <a:t>savet</a:t>
            </a:r>
            <a:r>
              <a:rPr lang="en-US" sz="1412" dirty="0">
                <a:cs typeface="Arial"/>
              </a:rPr>
              <a:t> je u </a:t>
            </a:r>
            <a:r>
              <a:rPr lang="en-US" sz="1412" dirty="0" err="1">
                <a:cs typeface="Arial"/>
              </a:rPr>
              <a:t>prethodnih</a:t>
            </a:r>
            <a:r>
              <a:rPr lang="en-US" sz="1412" dirty="0">
                <a:cs typeface="Arial"/>
              </a:rPr>
              <a:t> </a:t>
            </a:r>
            <a:r>
              <a:rPr lang="en-US" sz="1412" dirty="0" err="1">
                <a:cs typeface="Arial"/>
              </a:rPr>
              <a:t>nekoliko</a:t>
            </a:r>
            <a:r>
              <a:rPr lang="en-US" sz="1412" dirty="0">
                <a:cs typeface="Arial"/>
              </a:rPr>
              <a:t> </a:t>
            </a:r>
            <a:r>
              <a:rPr lang="en-US" sz="1412" dirty="0" err="1">
                <a:cs typeface="Arial"/>
              </a:rPr>
              <a:t>godina</a:t>
            </a:r>
            <a:r>
              <a:rPr lang="en-US" sz="1412" dirty="0">
                <a:cs typeface="Arial"/>
              </a:rPr>
              <a:t>, u </a:t>
            </a:r>
            <a:r>
              <a:rPr lang="en-US" sz="1412" dirty="0" err="1">
                <a:cs typeface="Arial"/>
              </a:rPr>
              <a:t>više</a:t>
            </a:r>
            <a:r>
              <a:rPr lang="en-US" sz="1412" dirty="0">
                <a:cs typeface="Arial"/>
              </a:rPr>
              <a:t> </a:t>
            </a:r>
            <a:r>
              <a:rPr lang="sr-Latn-RS" sz="1412" dirty="0" smtClean="0">
                <a:cs typeface="Arial"/>
              </a:rPr>
              <a:t>	</a:t>
            </a:r>
            <a:r>
              <a:rPr lang="en-US" sz="1412" dirty="0" err="1" smtClean="0">
                <a:cs typeface="Arial"/>
              </a:rPr>
              <a:t>izveštaja</a:t>
            </a:r>
            <a:r>
              <a:rPr lang="en-US" sz="1412" dirty="0">
                <a:cs typeface="Arial"/>
              </a:rPr>
              <a:t>, </a:t>
            </a:r>
            <a:r>
              <a:rPr lang="en-US" sz="1412" dirty="0" err="1">
                <a:cs typeface="Arial"/>
              </a:rPr>
              <a:t>ukazivao</a:t>
            </a:r>
            <a:r>
              <a:rPr lang="en-US" sz="1412" dirty="0">
                <a:cs typeface="Arial"/>
              </a:rPr>
              <a:t> </a:t>
            </a:r>
            <a:r>
              <a:rPr lang="en-US" sz="1412" dirty="0" err="1">
                <a:cs typeface="Arial"/>
              </a:rPr>
              <a:t>na</a:t>
            </a:r>
            <a:r>
              <a:rPr lang="en-US" sz="1412" dirty="0">
                <a:cs typeface="Arial"/>
              </a:rPr>
              <a:t> </a:t>
            </a:r>
            <a:r>
              <a:rPr lang="en-US" sz="1412" dirty="0" err="1">
                <a:cs typeface="Arial"/>
              </a:rPr>
              <a:t>činjenicu</a:t>
            </a:r>
            <a:r>
              <a:rPr lang="en-US" sz="1412" dirty="0">
                <a:cs typeface="Arial"/>
              </a:rPr>
              <a:t> da </a:t>
            </a:r>
            <a:r>
              <a:rPr lang="en-US" sz="1412" dirty="0" err="1">
                <a:cs typeface="Arial"/>
              </a:rPr>
              <a:t>su</a:t>
            </a:r>
            <a:r>
              <a:rPr lang="en-US" sz="1412" dirty="0">
                <a:cs typeface="Arial"/>
              </a:rPr>
              <a:t> </a:t>
            </a:r>
            <a:r>
              <a:rPr lang="en-US" sz="1412" dirty="0" err="1">
                <a:cs typeface="Arial"/>
              </a:rPr>
              <a:t>problemi</a:t>
            </a:r>
            <a:r>
              <a:rPr lang="en-US" sz="1412" dirty="0">
                <a:cs typeface="Arial"/>
              </a:rPr>
              <a:t> u </a:t>
            </a:r>
            <a:r>
              <a:rPr lang="en-US" sz="1412" dirty="0" err="1">
                <a:cs typeface="Arial"/>
              </a:rPr>
              <a:t>javnim</a:t>
            </a:r>
            <a:r>
              <a:rPr lang="en-US" sz="1412" dirty="0">
                <a:cs typeface="Arial"/>
              </a:rPr>
              <a:t> </a:t>
            </a:r>
            <a:r>
              <a:rPr lang="en-US" sz="1412" dirty="0" err="1">
                <a:cs typeface="Arial"/>
              </a:rPr>
              <a:t>finansijama</a:t>
            </a:r>
            <a:r>
              <a:rPr lang="en-US" sz="1412" dirty="0">
                <a:cs typeface="Arial"/>
              </a:rPr>
              <a:t> </a:t>
            </a:r>
            <a:r>
              <a:rPr lang="en-US" sz="1412" dirty="0" smtClean="0">
                <a:cs typeface="Arial"/>
              </a:rPr>
              <a:t>Srbije </a:t>
            </a:r>
            <a:r>
              <a:rPr lang="en-US" sz="1412" dirty="0" err="1">
                <a:cs typeface="Arial"/>
              </a:rPr>
              <a:t>nastali</a:t>
            </a:r>
            <a:r>
              <a:rPr lang="en-US" sz="1412" dirty="0">
                <a:cs typeface="Arial"/>
              </a:rPr>
              <a:t> </a:t>
            </a:r>
            <a:r>
              <a:rPr lang="en-US" sz="1412" dirty="0" err="1">
                <a:cs typeface="Arial"/>
              </a:rPr>
              <a:t>usled</a:t>
            </a:r>
            <a:r>
              <a:rPr lang="en-US" sz="1412" dirty="0">
                <a:cs typeface="Arial"/>
              </a:rPr>
              <a:t> </a:t>
            </a:r>
            <a:r>
              <a:rPr lang="en-US" sz="1412" dirty="0" err="1">
                <a:cs typeface="Arial"/>
              </a:rPr>
              <a:t>previsokih</a:t>
            </a:r>
            <a:r>
              <a:rPr lang="en-US" sz="1412" dirty="0">
                <a:cs typeface="Arial"/>
              </a:rPr>
              <a:t> </a:t>
            </a:r>
            <a:r>
              <a:rPr lang="en-US" sz="1412" dirty="0" err="1">
                <a:cs typeface="Arial"/>
              </a:rPr>
              <a:t>javnih</a:t>
            </a:r>
            <a:r>
              <a:rPr lang="en-US" sz="1412" dirty="0">
                <a:cs typeface="Arial"/>
              </a:rPr>
              <a:t> </a:t>
            </a:r>
            <a:r>
              <a:rPr lang="en-US" sz="1412" dirty="0" err="1">
                <a:cs typeface="Arial"/>
              </a:rPr>
              <a:t>rashoda</a:t>
            </a:r>
            <a:r>
              <a:rPr lang="en-US" sz="1412" dirty="0">
                <a:cs typeface="Arial"/>
              </a:rPr>
              <a:t>, a da se </a:t>
            </a:r>
            <a:r>
              <a:rPr lang="en-US" sz="1412" dirty="0" err="1">
                <a:cs typeface="Arial"/>
              </a:rPr>
              <a:t>osnovni</a:t>
            </a:r>
            <a:r>
              <a:rPr lang="en-US" sz="1412" dirty="0">
                <a:cs typeface="Arial"/>
              </a:rPr>
              <a:t> </a:t>
            </a:r>
            <a:r>
              <a:rPr lang="en-US" sz="1412" dirty="0" err="1">
                <a:cs typeface="Arial"/>
              </a:rPr>
              <a:t>izazov</a:t>
            </a:r>
            <a:r>
              <a:rPr lang="en-US" sz="1412" dirty="0">
                <a:cs typeface="Arial"/>
              </a:rPr>
              <a:t> </a:t>
            </a:r>
            <a:r>
              <a:rPr lang="en-US" sz="1412" dirty="0" err="1">
                <a:cs typeface="Arial"/>
              </a:rPr>
              <a:t>na</a:t>
            </a:r>
            <a:r>
              <a:rPr lang="en-US" sz="1412" dirty="0">
                <a:cs typeface="Arial"/>
              </a:rPr>
              <a:t> </a:t>
            </a:r>
            <a:r>
              <a:rPr lang="en-US" sz="1412" dirty="0" err="1" smtClean="0">
                <a:cs typeface="Arial"/>
              </a:rPr>
              <a:t>strani</a:t>
            </a:r>
            <a:r>
              <a:rPr lang="en-US" sz="1412" dirty="0" smtClean="0">
                <a:cs typeface="Arial"/>
              </a:rPr>
              <a:t> </a:t>
            </a:r>
            <a:r>
              <a:rPr lang="en-US" sz="1412" dirty="0" err="1">
                <a:cs typeface="Arial"/>
              </a:rPr>
              <a:t>javnih</a:t>
            </a:r>
            <a:r>
              <a:rPr lang="en-US" sz="1412" dirty="0">
                <a:cs typeface="Arial"/>
              </a:rPr>
              <a:t> </a:t>
            </a:r>
            <a:r>
              <a:rPr lang="en-US" sz="1412" dirty="0" err="1">
                <a:cs typeface="Arial"/>
              </a:rPr>
              <a:t>prihoda</a:t>
            </a:r>
            <a:r>
              <a:rPr lang="en-US" sz="1412" dirty="0">
                <a:cs typeface="Arial"/>
              </a:rPr>
              <a:t> </a:t>
            </a:r>
            <a:r>
              <a:rPr lang="en-US" sz="1412" dirty="0" err="1">
                <a:cs typeface="Arial"/>
              </a:rPr>
              <a:t>nalazi</a:t>
            </a:r>
            <a:r>
              <a:rPr lang="en-US" sz="1412" dirty="0">
                <a:cs typeface="Arial"/>
              </a:rPr>
              <a:t> u </a:t>
            </a:r>
            <a:r>
              <a:rPr lang="en-US" sz="1412" dirty="0" err="1">
                <a:cs typeface="Arial"/>
              </a:rPr>
              <a:t>njihovom</a:t>
            </a:r>
            <a:r>
              <a:rPr lang="en-US" sz="1412" dirty="0">
                <a:cs typeface="Arial"/>
              </a:rPr>
              <a:t> </a:t>
            </a:r>
            <a:r>
              <a:rPr lang="en-US" sz="1412" dirty="0" err="1">
                <a:cs typeface="Arial"/>
              </a:rPr>
              <a:t>prikupljanju</a:t>
            </a:r>
            <a:r>
              <a:rPr lang="en-US" sz="1412" dirty="0">
                <a:cs typeface="Arial"/>
              </a:rPr>
              <a:t> (</a:t>
            </a:r>
            <a:r>
              <a:rPr lang="en-US" sz="1412" dirty="0" err="1">
                <a:cs typeface="Arial"/>
              </a:rPr>
              <a:t>izražena</a:t>
            </a:r>
            <a:r>
              <a:rPr lang="en-US" sz="1412" dirty="0">
                <a:cs typeface="Arial"/>
              </a:rPr>
              <a:t> </a:t>
            </a:r>
            <a:r>
              <a:rPr lang="en-US" sz="1412" dirty="0" err="1">
                <a:cs typeface="Arial"/>
              </a:rPr>
              <a:t>siva</a:t>
            </a:r>
            <a:r>
              <a:rPr lang="en-US" sz="1412" dirty="0">
                <a:cs typeface="Arial"/>
              </a:rPr>
              <a:t> </a:t>
            </a:r>
            <a:r>
              <a:rPr lang="en-US" sz="1412" dirty="0" err="1" smtClean="0">
                <a:cs typeface="Arial"/>
              </a:rPr>
              <a:t>ekonomija</a:t>
            </a:r>
            <a:r>
              <a:rPr lang="en-US" sz="1412" dirty="0">
                <a:cs typeface="Arial"/>
              </a:rPr>
              <a:t>), a ne u </a:t>
            </a:r>
            <a:r>
              <a:rPr lang="en-US" sz="1412" dirty="0" err="1">
                <a:cs typeface="Arial"/>
              </a:rPr>
              <a:t>visini</a:t>
            </a:r>
            <a:r>
              <a:rPr lang="en-US" sz="1412" dirty="0">
                <a:cs typeface="Arial"/>
              </a:rPr>
              <a:t> </a:t>
            </a:r>
            <a:r>
              <a:rPr lang="en-US" sz="1412" dirty="0" err="1">
                <a:cs typeface="Arial"/>
              </a:rPr>
              <a:t>poreskih</a:t>
            </a:r>
            <a:r>
              <a:rPr lang="en-US" sz="1412" dirty="0">
                <a:cs typeface="Arial"/>
              </a:rPr>
              <a:t> </a:t>
            </a:r>
            <a:r>
              <a:rPr lang="en-US" sz="1412" dirty="0" err="1">
                <a:cs typeface="Arial"/>
              </a:rPr>
              <a:t>stopa</a:t>
            </a:r>
            <a:r>
              <a:rPr lang="en-US" sz="1412" dirty="0" smtClean="0">
                <a:cs typeface="Arial"/>
              </a:rPr>
              <a:t>.“</a:t>
            </a:r>
            <a:endParaRPr lang="en-US" sz="1412" dirty="0">
              <a:cs typeface="Arial"/>
            </a:endParaRPr>
          </a:p>
        </p:txBody>
      </p:sp>
    </p:spTree>
    <p:extLst>
      <p:ext uri="{BB962C8B-B14F-4D97-AF65-F5344CB8AC3E}">
        <p14:creationId xmlns:p14="http://schemas.microsoft.com/office/powerpoint/2010/main" val="3421500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7051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Poreski podsticaji u oblasti poreza na zarade i doprinosa za obavezno socijalno osiguranje</a:t>
            </a:r>
            <a:endParaRPr sz="1588" dirty="0">
              <a:latin typeface="+mn-lt"/>
              <a:cs typeface="Arial"/>
            </a:endParaRPr>
          </a:p>
        </p:txBody>
      </p:sp>
      <p:sp>
        <p:nvSpPr>
          <p:cNvPr id="5" name="object 5"/>
          <p:cNvSpPr txBox="1"/>
          <p:nvPr/>
        </p:nvSpPr>
        <p:spPr>
          <a:xfrm>
            <a:off x="527977" y="1677717"/>
            <a:ext cx="7184091" cy="1738425"/>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Latn-RS" sz="1412" spc="-4" dirty="0" smtClean="0">
                <a:cs typeface="Arial"/>
              </a:rPr>
              <a:t>Poreski podsticaji u oblasti poreza na zarade i doprinosa za obavezno socijalno osiguranje čiji je cilj smanjenje nezaposlenosti, </a:t>
            </a:r>
            <a:r>
              <a:rPr lang="sr-Latn-RS" sz="1412" spc="-4" dirty="0" smtClean="0">
                <a:cs typeface="Arial"/>
              </a:rPr>
              <a:t>ali</a:t>
            </a:r>
            <a:endParaRPr lang="sr-Latn-RS" sz="1412" spc="-4" dirty="0" smtClean="0">
              <a:cs typeface="Arial"/>
            </a:endParaRPr>
          </a:p>
          <a:p>
            <a:pPr marL="313781" marR="297532" indent="-303135">
              <a:buFont typeface="Arial" panose="020B0604020202020204" pitchFamily="34" charset="0"/>
              <a:buChar char="•"/>
              <a:tabLst>
                <a:tab pos="313781" algn="l"/>
              </a:tabLst>
            </a:pPr>
            <a:endParaRPr lang="sr-Latn-RS" sz="1412" spc="-4" dirty="0" smtClean="0">
              <a:cs typeface="Arial"/>
            </a:endParaRPr>
          </a:p>
          <a:p>
            <a:pPr marL="770981" marR="297532" lvl="1" indent="-303135">
              <a:buFont typeface="Arial" panose="020B0604020202020204" pitchFamily="34" charset="0"/>
              <a:buChar char="•"/>
              <a:tabLst>
                <a:tab pos="313781" algn="l"/>
              </a:tabLst>
            </a:pPr>
            <a:r>
              <a:rPr lang="sr-Latn-RS" sz="1412" spc="-4" dirty="0" smtClean="0">
                <a:cs typeface="Arial"/>
              </a:rPr>
              <a:t>Svi znamo da bi bar načelno smanjenje poreza na zarade i doprinosa za obavezno socijalno osiguranje trebalo za posledicu da ima povećanje neto zarada zaposlenih pri čemu trošak poslodavaca ostaje isti (osim u delu doprinosa koji se plaćaju na osnovicu).</a:t>
            </a:r>
          </a:p>
          <a:p>
            <a:pPr marL="313781" marR="297532" indent="-303135">
              <a:tabLst>
                <a:tab pos="313781" algn="l"/>
              </a:tabLst>
            </a:pPr>
            <a:endParaRPr lang="sr-Latn-RS" sz="1412" spc="-4" dirty="0">
              <a:cs typeface="Arial"/>
            </a:endParaRPr>
          </a:p>
        </p:txBody>
      </p:sp>
    </p:spTree>
    <p:extLst>
      <p:ext uri="{BB962C8B-B14F-4D97-AF65-F5344CB8AC3E}">
        <p14:creationId xmlns:p14="http://schemas.microsoft.com/office/powerpoint/2010/main" val="3756913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7051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Poreski podsticaji u oblasti poreza na zarade i doprinosa za obavezno socijalno osiguranje</a:t>
            </a:r>
            <a:endParaRPr sz="1588" dirty="0">
              <a:latin typeface="+mn-lt"/>
              <a:cs typeface="Arial"/>
            </a:endParaRPr>
          </a:p>
        </p:txBody>
      </p:sp>
      <p:sp>
        <p:nvSpPr>
          <p:cNvPr id="5" name="object 5"/>
          <p:cNvSpPr txBox="1"/>
          <p:nvPr/>
        </p:nvSpPr>
        <p:spPr>
          <a:xfrm>
            <a:off x="527977" y="1677717"/>
            <a:ext cx="7184091" cy="4346062"/>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Latn-RS" sz="1412" spc="-4" dirty="0" smtClean="0">
                <a:cs typeface="Arial"/>
              </a:rPr>
              <a:t>2006. godina – olakšice u vrednosti od pola milijarde dolara - smanjenje troška poslodavaca kroz oslobođenje poreskog placa od obaveze plaćanja obračunatog i obustavljenog poreza na zarade;</a:t>
            </a:r>
          </a:p>
          <a:p>
            <a:pPr marL="313781" marR="297532" indent="-303135">
              <a:buFont typeface="Arial" panose="020B0604020202020204" pitchFamily="34" charset="0"/>
              <a:buChar char="•"/>
              <a:tabLst>
                <a:tab pos="313781" algn="l"/>
              </a:tabLst>
            </a:pPr>
            <a:endParaRPr lang="sr-Latn-RS" sz="1412" spc="-4" dirty="0">
              <a:cs typeface="Arial"/>
            </a:endParaRPr>
          </a:p>
          <a:p>
            <a:pPr marL="313781" marR="297532" indent="-303135">
              <a:buFont typeface="Arial" panose="020B0604020202020204" pitchFamily="34" charset="0"/>
              <a:buChar char="•"/>
              <a:tabLst>
                <a:tab pos="313781" algn="l"/>
              </a:tabLst>
            </a:pPr>
            <a:r>
              <a:rPr lang="sr-Latn-RS" sz="1412" spc="-4" dirty="0" smtClean="0">
                <a:cs typeface="Arial"/>
              </a:rPr>
              <a:t>2014, 2016. godina – povraćaj poreza plaćenog na zaradu </a:t>
            </a:r>
            <a:r>
              <a:rPr lang="sr-Latn-RS" sz="1412" spc="-4" dirty="0" err="1" smtClean="0">
                <a:cs typeface="Arial"/>
              </a:rPr>
              <a:t>novozaposlenog</a:t>
            </a:r>
            <a:r>
              <a:rPr lang="sr-Latn-RS" sz="1412" spc="-4" dirty="0" smtClean="0">
                <a:cs typeface="Arial"/>
              </a:rPr>
              <a:t> lica kao i doprinosa za obavezno socijalno osiguranje;</a:t>
            </a:r>
          </a:p>
          <a:p>
            <a:pPr marL="313781" marR="297532" indent="-303135">
              <a:buFont typeface="Arial" panose="020B0604020202020204" pitchFamily="34" charset="0"/>
              <a:buChar char="•"/>
              <a:tabLst>
                <a:tab pos="313781" algn="l"/>
              </a:tabLst>
            </a:pPr>
            <a:endParaRPr lang="sr-Latn-RS" sz="1412" spc="-4" dirty="0">
              <a:cs typeface="Arial"/>
            </a:endParaRPr>
          </a:p>
          <a:p>
            <a:pPr marL="770981" marR="297532" lvl="1" indent="-303135">
              <a:buFont typeface="Arial" panose="020B0604020202020204" pitchFamily="34" charset="0"/>
              <a:buChar char="•"/>
              <a:tabLst>
                <a:tab pos="313781" algn="l"/>
              </a:tabLst>
            </a:pPr>
            <a:r>
              <a:rPr lang="sr-Latn-RS" sz="1412" spc="-4" dirty="0" smtClean="0">
                <a:cs typeface="Arial"/>
              </a:rPr>
              <a:t>čl. 24 st. 1 </a:t>
            </a:r>
            <a:r>
              <a:rPr lang="sr-Latn-RS" sz="1412" spc="-4" dirty="0" err="1" smtClean="0">
                <a:cs typeface="Arial"/>
              </a:rPr>
              <a:t>tač</a:t>
            </a:r>
            <a:r>
              <a:rPr lang="sr-Latn-RS" sz="1412" spc="-4" dirty="0" smtClean="0">
                <a:cs typeface="Arial"/>
              </a:rPr>
              <a:t>. 9 ZPPPA – Samo obveznik ima pravo da na propisani način u propisanim rokovima dobije povraćaj poreza.</a:t>
            </a:r>
          </a:p>
          <a:p>
            <a:pPr marL="770981" marR="297532" lvl="1" indent="-303135">
              <a:buFont typeface="Arial" panose="020B0604020202020204" pitchFamily="34" charset="0"/>
              <a:buChar char="•"/>
              <a:tabLst>
                <a:tab pos="313781" algn="l"/>
              </a:tabLst>
            </a:pPr>
            <a:r>
              <a:rPr lang="sr-Latn-RS" sz="1412" spc="-4" dirty="0" smtClean="0">
                <a:cs typeface="Arial"/>
              </a:rPr>
              <a:t>čl. 24 st. 1 </a:t>
            </a:r>
            <a:r>
              <a:rPr lang="sr-Latn-RS" sz="1412" spc="-4" dirty="0" err="1" smtClean="0">
                <a:cs typeface="Arial"/>
              </a:rPr>
              <a:t>tač</a:t>
            </a:r>
            <a:r>
              <a:rPr lang="sr-Latn-RS" sz="1412" spc="-4" dirty="0" smtClean="0">
                <a:cs typeface="Arial"/>
              </a:rPr>
              <a:t>. 8 ZPPPA – Samo poreski obveznici imaju pravo na korišćenje poreskih olakšica</a:t>
            </a:r>
          </a:p>
          <a:p>
            <a:pPr marL="770981" marR="297532" lvl="1" indent="-303135">
              <a:buFont typeface="Arial" panose="020B0604020202020204" pitchFamily="34" charset="0"/>
              <a:buChar char="•"/>
              <a:tabLst>
                <a:tab pos="313781" algn="l"/>
              </a:tabLst>
            </a:pPr>
            <a:endParaRPr lang="sr-Latn-RS" sz="1412" spc="-4" dirty="0" smtClean="0">
              <a:cs typeface="Arial"/>
            </a:endParaRPr>
          </a:p>
          <a:p>
            <a:pPr marL="296396" marR="297532" indent="-285750">
              <a:buFont typeface="Arial" panose="020B0604020202020204" pitchFamily="34" charset="0"/>
              <a:buChar char="•"/>
              <a:tabLst>
                <a:tab pos="313781" algn="l"/>
              </a:tabLst>
            </a:pPr>
            <a:r>
              <a:rPr lang="sr-Latn-RS" sz="1412" spc="-4" dirty="0" smtClean="0">
                <a:cs typeface="Arial"/>
              </a:rPr>
              <a:t>2017. godina – </a:t>
            </a:r>
            <a:r>
              <a:rPr lang="sr-Latn-RS" sz="1412" b="1" spc="-4" dirty="0" smtClean="0">
                <a:cs typeface="Arial"/>
              </a:rPr>
              <a:t>PRAVO NA OSLOBOĐENJE</a:t>
            </a:r>
            <a:r>
              <a:rPr lang="sr-Latn-RS" sz="1412" spc="-4" dirty="0" smtClean="0">
                <a:cs typeface="Arial"/>
              </a:rPr>
              <a:t> kod plaćanja poreza po osnovu zarade za poslodavca, </a:t>
            </a:r>
            <a:r>
              <a:rPr lang="sr-Latn-RS" sz="1412" b="1" spc="-4" dirty="0" smtClean="0">
                <a:cs typeface="Arial"/>
              </a:rPr>
              <a:t>ALI I</a:t>
            </a:r>
            <a:r>
              <a:rPr lang="sr-Latn-RS" sz="1412" spc="-4" dirty="0" smtClean="0">
                <a:cs typeface="Arial"/>
              </a:rPr>
              <a:t> </a:t>
            </a:r>
          </a:p>
          <a:p>
            <a:pPr marL="296396" marR="297532" indent="-285750">
              <a:buFont typeface="Arial" panose="020B0604020202020204" pitchFamily="34" charset="0"/>
              <a:buChar char="•"/>
              <a:tabLst>
                <a:tab pos="313781" algn="l"/>
              </a:tabLst>
            </a:pPr>
            <a:r>
              <a:rPr lang="sr-Latn-RS" sz="1412" spc="-4" dirty="0" smtClean="0">
                <a:cs typeface="Arial"/>
              </a:rPr>
              <a:t>Čl. 45g Zakona o doprinosima za obavezno socijalno osiguranje: Poslodavac ima pravo da zadrži deo bruto zarade zaposlenog u delu u kome bi ona bila izdvojena za plaćanje doprinosa za obavezno socijalno osiguranje, ali se, za razliku od prethodnih rešenja zaposlenom za vreme trajanja podsticaja oduzima pravo na obavezno penziono </a:t>
            </a:r>
            <a:r>
              <a:rPr lang="sr-Latn-RS" sz="1412" spc="-4" dirty="0" smtClean="0">
                <a:cs typeface="Arial"/>
              </a:rPr>
              <a:t>osiguranje</a:t>
            </a:r>
            <a:r>
              <a:rPr lang="en-US" sz="1412" spc="-4" dirty="0" smtClean="0">
                <a:cs typeface="Arial"/>
              </a:rPr>
              <a:t>.</a:t>
            </a:r>
            <a:r>
              <a:rPr lang="sr-Latn-RS" sz="1412" spc="-4" dirty="0" smtClean="0">
                <a:cs typeface="Arial"/>
              </a:rPr>
              <a:t>  </a:t>
            </a:r>
            <a:endParaRPr lang="sr-Latn-RS" sz="1412" spc="-4" dirty="0" smtClean="0">
              <a:cs typeface="Arial"/>
            </a:endParaRPr>
          </a:p>
          <a:p>
            <a:pPr marL="313781" marR="297532" indent="-303135">
              <a:buFont typeface="Arial" panose="020B0604020202020204" pitchFamily="34" charset="0"/>
              <a:buChar char="•"/>
              <a:tabLst>
                <a:tab pos="313781" algn="l"/>
              </a:tabLst>
            </a:pPr>
            <a:endParaRPr lang="sr-Latn-RS" sz="1412" spc="-4" dirty="0">
              <a:cs typeface="Arial"/>
            </a:endParaRPr>
          </a:p>
        </p:txBody>
      </p:sp>
    </p:spTree>
    <p:extLst>
      <p:ext uri="{BB962C8B-B14F-4D97-AF65-F5344CB8AC3E}">
        <p14:creationId xmlns:p14="http://schemas.microsoft.com/office/powerpoint/2010/main" val="3996615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7051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Poreski podsticaji u oblasti poreza na zarade i doprinosa za obavezno socijalno osiguranje</a:t>
            </a:r>
            <a:endParaRPr sz="1588" dirty="0">
              <a:latin typeface="+mn-lt"/>
              <a:cs typeface="Arial"/>
            </a:endParaRPr>
          </a:p>
        </p:txBody>
      </p:sp>
      <p:sp>
        <p:nvSpPr>
          <p:cNvPr id="5" name="object 5"/>
          <p:cNvSpPr txBox="1"/>
          <p:nvPr/>
        </p:nvSpPr>
        <p:spPr>
          <a:xfrm>
            <a:off x="527977" y="1677717"/>
            <a:ext cx="7184091" cy="4780668"/>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Latn-RS" sz="1412" spc="-4" dirty="0" smtClean="0">
                <a:cs typeface="Arial"/>
              </a:rPr>
              <a:t>Čl. 58 Ustava Srbije – Sveto pravo svojine</a:t>
            </a:r>
          </a:p>
          <a:p>
            <a:pPr marL="313781" marR="297532" indent="-303135">
              <a:buFont typeface="Arial" panose="020B0604020202020204" pitchFamily="34" charset="0"/>
              <a:buChar char="•"/>
              <a:tabLst>
                <a:tab pos="313781" algn="l"/>
              </a:tabLst>
            </a:pPr>
            <a:endParaRPr lang="sr-Latn-RS" sz="1412" spc="-4" dirty="0">
              <a:cs typeface="Arial"/>
            </a:endParaRPr>
          </a:p>
          <a:p>
            <a:pPr marL="313781" marR="297532" indent="-303135">
              <a:buFont typeface="Arial" panose="020B0604020202020204" pitchFamily="34" charset="0"/>
              <a:buChar char="•"/>
              <a:tabLst>
                <a:tab pos="313781" algn="l"/>
              </a:tabLst>
            </a:pPr>
            <a:r>
              <a:rPr lang="sr-Latn-RS" sz="1412" spc="-4" dirty="0" smtClean="0">
                <a:cs typeface="Arial"/>
              </a:rPr>
              <a:t>Čl. 69 st. 2 Ustava Srbije – Pravo na socijalno obezbeđenje</a:t>
            </a:r>
          </a:p>
          <a:p>
            <a:pPr marL="313781" marR="297532" indent="-303135">
              <a:buFont typeface="Arial" panose="020B0604020202020204" pitchFamily="34" charset="0"/>
              <a:buChar char="•"/>
              <a:tabLst>
                <a:tab pos="313781" algn="l"/>
              </a:tabLst>
            </a:pPr>
            <a:endParaRPr lang="sr-Latn-RS" sz="1412" spc="-4" dirty="0">
              <a:cs typeface="Arial"/>
            </a:endParaRPr>
          </a:p>
          <a:p>
            <a:pPr marL="313781" marR="297532" indent="-303135">
              <a:buFont typeface="Arial" panose="020B0604020202020204" pitchFamily="34" charset="0"/>
              <a:buChar char="•"/>
              <a:tabLst>
                <a:tab pos="313781" algn="l"/>
              </a:tabLst>
            </a:pPr>
            <a:r>
              <a:rPr lang="sr-Latn-RS" sz="1412" spc="-4" dirty="0" smtClean="0">
                <a:cs typeface="Arial"/>
              </a:rPr>
              <a:t>Čl. 60 st. 4 Ustava Srbije – Pravo na rad i pravičnu naknadu</a:t>
            </a:r>
          </a:p>
          <a:p>
            <a:pPr marL="313781" marR="297532" indent="-303135">
              <a:buFont typeface="Arial" panose="020B0604020202020204" pitchFamily="34" charset="0"/>
              <a:buChar char="•"/>
              <a:tabLst>
                <a:tab pos="313781" algn="l"/>
              </a:tabLst>
            </a:pPr>
            <a:endParaRPr lang="sr-Latn-RS" sz="1412" spc="-4" dirty="0">
              <a:cs typeface="Arial"/>
            </a:endParaRPr>
          </a:p>
          <a:p>
            <a:pPr marL="313781" marR="297532" indent="-303135">
              <a:buFont typeface="Arial" panose="020B0604020202020204" pitchFamily="34" charset="0"/>
              <a:buChar char="•"/>
              <a:tabLst>
                <a:tab pos="313781" algn="l"/>
              </a:tabLst>
            </a:pPr>
            <a:r>
              <a:rPr lang="sr-Latn-RS" sz="1412" spc="-4" dirty="0">
                <a:cs typeface="Arial"/>
              </a:rPr>
              <a:t>Pored nedvosmislenih odredbi Zakona o radu na osnovu kojih je moguće zaključiti da zaposlenom pripada njegova celokupna bruto zarada, odnosno da bruto zarada predstavlja imovinu poreskog obveznika, u prilog ovakvom stavu govori i presuda Evropskog suda za ljudska prava u predmetu N.K.M. protiv Mađarske u čijem se obrazloženju navodi da nezavisno od toga da li je prihod isplaćen sa obavezom da naknadno bude prijavljen i da se na njega plati odgovarajući porez ili je pak porez automatski odbijen prilikom isplate, celokupan prihod predstavlja imovinu u smislu čl. 1 Protokola br. 1 uz Konvenciju o ljudskim pravima i osnovnim slobodama.  Za Evropski sud za ljudska prava je upravo činjenica nametanja poreske obaveze na određeni prihod dokaz da on i za samu državu predstavlja postojeću imovinu obveznika u svom celokupnom (dakle, bruto) iznosu, s obzirom na to da bi bilo besmisleno nametati poreske obaveze u odnosu na nepostojeću imovinu ili na neostvarene prihode.  ECHR, N.K.M. v. </a:t>
            </a:r>
            <a:r>
              <a:rPr lang="sr-Latn-RS" sz="1412" spc="-4" dirty="0" err="1">
                <a:cs typeface="Arial"/>
              </a:rPr>
              <a:t>Hungary</a:t>
            </a:r>
            <a:r>
              <a:rPr lang="sr-Latn-RS" sz="1412" spc="-4" dirty="0">
                <a:cs typeface="Arial"/>
              </a:rPr>
              <a:t>, n. 66529/11, 14 </a:t>
            </a:r>
            <a:r>
              <a:rPr lang="sr-Latn-RS" sz="1412" spc="-4" dirty="0" err="1">
                <a:cs typeface="Arial"/>
              </a:rPr>
              <a:t>May</a:t>
            </a:r>
            <a:r>
              <a:rPr lang="sr-Latn-RS" sz="1412" spc="-4" dirty="0">
                <a:cs typeface="Arial"/>
              </a:rPr>
              <a:t> 2013, para. 36. </a:t>
            </a:r>
          </a:p>
        </p:txBody>
      </p:sp>
    </p:spTree>
    <p:extLst>
      <p:ext uri="{BB962C8B-B14F-4D97-AF65-F5344CB8AC3E}">
        <p14:creationId xmlns:p14="http://schemas.microsoft.com/office/powerpoint/2010/main" val="4105928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3845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„Faktički“ ili „stvarni“ </a:t>
            </a:r>
            <a:r>
              <a:rPr lang="sr-Latn-RS" sz="2471" spc="-4" dirty="0" err="1" smtClean="0">
                <a:latin typeface="+mn-lt"/>
              </a:rPr>
              <a:t>isplatioci</a:t>
            </a:r>
            <a:r>
              <a:rPr lang="sr-Latn-RS" sz="2471" spc="-4" dirty="0" smtClean="0">
                <a:latin typeface="+mn-lt"/>
              </a:rPr>
              <a:t> zarada</a:t>
            </a:r>
            <a:endParaRPr sz="1588" dirty="0">
              <a:latin typeface="+mn-lt"/>
              <a:cs typeface="Arial"/>
            </a:endParaRPr>
          </a:p>
        </p:txBody>
      </p:sp>
      <p:sp>
        <p:nvSpPr>
          <p:cNvPr id="5" name="object 5"/>
          <p:cNvSpPr txBox="1"/>
          <p:nvPr/>
        </p:nvSpPr>
        <p:spPr>
          <a:xfrm>
            <a:off x="527977" y="1677717"/>
            <a:ext cx="7184091" cy="5215274"/>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Latn-RS" sz="1412" spc="-4" dirty="0" smtClean="0">
                <a:cs typeface="Arial"/>
              </a:rPr>
              <a:t>Mišljenje Ministarstva </a:t>
            </a:r>
            <a:r>
              <a:rPr lang="sr-Latn-RS" sz="1412" spc="-4" dirty="0">
                <a:cs typeface="Arial"/>
              </a:rPr>
              <a:t>finansija, br. 414-00-107/2006-04 </a:t>
            </a:r>
            <a:r>
              <a:rPr lang="sr-Latn-RS" sz="1412" spc="-4" dirty="0" smtClean="0">
                <a:cs typeface="Arial"/>
              </a:rPr>
              <a:t>od 23.11.2006</a:t>
            </a:r>
            <a:r>
              <a:rPr lang="sr-Latn-RS" sz="1412" spc="-4" dirty="0">
                <a:cs typeface="Arial"/>
              </a:rPr>
              <a:t>. god</a:t>
            </a:r>
            <a:r>
              <a:rPr lang="sr-Latn-RS" sz="1412" spc="-4" dirty="0" smtClean="0">
                <a:cs typeface="Arial"/>
              </a:rPr>
              <a:t>. (OMV mišljenje</a:t>
            </a:r>
            <a:r>
              <a:rPr lang="sr-Latn-RS" sz="1412" spc="-4" dirty="0" smtClean="0">
                <a:cs typeface="Arial"/>
              </a:rPr>
              <a:t>):</a:t>
            </a:r>
            <a:endParaRPr lang="en-US" sz="1412" spc="-4" dirty="0" smtClean="0">
              <a:cs typeface="Arial"/>
            </a:endParaRPr>
          </a:p>
          <a:p>
            <a:pPr marL="10646" marR="297532">
              <a:tabLst>
                <a:tab pos="313781" algn="l"/>
              </a:tabLst>
            </a:pPr>
            <a:endParaRPr lang="sr-Latn-RS" sz="1412" spc="-4" dirty="0" smtClean="0">
              <a:cs typeface="Arial"/>
            </a:endParaRPr>
          </a:p>
          <a:p>
            <a:pPr marL="467846" marR="297532" lvl="1">
              <a:tabLst>
                <a:tab pos="313781" algn="l"/>
              </a:tabLst>
            </a:pPr>
            <a:r>
              <a:rPr lang="sr-Latn-RS" sz="1412" spc="-4" dirty="0" smtClean="0">
                <a:cs typeface="Arial"/>
              </a:rPr>
              <a:t>	</a:t>
            </a:r>
            <a:r>
              <a:rPr lang="sr-Latn-RS" sz="1412" spc="-4" dirty="0" smtClean="0">
                <a:cs typeface="Arial"/>
              </a:rPr>
              <a:t>„S obzirom da je u konkretnom slučaju reč o plaćanju koje domaće pravno lice (kod koga je lice-upućeni saradnik zaposlen) vrši stranom pravnom licu – centrali (kod koga je upućeni saradnik, takođe, zaposlen) u visini zarade koju to strano pravno lice kao poslodavac isplaćuje upućenom saradniku, a sa ciljem naknade troškova (refundiranja) u celosti stranom pravnom licu na ime njegovog dela isplate zarade tom saradniku, Ministarstvo smatra da domaće pravno lice na teret čijih sredstava se faktički isplaćuje zarada koju upućeni saradnik (strano rezidentno fizičko lice) ostvaruje od centrale, iako nije neposredni (direktni) </a:t>
            </a:r>
            <a:r>
              <a:rPr lang="sr-Latn-RS" sz="1412" spc="-4" dirty="0" err="1" smtClean="0">
                <a:cs typeface="Arial"/>
              </a:rPr>
              <a:t>isplatilac</a:t>
            </a:r>
            <a:r>
              <a:rPr lang="sr-Latn-RS" sz="1412" spc="-4" dirty="0" smtClean="0">
                <a:cs typeface="Arial"/>
              </a:rPr>
              <a:t> zarade, predstavlja stvarnog </a:t>
            </a:r>
            <a:r>
              <a:rPr lang="sr-Latn-RS" sz="1412" spc="-4" dirty="0" err="1" smtClean="0">
                <a:cs typeface="Arial"/>
              </a:rPr>
              <a:t>isplatioca</a:t>
            </a:r>
            <a:r>
              <a:rPr lang="sr-Latn-RS" sz="1412" spc="-4" dirty="0" smtClean="0">
                <a:cs typeface="Arial"/>
              </a:rPr>
              <a:t> zarade upućenog saradnika. Naime, domaće pravno lice je faktički </a:t>
            </a:r>
            <a:r>
              <a:rPr lang="sr-Latn-RS" sz="1412" spc="-4" dirty="0" err="1" smtClean="0">
                <a:cs typeface="Arial"/>
              </a:rPr>
              <a:t>isplatilac</a:t>
            </a:r>
            <a:r>
              <a:rPr lang="sr-Latn-RS" sz="1412" spc="-4" dirty="0" smtClean="0">
                <a:cs typeface="Arial"/>
              </a:rPr>
              <a:t> i onog dela ukupne zarade koju kao poslodavac isplati zaposlenom licu–saradniku, kao i onog dela ukupne zarade koju isplaćuje centrala kao poslodavac, pri čemu trošak koji ima po osnovu zarade refundira od domaćeg poslodavca. Saglasno navedenom, smatramo da je domaće pravno lice, u konkretnom slučaju, kao </a:t>
            </a:r>
            <a:r>
              <a:rPr lang="sr-Latn-RS" sz="1412" spc="-4" dirty="0" err="1" smtClean="0">
                <a:cs typeface="Arial"/>
              </a:rPr>
              <a:t>isplatilac</a:t>
            </a:r>
            <a:r>
              <a:rPr lang="sr-Latn-RS" sz="1412" spc="-4" dirty="0" smtClean="0">
                <a:cs typeface="Arial"/>
              </a:rPr>
              <a:t> zarade u obavezi da na ostvareni prihod fizičkog lica obračuna porez na zaradu u skladu sa čl. 13. do 16. Zakona o porezu na dohodak građana.“</a:t>
            </a:r>
            <a:endParaRPr lang="en-US" sz="1412" spc="-4" dirty="0">
              <a:cs typeface="Arial"/>
            </a:endParaRPr>
          </a:p>
          <a:p>
            <a:pPr marL="313781" marR="297532" indent="-303135">
              <a:buFont typeface="Arial" panose="020B0604020202020204" pitchFamily="34" charset="0"/>
              <a:buChar char="•"/>
              <a:tabLst>
                <a:tab pos="313781" algn="l"/>
              </a:tabLst>
            </a:pPr>
            <a:endParaRPr lang="sr-Latn-RS" sz="1412" spc="-4" dirty="0">
              <a:cs typeface="Arial"/>
            </a:endParaRPr>
          </a:p>
          <a:p>
            <a:pPr marL="313781" marR="297532" indent="-303135">
              <a:buFont typeface="Arial" panose="020B0604020202020204" pitchFamily="34" charset="0"/>
              <a:buChar char="•"/>
              <a:tabLst>
                <a:tab pos="313781" algn="l"/>
              </a:tabLst>
            </a:pPr>
            <a:endParaRPr lang="sr-Latn-RS" sz="1412" spc="-4" dirty="0">
              <a:cs typeface="Arial"/>
            </a:endParaRPr>
          </a:p>
        </p:txBody>
      </p:sp>
    </p:spTree>
    <p:extLst>
      <p:ext uri="{BB962C8B-B14F-4D97-AF65-F5344CB8AC3E}">
        <p14:creationId xmlns:p14="http://schemas.microsoft.com/office/powerpoint/2010/main" val="869739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3845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„Faktički“ ili „stvarni“ </a:t>
            </a:r>
            <a:r>
              <a:rPr lang="sr-Latn-RS" sz="2471" spc="-4" dirty="0" err="1" smtClean="0">
                <a:latin typeface="+mn-lt"/>
              </a:rPr>
              <a:t>isplatioci</a:t>
            </a:r>
            <a:r>
              <a:rPr lang="sr-Latn-RS" sz="2471" spc="-4" dirty="0" smtClean="0">
                <a:latin typeface="+mn-lt"/>
              </a:rPr>
              <a:t> zarada</a:t>
            </a:r>
            <a:endParaRPr sz="1588" dirty="0">
              <a:latin typeface="+mn-lt"/>
              <a:cs typeface="Arial"/>
            </a:endParaRPr>
          </a:p>
        </p:txBody>
      </p:sp>
      <p:sp>
        <p:nvSpPr>
          <p:cNvPr id="5" name="object 5"/>
          <p:cNvSpPr txBox="1"/>
          <p:nvPr/>
        </p:nvSpPr>
        <p:spPr>
          <a:xfrm>
            <a:off x="527977" y="1677717"/>
            <a:ext cx="7184091" cy="2390334"/>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Latn-RS" sz="1412" spc="-4" dirty="0" smtClean="0">
                <a:cs typeface="Arial"/>
              </a:rPr>
              <a:t>Ima li poreza na dohodak građana tamo gde nema fizičkog lica (plaćanje naknade po osnovu usluga koje jedno pravno lice plaća drugom pravnom licu</a:t>
            </a:r>
            <a:r>
              <a:rPr lang="sr-Latn-RS" sz="1412" spc="-4" dirty="0" smtClean="0">
                <a:cs typeface="Arial"/>
              </a:rPr>
              <a:t>)?</a:t>
            </a:r>
          </a:p>
          <a:p>
            <a:pPr marL="313781" marR="297532" indent="-303135">
              <a:buFont typeface="Arial" panose="020B0604020202020204" pitchFamily="34" charset="0"/>
              <a:buChar char="•"/>
              <a:tabLst>
                <a:tab pos="313781" algn="l"/>
              </a:tabLst>
            </a:pPr>
            <a:endParaRPr lang="sr-Latn-RS" sz="1412" spc="-4" dirty="0" smtClean="0">
              <a:cs typeface="Arial"/>
            </a:endParaRPr>
          </a:p>
          <a:p>
            <a:pPr marL="313781" marR="297532" indent="-303135">
              <a:buFont typeface="Arial" panose="020B0604020202020204" pitchFamily="34" charset="0"/>
              <a:buChar char="•"/>
              <a:tabLst>
                <a:tab pos="313781" algn="l"/>
              </a:tabLst>
            </a:pPr>
            <a:r>
              <a:rPr lang="sr-Latn-RS" sz="1412" spc="-4" dirty="0" smtClean="0">
                <a:cs typeface="Arial"/>
              </a:rPr>
              <a:t>Zarada zaposlenog kao elemenat za određivanje visine naknade </a:t>
            </a:r>
            <a:r>
              <a:rPr lang="sr-Latn-RS" sz="1412" spc="-4" dirty="0" smtClean="0">
                <a:cs typeface="Arial"/>
              </a:rPr>
              <a:t>za </a:t>
            </a:r>
            <a:r>
              <a:rPr lang="sr-Latn-RS" sz="1412" spc="-4" dirty="0" smtClean="0">
                <a:cs typeface="Arial"/>
              </a:rPr>
              <a:t>pruženu uslugu</a:t>
            </a:r>
            <a:r>
              <a:rPr lang="sr-Latn-RS" sz="1412" spc="-4" dirty="0" smtClean="0">
                <a:cs typeface="Arial"/>
              </a:rPr>
              <a:t>?</a:t>
            </a:r>
          </a:p>
          <a:p>
            <a:pPr marL="10646" marR="297532">
              <a:tabLst>
                <a:tab pos="313781" algn="l"/>
              </a:tabLst>
            </a:pPr>
            <a:endParaRPr lang="sr-Latn-RS" sz="1412" spc="-4" dirty="0" smtClean="0">
              <a:cs typeface="Arial"/>
            </a:endParaRPr>
          </a:p>
          <a:p>
            <a:pPr marL="313781" marR="297532" indent="-303135">
              <a:buFont typeface="Arial" panose="020B0604020202020204" pitchFamily="34" charset="0"/>
              <a:buChar char="•"/>
              <a:tabLst>
                <a:tab pos="313781" algn="l"/>
              </a:tabLst>
            </a:pPr>
            <a:r>
              <a:rPr lang="sr-Latn-RS" sz="1412" spc="-4" dirty="0" smtClean="0">
                <a:cs typeface="Arial"/>
              </a:rPr>
              <a:t>PP OPO?</a:t>
            </a:r>
          </a:p>
          <a:p>
            <a:pPr marL="10646" marR="297532">
              <a:tabLst>
                <a:tab pos="313781" algn="l"/>
              </a:tabLst>
            </a:pPr>
            <a:endParaRPr lang="sr-Latn-RS" sz="1412" spc="-4" dirty="0" smtClean="0">
              <a:cs typeface="Arial"/>
            </a:endParaRPr>
          </a:p>
          <a:p>
            <a:pPr marL="10646" marR="297532">
              <a:tabLst>
                <a:tab pos="313781" algn="l"/>
              </a:tabLst>
            </a:pPr>
            <a:r>
              <a:rPr lang="sr-Latn-RS" sz="1412" spc="-4" dirty="0" smtClean="0">
                <a:cs typeface="Arial"/>
              </a:rPr>
              <a:t>	</a:t>
            </a:r>
            <a:endParaRPr lang="sr-Latn-RS" sz="1412" spc="-4" dirty="0">
              <a:cs typeface="Arial"/>
            </a:endParaRPr>
          </a:p>
          <a:p>
            <a:pPr marL="313781" marR="297532" indent="-303135">
              <a:buFont typeface="Arial" panose="020B0604020202020204" pitchFamily="34" charset="0"/>
              <a:buChar char="•"/>
              <a:tabLst>
                <a:tab pos="313781" algn="l"/>
              </a:tabLst>
            </a:pPr>
            <a:endParaRPr lang="sr-Latn-RS" sz="1412" spc="-4" dirty="0">
              <a:cs typeface="Arial"/>
            </a:endParaRPr>
          </a:p>
        </p:txBody>
      </p:sp>
    </p:spTree>
    <p:extLst>
      <p:ext uri="{BB962C8B-B14F-4D97-AF65-F5344CB8AC3E}">
        <p14:creationId xmlns:p14="http://schemas.microsoft.com/office/powerpoint/2010/main" val="2955843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3845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„Faktički“ ili „stvarni“ </a:t>
            </a:r>
            <a:r>
              <a:rPr lang="sr-Latn-RS" sz="2471" spc="-4" dirty="0" err="1" smtClean="0">
                <a:latin typeface="+mn-lt"/>
              </a:rPr>
              <a:t>isplatioci</a:t>
            </a:r>
            <a:r>
              <a:rPr lang="sr-Latn-RS" sz="2471" spc="-4" dirty="0" smtClean="0">
                <a:latin typeface="+mn-lt"/>
              </a:rPr>
              <a:t> zarada</a:t>
            </a:r>
            <a:endParaRPr sz="1588" dirty="0">
              <a:latin typeface="+mn-lt"/>
              <a:cs typeface="Arial"/>
            </a:endParaRPr>
          </a:p>
        </p:txBody>
      </p:sp>
      <p:sp>
        <p:nvSpPr>
          <p:cNvPr id="5" name="object 5"/>
          <p:cNvSpPr txBox="1"/>
          <p:nvPr/>
        </p:nvSpPr>
        <p:spPr>
          <a:xfrm>
            <a:off x="527977" y="1677717"/>
            <a:ext cx="7184091" cy="3476849"/>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Latn-RS" sz="1412" spc="-4" dirty="0">
                <a:cs typeface="Arial"/>
              </a:rPr>
              <a:t>Mišljenje Ministarstva finansija, br. 414-00-120/2008-04 od 18.2.2009. </a:t>
            </a:r>
            <a:r>
              <a:rPr lang="sr-Latn-RS" sz="1412" spc="-4" dirty="0" smtClean="0">
                <a:cs typeface="Arial"/>
              </a:rPr>
              <a:t>godine:</a:t>
            </a:r>
          </a:p>
          <a:p>
            <a:pPr marL="10646" marR="297532">
              <a:tabLst>
                <a:tab pos="313781" algn="l"/>
              </a:tabLst>
            </a:pPr>
            <a:r>
              <a:rPr lang="sr-Latn-RS" sz="1412" spc="-4" dirty="0">
                <a:cs typeface="Arial"/>
              </a:rPr>
              <a:t>	</a:t>
            </a:r>
            <a:endParaRPr lang="sr-Latn-RS" sz="1412" spc="-4" dirty="0" smtClean="0">
              <a:cs typeface="Arial"/>
            </a:endParaRPr>
          </a:p>
          <a:p>
            <a:pPr marL="467846" marR="297532" lvl="1">
              <a:tabLst>
                <a:tab pos="313781" algn="l"/>
              </a:tabLst>
            </a:pPr>
            <a:r>
              <a:rPr lang="sr-Latn-RS" sz="1412" spc="-4" dirty="0" smtClean="0">
                <a:cs typeface="Arial"/>
              </a:rPr>
              <a:t>	„Upućeni radnik (koji je u radnom odnosu kod inostranog poslodavca) na rad u Republiku Srbiju radi obavljanja poslova na teritoriji Republike Srbije za potrebe domaćeg pravnog lica (pri čemu ne zasniva radni odnos sa domaćim pravnim licem) dužan je da sam obračuna i plati porez, osim ako je ugovorom o izbegavanju dvostrukog oporezivanja drukčije uređeno.“</a:t>
            </a:r>
          </a:p>
          <a:p>
            <a:pPr marL="10646" marR="297532">
              <a:tabLst>
                <a:tab pos="313781" algn="l"/>
              </a:tabLst>
            </a:pPr>
            <a:endParaRPr lang="sr-Latn-RS" sz="1412" spc="-4" dirty="0">
              <a:cs typeface="Arial"/>
            </a:endParaRPr>
          </a:p>
          <a:p>
            <a:pPr marL="296396" marR="297532" indent="-285750">
              <a:buFont typeface="Arial" panose="020B0604020202020204" pitchFamily="34" charset="0"/>
              <a:buChar char="•"/>
              <a:tabLst>
                <a:tab pos="313781" algn="l"/>
              </a:tabLst>
            </a:pPr>
            <a:r>
              <a:rPr lang="sr-Latn-RS" sz="1412" spc="-4" dirty="0">
                <a:cs typeface="Arial"/>
              </a:rPr>
              <a:t>Mišljenje Ministarstva finansija, br. 414-00-102/2009-04 od 23.7.2009. </a:t>
            </a:r>
            <a:r>
              <a:rPr lang="sr-Latn-RS" sz="1412" spc="-4" dirty="0" smtClean="0">
                <a:cs typeface="Arial"/>
              </a:rPr>
              <a:t>godine, Mišljenje </a:t>
            </a:r>
            <a:r>
              <a:rPr lang="sr-Latn-RS" sz="1412" spc="-4" dirty="0">
                <a:cs typeface="Arial"/>
              </a:rPr>
              <a:t>Ministarstva finansija, br. 413-01-2255/2010-04 od 10.9.2010. </a:t>
            </a:r>
            <a:r>
              <a:rPr lang="sr-Latn-RS" sz="1412" spc="-4" dirty="0" smtClean="0">
                <a:cs typeface="Arial"/>
              </a:rPr>
              <a:t>godine), Mišljenje </a:t>
            </a:r>
            <a:r>
              <a:rPr lang="sr-Latn-RS" sz="1412" spc="-4" dirty="0">
                <a:cs typeface="Arial"/>
              </a:rPr>
              <a:t>Ministarstva finansija, br. 414-00-145/2008-04 od 14.7.2009. </a:t>
            </a:r>
            <a:r>
              <a:rPr lang="sr-Latn-RS" sz="1412" spc="-4" dirty="0" smtClean="0">
                <a:cs typeface="Arial"/>
              </a:rPr>
              <a:t>godine, Mišljenje </a:t>
            </a:r>
            <a:r>
              <a:rPr lang="sr-Latn-RS" sz="1412" spc="-4" dirty="0">
                <a:cs typeface="Arial"/>
              </a:rPr>
              <a:t>Ministarstva finansija, br. 413-01-02012/2010-04 od 8.12.2010. </a:t>
            </a:r>
            <a:r>
              <a:rPr lang="sr-Latn-RS" sz="1412" spc="-4" dirty="0" smtClean="0">
                <a:cs typeface="Arial"/>
              </a:rPr>
              <a:t>godine</a:t>
            </a:r>
          </a:p>
          <a:p>
            <a:pPr marL="296396" marR="297532" indent="-285750">
              <a:buFont typeface="Arial" panose="020B0604020202020204" pitchFamily="34" charset="0"/>
              <a:buChar char="•"/>
              <a:tabLst>
                <a:tab pos="313781" algn="l"/>
              </a:tabLst>
            </a:pPr>
            <a:endParaRPr lang="sr-Latn-RS" sz="1412" spc="-4" dirty="0">
              <a:cs typeface="Arial"/>
            </a:endParaRPr>
          </a:p>
        </p:txBody>
      </p:sp>
    </p:spTree>
    <p:extLst>
      <p:ext uri="{BB962C8B-B14F-4D97-AF65-F5344CB8AC3E}">
        <p14:creationId xmlns:p14="http://schemas.microsoft.com/office/powerpoint/2010/main" val="1505761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3845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„Faktički“ ili „stvarni“ </a:t>
            </a:r>
            <a:r>
              <a:rPr lang="sr-Latn-RS" sz="2471" spc="-4" dirty="0" err="1" smtClean="0">
                <a:latin typeface="+mn-lt"/>
              </a:rPr>
              <a:t>isplatioci</a:t>
            </a:r>
            <a:r>
              <a:rPr lang="sr-Latn-RS" sz="2471" spc="-4" dirty="0" smtClean="0">
                <a:latin typeface="+mn-lt"/>
              </a:rPr>
              <a:t> zarada</a:t>
            </a:r>
            <a:endParaRPr sz="1588" dirty="0">
              <a:latin typeface="+mn-lt"/>
              <a:cs typeface="Arial"/>
            </a:endParaRPr>
          </a:p>
        </p:txBody>
      </p:sp>
      <p:sp>
        <p:nvSpPr>
          <p:cNvPr id="5" name="object 5"/>
          <p:cNvSpPr txBox="1"/>
          <p:nvPr/>
        </p:nvSpPr>
        <p:spPr>
          <a:xfrm>
            <a:off x="527977" y="1677717"/>
            <a:ext cx="7184091" cy="3911455"/>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Latn-RS" sz="1412" spc="-4" dirty="0" smtClean="0">
                <a:cs typeface="Arial"/>
              </a:rPr>
              <a:t>Važno je (ne)biti zaposlen kod domaćeg poslodavca? </a:t>
            </a:r>
          </a:p>
          <a:p>
            <a:pPr marL="313781" marR="297532" indent="-303135">
              <a:buFont typeface="Arial" panose="020B0604020202020204" pitchFamily="34" charset="0"/>
              <a:buChar char="•"/>
              <a:tabLst>
                <a:tab pos="313781" algn="l"/>
              </a:tabLst>
            </a:pPr>
            <a:r>
              <a:rPr lang="sr-Latn-RS" sz="1412" spc="-4" dirty="0" smtClean="0">
                <a:cs typeface="Arial"/>
              </a:rPr>
              <a:t>Ima li „faktičkog“ </a:t>
            </a:r>
            <a:r>
              <a:rPr lang="sr-Latn-RS" sz="1412" spc="-4" dirty="0" err="1" smtClean="0">
                <a:cs typeface="Arial"/>
              </a:rPr>
              <a:t>isplatioca</a:t>
            </a:r>
            <a:r>
              <a:rPr lang="sr-Latn-RS" sz="1412" spc="-4" dirty="0" smtClean="0">
                <a:cs typeface="Arial"/>
              </a:rPr>
              <a:t> bez primene čl. 9 ZPPPA?  </a:t>
            </a:r>
          </a:p>
          <a:p>
            <a:pPr marL="313781" marR="297532" indent="-303135">
              <a:buFont typeface="Arial" panose="020B0604020202020204" pitchFamily="34" charset="0"/>
              <a:buChar char="•"/>
              <a:tabLst>
                <a:tab pos="313781" algn="l"/>
              </a:tabLst>
            </a:pPr>
            <a:r>
              <a:rPr lang="sr-Latn-RS" sz="1412" spc="-4" dirty="0" smtClean="0">
                <a:cs typeface="Arial"/>
              </a:rPr>
              <a:t>Jednostavno pitanje: da li zaposleni može da tuži srpskog poslodavca ukoliko mu njegov strani poslodavac ne isplati zaradu na koju ima pravo po osnovu ugovora o radu koji ima sa tim stranim poslodavcem?</a:t>
            </a:r>
          </a:p>
          <a:p>
            <a:pPr marL="313781" marR="297532" indent="-303135">
              <a:buFont typeface="Arial" panose="020B0604020202020204" pitchFamily="34" charset="0"/>
              <a:buChar char="•"/>
              <a:tabLst>
                <a:tab pos="313781" algn="l"/>
              </a:tabLst>
            </a:pPr>
            <a:r>
              <a:rPr lang="sr-Latn-RS" sz="1412" spc="-4" dirty="0" smtClean="0">
                <a:cs typeface="Arial"/>
              </a:rPr>
              <a:t>Još jedna nedoumica: da li izvršenje obaveze domaćeg poslodavca prema stranom </a:t>
            </a:r>
            <a:r>
              <a:rPr lang="sr-Latn-RS" sz="1412" spc="-4" dirty="0" err="1" smtClean="0">
                <a:cs typeface="Arial"/>
              </a:rPr>
              <a:t>pružaocu</a:t>
            </a:r>
            <a:r>
              <a:rPr lang="sr-Latn-RS" sz="1412" spc="-4" dirty="0" smtClean="0">
                <a:cs typeface="Arial"/>
              </a:rPr>
              <a:t> usluge utiče na prava zaposlenog?  </a:t>
            </a:r>
          </a:p>
          <a:p>
            <a:pPr marL="313781" marR="297532" indent="-303135">
              <a:buFont typeface="Arial" panose="020B0604020202020204" pitchFamily="34" charset="0"/>
              <a:buChar char="•"/>
              <a:tabLst>
                <a:tab pos="313781" algn="l"/>
              </a:tabLst>
            </a:pPr>
            <a:r>
              <a:rPr lang="sr-Latn-RS" sz="1412" spc="-4" dirty="0" smtClean="0">
                <a:cs typeface="Arial"/>
              </a:rPr>
              <a:t>A kada to nastaje obaveza po osnovu poreza na zaradu?  Šta ukoliko zaposleni u inostranstvu uredno prima zaradu svakog meseca, dok se plaćanje po osnovu pruženih usluga između dva pravna lica vrši na godišnjem nivou?  </a:t>
            </a:r>
          </a:p>
          <a:p>
            <a:pPr marL="313781" marR="297532" indent="-303135">
              <a:buFont typeface="Arial" panose="020B0604020202020204" pitchFamily="34" charset="0"/>
              <a:buChar char="•"/>
              <a:tabLst>
                <a:tab pos="313781" algn="l"/>
              </a:tabLst>
            </a:pPr>
            <a:endParaRPr lang="sr-Latn-RS" sz="1412" spc="-4" dirty="0">
              <a:cs typeface="Arial"/>
            </a:endParaRPr>
          </a:p>
          <a:p>
            <a:pPr marL="313781" marR="297532" indent="-303135">
              <a:buFont typeface="Arial" panose="020B0604020202020204" pitchFamily="34" charset="0"/>
              <a:buChar char="•"/>
              <a:tabLst>
                <a:tab pos="313781" algn="l"/>
              </a:tabLst>
            </a:pPr>
            <a:r>
              <a:rPr lang="sr-Latn-RS" sz="1412" spc="-4" dirty="0" smtClean="0">
                <a:cs typeface="Arial"/>
              </a:rPr>
              <a:t>Upravni sud 2012. godine: </a:t>
            </a:r>
          </a:p>
          <a:p>
            <a:pPr marL="313781" marR="297532" indent="-303135">
              <a:buFont typeface="Arial" panose="020B0604020202020204" pitchFamily="34" charset="0"/>
              <a:buChar char="•"/>
              <a:tabLst>
                <a:tab pos="313781" algn="l"/>
              </a:tabLst>
            </a:pPr>
            <a:r>
              <a:rPr lang="sr-Latn-RS" sz="1412" spc="-4" dirty="0" smtClean="0">
                <a:cs typeface="Arial"/>
              </a:rPr>
              <a:t>20 U.17561</a:t>
            </a:r>
            <a:r>
              <a:rPr lang="en-US" sz="1412" spc="-4" dirty="0" smtClean="0">
                <a:cs typeface="Arial"/>
              </a:rPr>
              <a:t>/10 – </a:t>
            </a:r>
            <a:r>
              <a:rPr lang="en-US" sz="1412" spc="-4" dirty="0" err="1" smtClean="0">
                <a:cs typeface="Arial"/>
              </a:rPr>
              <a:t>prihvata</a:t>
            </a:r>
            <a:r>
              <a:rPr lang="en-US" sz="1412" spc="-4" dirty="0" smtClean="0">
                <a:cs typeface="Arial"/>
              </a:rPr>
              <a:t> se </a:t>
            </a:r>
            <a:r>
              <a:rPr lang="sr-Latn-RS" sz="1412" spc="-4" dirty="0" smtClean="0">
                <a:cs typeface="Arial"/>
              </a:rPr>
              <a:t>koncept „faktičkog </a:t>
            </a:r>
            <a:r>
              <a:rPr lang="sr-Latn-RS" sz="1412" spc="-4" dirty="0" err="1" smtClean="0">
                <a:cs typeface="Arial"/>
              </a:rPr>
              <a:t>isplatioca</a:t>
            </a:r>
            <a:r>
              <a:rPr lang="sr-Latn-RS" sz="1412" spc="-4" dirty="0" smtClean="0">
                <a:cs typeface="Arial"/>
              </a:rPr>
              <a:t>“ i to bez pozivanja na član 9 ZPPPA, međutim</a:t>
            </a:r>
          </a:p>
          <a:p>
            <a:pPr marL="313781" marR="297532" indent="-303135">
              <a:buFont typeface="Arial" panose="020B0604020202020204" pitchFamily="34" charset="0"/>
              <a:buChar char="•"/>
              <a:tabLst>
                <a:tab pos="313781" algn="l"/>
              </a:tabLst>
            </a:pPr>
            <a:endParaRPr lang="sr-Latn-RS" sz="1412" spc="-4" dirty="0">
              <a:cs typeface="Arial"/>
            </a:endParaRPr>
          </a:p>
          <a:p>
            <a:pPr marL="10646" marR="297532">
              <a:tabLst>
                <a:tab pos="313781" algn="l"/>
              </a:tabLst>
            </a:pPr>
            <a:endParaRPr lang="sr-Latn-RS" sz="1412" spc="-4" dirty="0" smtClean="0">
              <a:cs typeface="Arial"/>
            </a:endParaRPr>
          </a:p>
          <a:p>
            <a:pPr marL="296396" marR="297532" indent="-285750">
              <a:buFont typeface="Arial" panose="020B0604020202020204" pitchFamily="34" charset="0"/>
              <a:buChar char="•"/>
              <a:tabLst>
                <a:tab pos="313781" algn="l"/>
              </a:tabLst>
            </a:pPr>
            <a:endParaRPr lang="sr-Latn-RS" sz="1412" spc="-4" dirty="0">
              <a:cs typeface="Arial"/>
            </a:endParaRPr>
          </a:p>
        </p:txBody>
      </p:sp>
    </p:spTree>
    <p:extLst>
      <p:ext uri="{BB962C8B-B14F-4D97-AF65-F5344CB8AC3E}">
        <p14:creationId xmlns:p14="http://schemas.microsoft.com/office/powerpoint/2010/main" val="922521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3845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„Faktički“ ili „stvarni“ </a:t>
            </a:r>
            <a:r>
              <a:rPr lang="sr-Latn-RS" sz="2471" spc="-4" dirty="0" err="1" smtClean="0">
                <a:latin typeface="+mn-lt"/>
              </a:rPr>
              <a:t>isplatioci</a:t>
            </a:r>
            <a:r>
              <a:rPr lang="sr-Latn-RS" sz="2471" spc="-4" dirty="0" smtClean="0">
                <a:latin typeface="+mn-lt"/>
              </a:rPr>
              <a:t> zarada</a:t>
            </a:r>
            <a:endParaRPr sz="1588" dirty="0">
              <a:latin typeface="+mn-lt"/>
              <a:cs typeface="Arial"/>
            </a:endParaRPr>
          </a:p>
        </p:txBody>
      </p:sp>
      <p:sp>
        <p:nvSpPr>
          <p:cNvPr id="5" name="object 5"/>
          <p:cNvSpPr txBox="1"/>
          <p:nvPr/>
        </p:nvSpPr>
        <p:spPr>
          <a:xfrm>
            <a:off x="527977" y="1677717"/>
            <a:ext cx="7184091" cy="4780668"/>
          </a:xfrm>
          <a:prstGeom prst="rect">
            <a:avLst/>
          </a:prstGeom>
        </p:spPr>
        <p:txBody>
          <a:bodyPr vert="horz" wrap="square" lIns="0" tIns="0" rIns="0" bIns="0" rtlCol="0">
            <a:spAutoFit/>
          </a:bodyPr>
          <a:lstStyle/>
          <a:p>
            <a:pPr marL="313781" marR="297532" indent="-303135">
              <a:buFont typeface="Arial" panose="020B0604020202020204" pitchFamily="34" charset="0"/>
              <a:buChar char="•"/>
              <a:tabLst>
                <a:tab pos="313781" algn="l"/>
              </a:tabLst>
            </a:pPr>
            <a:r>
              <a:rPr lang="sr-Cyrl-RS" sz="1412" spc="-4" dirty="0" smtClean="0">
                <a:cs typeface="Arial"/>
              </a:rPr>
              <a:t>9 </a:t>
            </a:r>
            <a:r>
              <a:rPr lang="sr-Latn-RS" sz="1412" spc="-4" dirty="0" smtClean="0">
                <a:cs typeface="Arial"/>
              </a:rPr>
              <a:t>U</a:t>
            </a:r>
            <a:r>
              <a:rPr lang="sr-Cyrl-RS" sz="1412" spc="-4" dirty="0" smtClean="0">
                <a:cs typeface="Arial"/>
              </a:rPr>
              <a:t>. 11378/12</a:t>
            </a:r>
            <a:r>
              <a:rPr lang="sr-Latn-RS" sz="1412" spc="-4" dirty="0">
                <a:cs typeface="Arial"/>
              </a:rPr>
              <a:t>: Tužiocu je, po oceni Upravnog suda, neosnovano utvrđena i </a:t>
            </a:r>
            <a:r>
              <a:rPr lang="sr-Latn-RS" sz="1412" spc="-4" dirty="0" err="1">
                <a:cs typeface="Arial"/>
              </a:rPr>
              <a:t>neprijavljena</a:t>
            </a:r>
            <a:r>
              <a:rPr lang="sr-Latn-RS" sz="1412" spc="-4" dirty="0">
                <a:cs typeface="Arial"/>
              </a:rPr>
              <a:t> obaveza po osnovu poreza na zarade i neisplaćenu naknadu stranom pravnom licu na ime pružanja usluge iznajmljivanja radne snage (lizing radne snage), na koji iznos je  tužilac, kao primalac usluge, već obračunao i platio porez na dodatu vrednost po stopi od 18%, budući da je davalac usluge strano pravno lice koje nema poslovnu jedinicu na teritoriji Republike Srbije, niti je odredilo poreskog punomoćnika. Zaključak tuženog organa da je tužilac zapravo pravi </a:t>
            </a:r>
            <a:r>
              <a:rPr lang="sr-Latn-RS" sz="1412" spc="-4" dirty="0" err="1">
                <a:cs typeface="Arial"/>
              </a:rPr>
              <a:t>isplatilac</a:t>
            </a:r>
            <a:r>
              <a:rPr lang="sr-Latn-RS" sz="1412" spc="-4" dirty="0">
                <a:cs typeface="Arial"/>
              </a:rPr>
              <a:t> zarade zato što je naknada usluge jednaka bruto zaradi iznajmljenih radnika i drugim sporednim  davanjima koja im isplaćuje njihov poslodavac sa kojim su u radnom odnosu, ne može se prihvatiti kao pravilan, jer nema uporište u propisima. Osim toga, nesporno je da tužilac nije isplaćivao zaradu licima koje je iznajmio, već je isplaćivao naknadu za uslugu njihovom stranom poslodavcu, koja je samo opredeljena visinom bruto zarade kod stranog poslodavca i visinom troškova </a:t>
            </a:r>
            <a:r>
              <a:rPr lang="sr-Latn-RS" sz="1412" spc="-4" dirty="0" err="1">
                <a:cs typeface="Arial"/>
              </a:rPr>
              <a:t>poslodaca</a:t>
            </a:r>
            <a:r>
              <a:rPr lang="sr-Latn-RS" sz="1412" spc="-4" dirty="0">
                <a:cs typeface="Arial"/>
              </a:rPr>
              <a:t> nastalih njihovim </a:t>
            </a:r>
            <a:r>
              <a:rPr lang="sr-Latn-RS" sz="1412" spc="-4" dirty="0" err="1">
                <a:cs typeface="Arial"/>
              </a:rPr>
              <a:t>angaživanjem</a:t>
            </a:r>
            <a:r>
              <a:rPr lang="sr-Latn-RS" sz="1412" spc="-4" dirty="0">
                <a:cs typeface="Arial"/>
              </a:rPr>
              <a:t> u Republici Srbiji, na koji iznos je tužilac pravilno obračunao i uplatio porez na dodatu vrednost za izvršene usluge.</a:t>
            </a:r>
            <a:endParaRPr lang="sr-Latn-RS" sz="1412" spc="-4" dirty="0" smtClean="0">
              <a:cs typeface="Arial"/>
            </a:endParaRPr>
          </a:p>
          <a:p>
            <a:pPr marL="10646" marR="297532">
              <a:tabLst>
                <a:tab pos="313781" algn="l"/>
              </a:tabLst>
            </a:pPr>
            <a:endParaRPr lang="sr-Latn-RS" sz="1412" spc="-4" dirty="0">
              <a:cs typeface="Arial"/>
            </a:endParaRPr>
          </a:p>
          <a:p>
            <a:pPr marL="10646" marR="297532">
              <a:tabLst>
                <a:tab pos="313781" algn="l"/>
              </a:tabLst>
            </a:pPr>
            <a:endParaRPr lang="sr-Latn-RS" sz="1412" spc="-4" dirty="0" smtClean="0">
              <a:cs typeface="Arial"/>
            </a:endParaRPr>
          </a:p>
          <a:p>
            <a:pPr marL="313781" marR="297532" indent="-303135">
              <a:buFont typeface="Arial" panose="020B0604020202020204" pitchFamily="34" charset="0"/>
              <a:buChar char="•"/>
              <a:tabLst>
                <a:tab pos="313781" algn="l"/>
              </a:tabLst>
            </a:pPr>
            <a:endParaRPr lang="sr-Latn-RS" sz="1412" spc="-4" dirty="0" smtClean="0">
              <a:cs typeface="Arial"/>
            </a:endParaRPr>
          </a:p>
          <a:p>
            <a:pPr marL="296396" marR="297532" indent="-285750">
              <a:buFont typeface="Arial" panose="020B0604020202020204" pitchFamily="34" charset="0"/>
              <a:buChar char="•"/>
              <a:tabLst>
                <a:tab pos="313781" algn="l"/>
              </a:tabLst>
            </a:pPr>
            <a:endParaRPr lang="sr-Latn-RS" sz="1412" spc="-4" dirty="0">
              <a:cs typeface="Arial"/>
            </a:endParaRPr>
          </a:p>
        </p:txBody>
      </p:sp>
    </p:spTree>
    <p:extLst>
      <p:ext uri="{BB962C8B-B14F-4D97-AF65-F5344CB8AC3E}">
        <p14:creationId xmlns:p14="http://schemas.microsoft.com/office/powerpoint/2010/main" val="2886773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7051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IT </a:t>
            </a:r>
            <a:r>
              <a:rPr lang="sr-Latn-RS" sz="2471" spc="-4" dirty="0">
                <a:latin typeface="+mn-lt"/>
              </a:rPr>
              <a:t>sektor i razlikovanje između zaposlenog i preduzetnika</a:t>
            </a:r>
          </a:p>
        </p:txBody>
      </p:sp>
      <p:sp>
        <p:nvSpPr>
          <p:cNvPr id="5" name="object 5"/>
          <p:cNvSpPr txBox="1"/>
          <p:nvPr/>
        </p:nvSpPr>
        <p:spPr>
          <a:xfrm>
            <a:off x="527977" y="1677717"/>
            <a:ext cx="7184091" cy="3911455"/>
          </a:xfrm>
          <a:prstGeom prst="rect">
            <a:avLst/>
          </a:prstGeom>
        </p:spPr>
        <p:txBody>
          <a:bodyPr vert="horz" wrap="square" lIns="0" tIns="0" rIns="0" bIns="0" rtlCol="0">
            <a:spAutoFit/>
          </a:bodyPr>
          <a:lstStyle/>
          <a:p>
            <a:pPr marL="296396" marR="297532" indent="-285750">
              <a:buFont typeface="Arial" panose="020B0604020202020204" pitchFamily="34" charset="0"/>
              <a:buChar char="•"/>
              <a:tabLst>
                <a:tab pos="313781" algn="l"/>
              </a:tabLst>
            </a:pPr>
            <a:r>
              <a:rPr lang="en-US" sz="1412" spc="-4" dirty="0" err="1" smtClean="0">
                <a:cs typeface="Arial"/>
              </a:rPr>
              <a:t>Krenu</a:t>
            </a:r>
            <a:r>
              <a:rPr lang="sr-Latn-RS" sz="1412" spc="-4" dirty="0" smtClean="0">
                <a:cs typeface="Arial"/>
              </a:rPr>
              <a:t>će </a:t>
            </a:r>
            <a:r>
              <a:rPr lang="sr-Latn-RS" sz="1412" spc="-4" dirty="0" err="1" smtClean="0">
                <a:cs typeface="Arial"/>
              </a:rPr>
              <a:t>armagedon</a:t>
            </a:r>
            <a:r>
              <a:rPr lang="sr-Latn-RS" sz="1412" spc="-4" dirty="0" smtClean="0">
                <a:cs typeface="Arial"/>
              </a:rPr>
              <a:t>? Iznenađeni smo?</a:t>
            </a:r>
          </a:p>
          <a:p>
            <a:pPr marL="296396" marR="297532" indent="-285750">
              <a:buFont typeface="Arial" panose="020B0604020202020204" pitchFamily="34" charset="0"/>
              <a:buChar char="•"/>
              <a:tabLst>
                <a:tab pos="313781" algn="l"/>
              </a:tabLst>
            </a:pPr>
            <a:endParaRPr lang="sr-Latn-RS" sz="1412" spc="-4" dirty="0">
              <a:cs typeface="Arial"/>
            </a:endParaRPr>
          </a:p>
          <a:p>
            <a:pPr marL="296396" marR="297532" indent="-285750">
              <a:buFont typeface="Arial" panose="020B0604020202020204" pitchFamily="34" charset="0"/>
              <a:buChar char="•"/>
              <a:tabLst>
                <a:tab pos="313781" algn="l"/>
              </a:tabLst>
            </a:pPr>
            <a:r>
              <a:rPr lang="sr-Latn-RS" sz="1412" spc="-4" dirty="0" smtClean="0">
                <a:cs typeface="Arial"/>
              </a:rPr>
              <a:t>Kakav je bio stav nadležnih organa do pre godinu dana?</a:t>
            </a:r>
          </a:p>
          <a:p>
            <a:pPr marL="296396" marR="297532" indent="-285750">
              <a:buFont typeface="Arial" panose="020B0604020202020204" pitchFamily="34" charset="0"/>
              <a:buChar char="•"/>
              <a:tabLst>
                <a:tab pos="313781" algn="l"/>
              </a:tabLst>
            </a:pPr>
            <a:endParaRPr lang="sr-Latn-RS" sz="1412" spc="-4" dirty="0">
              <a:cs typeface="Arial"/>
            </a:endParaRPr>
          </a:p>
          <a:p>
            <a:pPr marL="296396" marR="297532" indent="-285750">
              <a:buFont typeface="Arial" panose="020B0604020202020204" pitchFamily="34" charset="0"/>
              <a:buChar char="•"/>
              <a:tabLst>
                <a:tab pos="313781" algn="l"/>
              </a:tabLst>
            </a:pPr>
            <a:r>
              <a:rPr lang="sr-Latn-RS" sz="1412" spc="-4" dirty="0" smtClean="0">
                <a:cs typeface="Arial"/>
              </a:rPr>
              <a:t>Specifičnosti IT industrije i radnici nomadi</a:t>
            </a:r>
          </a:p>
          <a:p>
            <a:pPr marL="296396" marR="297532" indent="-285750">
              <a:buFont typeface="Arial" panose="020B0604020202020204" pitchFamily="34" charset="0"/>
              <a:buChar char="•"/>
              <a:tabLst>
                <a:tab pos="313781" algn="l"/>
              </a:tabLst>
            </a:pPr>
            <a:endParaRPr lang="sr-Latn-RS" sz="1412" spc="-4" dirty="0">
              <a:cs typeface="Arial"/>
            </a:endParaRPr>
          </a:p>
          <a:p>
            <a:pPr marL="296396" marR="297532" indent="-285750">
              <a:buFont typeface="Arial" panose="020B0604020202020204" pitchFamily="34" charset="0"/>
              <a:buChar char="•"/>
              <a:tabLst>
                <a:tab pos="313781" algn="l"/>
              </a:tabLst>
            </a:pPr>
            <a:r>
              <a:rPr lang="sr-Latn-RS" sz="1412" spc="-4" dirty="0" smtClean="0">
                <a:cs typeface="Arial"/>
              </a:rPr>
              <a:t>U čemu je razlika između opšte fiskalne politike kad je reč o </a:t>
            </a:r>
            <a:r>
              <a:rPr lang="sr-Latn-RS" sz="1412" spc="-4" dirty="0" err="1" smtClean="0">
                <a:cs typeface="Arial"/>
              </a:rPr>
              <a:t>cedularnom</a:t>
            </a:r>
            <a:r>
              <a:rPr lang="sr-Latn-RS" sz="1412" spc="-4" dirty="0" smtClean="0">
                <a:cs typeface="Arial"/>
              </a:rPr>
              <a:t> i paušalnom oporezivanju?</a:t>
            </a:r>
          </a:p>
          <a:p>
            <a:pPr marL="296396" marR="297532" indent="-285750">
              <a:buFont typeface="Arial" panose="020B0604020202020204" pitchFamily="34" charset="0"/>
              <a:buChar char="•"/>
              <a:tabLst>
                <a:tab pos="313781" algn="l"/>
              </a:tabLst>
            </a:pPr>
            <a:endParaRPr lang="sr-Latn-RS" sz="1412" spc="-4" dirty="0">
              <a:cs typeface="Arial"/>
            </a:endParaRPr>
          </a:p>
          <a:p>
            <a:pPr marL="467846" marR="297532" lvl="1">
              <a:tabLst>
                <a:tab pos="313781" algn="l"/>
              </a:tabLst>
            </a:pPr>
            <a:r>
              <a:rPr lang="sr-Latn-RS" sz="1412" spc="-4" dirty="0" smtClean="0">
                <a:cs typeface="Arial"/>
              </a:rPr>
              <a:t>	</a:t>
            </a:r>
            <a:r>
              <a:rPr lang="sr-Latn-RS" sz="1412" i="1" spc="-4" dirty="0" smtClean="0">
                <a:cs typeface="Arial"/>
              </a:rPr>
              <a:t>Član 41 ZPDG</a:t>
            </a:r>
            <a:endParaRPr lang="sr-Latn-RS" sz="1412" i="1" spc="-4" dirty="0">
              <a:cs typeface="Arial"/>
            </a:endParaRPr>
          </a:p>
          <a:p>
            <a:pPr marL="753596" marR="297532" lvl="1" indent="-285750">
              <a:buFont typeface="Arial" panose="020B0604020202020204" pitchFamily="34" charset="0"/>
              <a:buChar char="•"/>
              <a:tabLst>
                <a:tab pos="313781" algn="l"/>
              </a:tabLst>
            </a:pPr>
            <a:endParaRPr lang="sr-Latn-RS" sz="1412" i="1" spc="-4" dirty="0">
              <a:cs typeface="Arial"/>
            </a:endParaRPr>
          </a:p>
          <a:p>
            <a:pPr marL="467846" marR="297532" lvl="1">
              <a:tabLst>
                <a:tab pos="313781" algn="l"/>
              </a:tabLst>
            </a:pPr>
            <a:r>
              <a:rPr lang="sr-Latn-RS" sz="1412" i="1" spc="-4" dirty="0" smtClean="0">
                <a:cs typeface="Arial"/>
              </a:rPr>
              <a:t>	Ako </a:t>
            </a:r>
            <a:r>
              <a:rPr lang="sr-Latn-RS" sz="1412" i="1" spc="-4" dirty="0">
                <a:cs typeface="Arial"/>
              </a:rPr>
              <a:t>su ispunjeni uslovi iz člana 40. ovog zakona, preduzetnici </a:t>
            </a:r>
            <a:r>
              <a:rPr lang="sr-Latn-RS" sz="1412" i="1" spc="-4" dirty="0" smtClean="0">
                <a:cs typeface="Arial"/>
              </a:rPr>
              <a:t>	</a:t>
            </a:r>
            <a:r>
              <a:rPr lang="sr-Latn-RS" sz="1412" i="1" spc="-4" dirty="0" err="1" smtClean="0">
                <a:cs typeface="Arial"/>
              </a:rPr>
              <a:t>paušalci</a:t>
            </a:r>
            <a:r>
              <a:rPr lang="sr-Latn-RS" sz="1412" i="1" spc="-4" dirty="0" smtClean="0">
                <a:cs typeface="Arial"/>
              </a:rPr>
              <a:t> </a:t>
            </a:r>
            <a:r>
              <a:rPr lang="sr-Latn-RS" sz="1412" i="1" spc="-4" dirty="0">
                <a:cs typeface="Arial"/>
              </a:rPr>
              <a:t>se, radi utvrđivanja visine paušalnog prihoda kao </a:t>
            </a:r>
            <a:r>
              <a:rPr lang="sr-Latn-RS" sz="1412" i="1" spc="-4" dirty="0" smtClean="0">
                <a:cs typeface="Arial"/>
              </a:rPr>
              <a:t>	osnovice </a:t>
            </a:r>
            <a:r>
              <a:rPr lang="sr-Latn-RS" sz="1412" i="1" spc="-4" dirty="0">
                <a:cs typeface="Arial"/>
              </a:rPr>
              <a:t>poreza na prihode od samostalne delatnosti, </a:t>
            </a:r>
            <a:r>
              <a:rPr lang="sr-Latn-RS" sz="1412" i="1" spc="-4" dirty="0" smtClean="0">
                <a:cs typeface="Arial"/>
              </a:rPr>
              <a:t>	razvrstavaju </a:t>
            </a:r>
            <a:r>
              <a:rPr lang="sr-Latn-RS" sz="1412" i="1" spc="-4" dirty="0">
                <a:cs typeface="Arial"/>
              </a:rPr>
              <a:t>u grupe po kriterijumima profitabilnosti i obima </a:t>
            </a:r>
            <a:r>
              <a:rPr lang="sr-Latn-RS" sz="1412" i="1" spc="-4" dirty="0" smtClean="0">
                <a:cs typeface="Arial"/>
              </a:rPr>
              <a:t>	prometa</a:t>
            </a:r>
            <a:r>
              <a:rPr lang="sr-Latn-RS" sz="1412" i="1" spc="-4" dirty="0">
                <a:cs typeface="Arial"/>
              </a:rPr>
              <a:t>, odnosno prema vrstama </a:t>
            </a:r>
            <a:r>
              <a:rPr lang="sr-Latn-RS" sz="1412" i="1" spc="-4" dirty="0" smtClean="0">
                <a:cs typeface="Arial"/>
              </a:rPr>
              <a:t>delatnosti.</a:t>
            </a:r>
            <a:endParaRPr lang="sr-Latn-RS" sz="1412" i="1" spc="-4" dirty="0">
              <a:cs typeface="Arial"/>
            </a:endParaRPr>
          </a:p>
          <a:p>
            <a:pPr marL="753596" marR="297532" lvl="1" indent="-285750">
              <a:buFont typeface="Arial" panose="020B0604020202020204" pitchFamily="34" charset="0"/>
              <a:buChar char="•"/>
              <a:tabLst>
                <a:tab pos="313781" algn="l"/>
              </a:tabLst>
            </a:pPr>
            <a:endParaRPr lang="sr-Latn-RS" sz="1412" spc="-4" dirty="0" smtClean="0">
              <a:cs typeface="Arial"/>
            </a:endParaRPr>
          </a:p>
          <a:p>
            <a:pPr marL="296396" marR="297532" indent="-285750">
              <a:buFont typeface="Arial" panose="020B0604020202020204" pitchFamily="34" charset="0"/>
              <a:buChar char="•"/>
              <a:tabLst>
                <a:tab pos="313781" algn="l"/>
              </a:tabLst>
            </a:pPr>
            <a:endParaRPr lang="sr-Latn-RS" sz="1412" spc="-4" dirty="0">
              <a:cs typeface="Arial"/>
            </a:endParaRPr>
          </a:p>
        </p:txBody>
      </p:sp>
    </p:spTree>
    <p:extLst>
      <p:ext uri="{BB962C8B-B14F-4D97-AF65-F5344CB8AC3E}">
        <p14:creationId xmlns:p14="http://schemas.microsoft.com/office/powerpoint/2010/main" val="1675453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84655" y="264742"/>
            <a:ext cx="7367868" cy="705125"/>
          </a:xfrm>
          <a:prstGeom prst="rect">
            <a:avLst/>
          </a:prstGeom>
        </p:spPr>
        <p:txBody>
          <a:bodyPr vert="horz" wrap="square" lIns="0" tIns="63306" rIns="0" bIns="0" rtlCol="0" anchor="t" anchorCtr="0">
            <a:spAutoFit/>
          </a:bodyPr>
          <a:lstStyle/>
          <a:p>
            <a:pPr marL="12327" marR="4483">
              <a:lnSpc>
                <a:spcPts val="2515"/>
              </a:lnSpc>
            </a:pPr>
            <a:r>
              <a:rPr lang="sr-Latn-RS" sz="2471" spc="-4" dirty="0" smtClean="0">
                <a:latin typeface="+mn-lt"/>
              </a:rPr>
              <a:t>IT </a:t>
            </a:r>
            <a:r>
              <a:rPr lang="sr-Latn-RS" sz="2471" spc="-4" dirty="0">
                <a:latin typeface="+mn-lt"/>
              </a:rPr>
              <a:t>sektor i razlikovanje između zaposlenog i preduzetnika</a:t>
            </a:r>
          </a:p>
        </p:txBody>
      </p:sp>
      <p:sp>
        <p:nvSpPr>
          <p:cNvPr id="5" name="object 5"/>
          <p:cNvSpPr txBox="1"/>
          <p:nvPr/>
        </p:nvSpPr>
        <p:spPr>
          <a:xfrm>
            <a:off x="527977" y="1677717"/>
            <a:ext cx="7184091" cy="4780668"/>
          </a:xfrm>
          <a:prstGeom prst="rect">
            <a:avLst/>
          </a:prstGeom>
        </p:spPr>
        <p:txBody>
          <a:bodyPr vert="horz" wrap="square" lIns="0" tIns="0" rIns="0" bIns="0" rtlCol="0">
            <a:spAutoFit/>
          </a:bodyPr>
          <a:lstStyle/>
          <a:p>
            <a:pPr marL="296396" marR="297532" indent="-285750">
              <a:buFont typeface="Arial" panose="020B0604020202020204" pitchFamily="34" charset="0"/>
              <a:buChar char="•"/>
              <a:tabLst>
                <a:tab pos="313781" algn="l"/>
              </a:tabLst>
            </a:pPr>
            <a:r>
              <a:rPr lang="sr-Latn-RS" sz="1412" spc="-4" dirty="0" smtClean="0">
                <a:cs typeface="Arial"/>
              </a:rPr>
              <a:t>Moguća rešenja i ishodi?</a:t>
            </a:r>
          </a:p>
          <a:p>
            <a:pPr marL="296396" marR="297532" indent="-285750">
              <a:buFont typeface="Arial" panose="020B0604020202020204" pitchFamily="34" charset="0"/>
              <a:buChar char="•"/>
              <a:tabLst>
                <a:tab pos="313781" algn="l"/>
              </a:tabLst>
            </a:pPr>
            <a:endParaRPr lang="sr-Latn-RS" sz="1412" spc="-4" dirty="0">
              <a:cs typeface="Arial"/>
            </a:endParaRPr>
          </a:p>
          <a:p>
            <a:pPr marL="753596" marR="297532" lvl="1" indent="-285750">
              <a:buFont typeface="Arial" panose="020B0604020202020204" pitchFamily="34" charset="0"/>
              <a:buChar char="•"/>
              <a:tabLst>
                <a:tab pos="313781" algn="l"/>
              </a:tabLst>
            </a:pPr>
            <a:r>
              <a:rPr lang="sr-Latn-RS" sz="1412" spc="-4" dirty="0" smtClean="0">
                <a:cs typeface="Arial"/>
              </a:rPr>
              <a:t>Primena načela </a:t>
            </a:r>
            <a:r>
              <a:rPr lang="sr-Latn-RS" sz="1412" spc="-4" dirty="0" err="1" smtClean="0">
                <a:cs typeface="Arial"/>
              </a:rPr>
              <a:t>fakticiteta</a:t>
            </a:r>
            <a:r>
              <a:rPr lang="sr-Latn-RS" sz="1412" spc="-4" dirty="0" smtClean="0">
                <a:cs typeface="Arial"/>
              </a:rPr>
              <a:t> – faktički/suštinski radni odnos?</a:t>
            </a:r>
          </a:p>
          <a:p>
            <a:pPr marL="753596" marR="297532" lvl="1" indent="-285750">
              <a:buFont typeface="Arial" panose="020B0604020202020204" pitchFamily="34" charset="0"/>
              <a:buChar char="•"/>
              <a:tabLst>
                <a:tab pos="313781" algn="l"/>
              </a:tabLst>
            </a:pPr>
            <a:r>
              <a:rPr lang="sr-Latn-RS" sz="1412" spc="-4" dirty="0" smtClean="0">
                <a:cs typeface="Arial"/>
              </a:rPr>
              <a:t>Ovlašćenja inspekciji rada da </a:t>
            </a:r>
            <a:r>
              <a:rPr lang="sr-Latn-RS" sz="1412" spc="-4" dirty="0" err="1" smtClean="0">
                <a:cs typeface="Arial"/>
              </a:rPr>
              <a:t>utvđuje</a:t>
            </a:r>
            <a:r>
              <a:rPr lang="sr-Latn-RS" sz="1412" spc="-4" dirty="0" smtClean="0">
                <a:cs typeface="Arial"/>
              </a:rPr>
              <a:t> faktički radni odnos?</a:t>
            </a:r>
          </a:p>
          <a:p>
            <a:pPr marL="753596" marR="297532" lvl="1" indent="-285750">
              <a:buFont typeface="Arial" panose="020B0604020202020204" pitchFamily="34" charset="0"/>
              <a:buChar char="•"/>
              <a:tabLst>
                <a:tab pos="313781" algn="l"/>
              </a:tabLst>
            </a:pPr>
            <a:r>
              <a:rPr lang="sr-Latn-RS" sz="1412" spc="-4" dirty="0" smtClean="0">
                <a:cs typeface="Arial"/>
              </a:rPr>
              <a:t>Izmena poreskog zakonodavstva radi propisivanja u kojim slučajevima se naknada isplaćena preduzetniku ima smatrati zaradom?</a:t>
            </a:r>
          </a:p>
          <a:p>
            <a:pPr marL="296396" marR="297532" indent="-285750">
              <a:buFont typeface="Arial" panose="020B0604020202020204" pitchFamily="34" charset="0"/>
              <a:buChar char="•"/>
              <a:tabLst>
                <a:tab pos="313781" algn="l"/>
              </a:tabLst>
            </a:pPr>
            <a:endParaRPr lang="sr-Latn-RS" sz="1412" spc="-4" dirty="0" smtClean="0">
              <a:cs typeface="Arial"/>
            </a:endParaRPr>
          </a:p>
          <a:p>
            <a:pPr marL="296396" marR="297532" indent="-285750">
              <a:buFont typeface="Arial" panose="020B0604020202020204" pitchFamily="34" charset="0"/>
              <a:buChar char="•"/>
              <a:tabLst>
                <a:tab pos="313781" algn="l"/>
              </a:tabLst>
            </a:pPr>
            <a:r>
              <a:rPr lang="sr-Latn-RS" sz="1412" spc="-4" dirty="0" smtClean="0">
                <a:cs typeface="Arial"/>
              </a:rPr>
              <a:t>TEST indikatora:</a:t>
            </a:r>
          </a:p>
          <a:p>
            <a:pPr marL="810746" marR="297532" lvl="1" indent="-342900">
              <a:buFont typeface="+mj-lt"/>
              <a:buAutoNum type="arabicPeriod"/>
              <a:tabLst>
                <a:tab pos="313781" algn="l"/>
              </a:tabLst>
            </a:pPr>
            <a:r>
              <a:rPr lang="sr-Latn-RS" sz="1412" spc="-4" dirty="0" smtClean="0">
                <a:cs typeface="Arial"/>
              </a:rPr>
              <a:t>Da li preduzetnik radi za nepromenljivu mesečnu naknadu?</a:t>
            </a:r>
          </a:p>
          <a:p>
            <a:pPr marL="810746" marR="297532" lvl="1" indent="-342900">
              <a:buFont typeface="+mj-lt"/>
              <a:buAutoNum type="arabicPeriod"/>
              <a:tabLst>
                <a:tab pos="313781" algn="l"/>
              </a:tabLst>
            </a:pPr>
            <a:r>
              <a:rPr lang="sr-Latn-RS" sz="1412" spc="-4" dirty="0" smtClean="0">
                <a:cs typeface="Arial"/>
              </a:rPr>
              <a:t>Da li poslodavac ima suštinsku kontrolu i nadzor nad radom?</a:t>
            </a:r>
          </a:p>
          <a:p>
            <a:pPr marL="810746" marR="297532" lvl="1" indent="-342900">
              <a:buFont typeface="+mj-lt"/>
              <a:buAutoNum type="arabicPeriod"/>
              <a:tabLst>
                <a:tab pos="313781" algn="l"/>
              </a:tabLst>
            </a:pPr>
            <a:r>
              <a:rPr lang="sr-Latn-RS" sz="1412" spc="-4" dirty="0" smtClean="0">
                <a:cs typeface="Arial"/>
              </a:rPr>
              <a:t>Ko snosi rizik i ko ostvaruje dobit?</a:t>
            </a:r>
          </a:p>
          <a:p>
            <a:pPr marL="810746" marR="297532" lvl="1" indent="-342900">
              <a:buFont typeface="+mj-lt"/>
              <a:buAutoNum type="arabicPeriod"/>
              <a:tabLst>
                <a:tab pos="313781" algn="l"/>
              </a:tabLst>
            </a:pPr>
            <a:r>
              <a:rPr lang="sr-Latn-RS" sz="1412" spc="-4" dirty="0" smtClean="0">
                <a:cs typeface="Arial"/>
              </a:rPr>
              <a:t>Da li preduzetnik mora da radi lično?</a:t>
            </a:r>
          </a:p>
          <a:p>
            <a:pPr marL="810746" marR="297532" lvl="1" indent="-342900">
              <a:buFont typeface="+mj-lt"/>
              <a:buAutoNum type="arabicPeriod"/>
              <a:tabLst>
                <a:tab pos="313781" algn="l"/>
              </a:tabLst>
            </a:pPr>
            <a:r>
              <a:rPr lang="sr-Latn-RS" sz="1412" spc="-4" dirty="0" smtClean="0">
                <a:cs typeface="Arial"/>
              </a:rPr>
              <a:t>Da li preduzetnik ostvaruje prihode od drugih poslodavaca?</a:t>
            </a:r>
          </a:p>
          <a:p>
            <a:pPr marL="810746" marR="297532" lvl="1" indent="-342900">
              <a:buFont typeface="+mj-lt"/>
              <a:buAutoNum type="arabicPeriod"/>
              <a:tabLst>
                <a:tab pos="313781" algn="l"/>
              </a:tabLst>
            </a:pPr>
            <a:r>
              <a:rPr lang="sr-Latn-RS" sz="1412" spc="-4" dirty="0" smtClean="0">
                <a:cs typeface="Arial"/>
              </a:rPr>
              <a:t>Da li je ugovor potpisan na određeno ili neodređeno vreme?</a:t>
            </a:r>
          </a:p>
          <a:p>
            <a:pPr marL="810746" marR="297532" lvl="1" indent="-342900">
              <a:buFont typeface="+mj-lt"/>
              <a:buAutoNum type="arabicPeriod"/>
              <a:tabLst>
                <a:tab pos="313781" algn="l"/>
              </a:tabLst>
            </a:pPr>
            <a:r>
              <a:rPr lang="sr-Latn-RS" sz="1412" spc="-4" dirty="0" smtClean="0">
                <a:cs typeface="Arial"/>
              </a:rPr>
              <a:t>Da li suštinski postoji radno vreme?</a:t>
            </a:r>
          </a:p>
          <a:p>
            <a:pPr marL="810746" marR="297532" lvl="1" indent="-342900">
              <a:buFont typeface="+mj-lt"/>
              <a:buAutoNum type="arabicPeriod"/>
              <a:tabLst>
                <a:tab pos="313781" algn="l"/>
              </a:tabLst>
            </a:pPr>
            <a:r>
              <a:rPr lang="sr-Latn-RS" sz="1412" spc="-4" dirty="0" smtClean="0">
                <a:cs typeface="Arial"/>
              </a:rPr>
              <a:t>Da li preduzetnik radi u svojim prostorijama ili u prostorijama poslodavca?</a:t>
            </a:r>
          </a:p>
          <a:p>
            <a:pPr marL="810746" marR="297532" lvl="1" indent="-342900">
              <a:buFont typeface="+mj-lt"/>
              <a:buAutoNum type="arabicPeriod"/>
              <a:tabLst>
                <a:tab pos="313781" algn="l"/>
              </a:tabLst>
            </a:pPr>
            <a:r>
              <a:rPr lang="sr-Latn-RS" sz="1412" spc="-4" dirty="0" smtClean="0">
                <a:cs typeface="Arial"/>
              </a:rPr>
              <a:t>Da li preduzetnik koristi svoja sredstva za rad ili koristi sredstva poslodavca?</a:t>
            </a:r>
          </a:p>
          <a:p>
            <a:pPr marL="810746" marR="297532" lvl="1" indent="-342900">
              <a:buFont typeface="+mj-lt"/>
              <a:buAutoNum type="arabicPeriod"/>
              <a:tabLst>
                <a:tab pos="313781" algn="l"/>
              </a:tabLst>
            </a:pPr>
            <a:r>
              <a:rPr lang="sr-Latn-RS" sz="1412" spc="-4" dirty="0" smtClean="0">
                <a:cs typeface="Arial"/>
              </a:rPr>
              <a:t>Da li postoje drugi elementi koji ukazuju na radni odnos (pauze, odsustva, odmor, i sl.)?</a:t>
            </a:r>
            <a:endParaRPr lang="sr-Latn-RS" sz="1412" spc="-4" dirty="0">
              <a:cs typeface="Arial"/>
            </a:endParaRPr>
          </a:p>
        </p:txBody>
      </p:sp>
    </p:spTree>
    <p:extLst>
      <p:ext uri="{BB962C8B-B14F-4D97-AF65-F5344CB8AC3E}">
        <p14:creationId xmlns:p14="http://schemas.microsoft.com/office/powerpoint/2010/main" val="1645363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730" y="3870337"/>
            <a:ext cx="1225298" cy="230887"/>
          </a:xfrm>
          <a:prstGeom prst="rect">
            <a:avLst/>
          </a:prstGeom>
        </p:spPr>
      </p:pic>
      <p:sp>
        <p:nvSpPr>
          <p:cNvPr id="6" name="Rectangle 1"/>
          <p:cNvSpPr>
            <a:spLocks noChangeArrowheads="1"/>
          </p:cNvSpPr>
          <p:nvPr/>
        </p:nvSpPr>
        <p:spPr bwMode="auto">
          <a:xfrm>
            <a:off x="286774" y="4281161"/>
            <a:ext cx="7225374" cy="2146729"/>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0" tIns="34284" rIns="68570" bIns="34284" anchor="ctr">
            <a:spAutoFit/>
          </a:bodyPr>
          <a:lstStyle/>
          <a:p>
            <a:pPr defTabSz="1219170"/>
            <a:r>
              <a:rPr lang="sr-Latn-RS" sz="750" dirty="0" smtClean="0">
                <a:solidFill>
                  <a:prstClr val="white"/>
                </a:solidFill>
                <a:ea typeface="Times New Roman" panose="02020603050405020304" pitchFamily="18" charset="0"/>
                <a:cs typeface="Arial" panose="020B0604020202020204" pitchFamily="34" charset="0"/>
              </a:rPr>
              <a:t>Deloitte se odnosi na jedno ili više lica Deloitte </a:t>
            </a:r>
            <a:r>
              <a:rPr lang="sr-Latn-RS" sz="750" dirty="0" err="1" smtClean="0">
                <a:solidFill>
                  <a:prstClr val="white"/>
                </a:solidFill>
                <a:ea typeface="Times New Roman" panose="02020603050405020304" pitchFamily="18" charset="0"/>
                <a:cs typeface="Arial" panose="020B0604020202020204" pitchFamily="34" charset="0"/>
              </a:rPr>
              <a:t>Touche</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Tohmatsu</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Limited</a:t>
            </a:r>
            <a:r>
              <a:rPr lang="sr-Latn-RS" sz="750" dirty="0" smtClean="0">
                <a:solidFill>
                  <a:prstClr val="white"/>
                </a:solidFill>
                <a:ea typeface="Times New Roman" panose="02020603050405020304" pitchFamily="18" charset="0"/>
                <a:cs typeface="Arial" panose="020B0604020202020204" pitchFamily="34" charset="0"/>
              </a:rPr>
              <a:t> (DTTL), koje predstavlja pravno lice osnovano u skladu sa pravom Ujedinjenog Kraljevstva Velike Britanije i Severne Irske (izvorno „UK </a:t>
            </a:r>
            <a:r>
              <a:rPr lang="sr-Latn-RS" sz="750" dirty="0" err="1" smtClean="0">
                <a:solidFill>
                  <a:prstClr val="white"/>
                </a:solidFill>
                <a:ea typeface="Times New Roman" panose="02020603050405020304" pitchFamily="18" charset="0"/>
                <a:cs typeface="Arial" panose="020B0604020202020204" pitchFamily="34" charset="0"/>
              </a:rPr>
              <a:t>private</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company</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limited</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by</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guarantee</a:t>
            </a:r>
            <a:r>
              <a:rPr lang="sr-Latn-RS" sz="750" dirty="0" smtClean="0">
                <a:solidFill>
                  <a:prstClr val="white"/>
                </a:solidFill>
                <a:ea typeface="Times New Roman" panose="02020603050405020304" pitchFamily="18" charset="0"/>
                <a:cs typeface="Arial" panose="020B0604020202020204" pitchFamily="34" charset="0"/>
              </a:rPr>
              <a:t>”), i mrežu njegovih članova, od kojih je svaki zaseban i samostalan pravni subjekt. DTTL (koji se naziva i „Deloitte Global”) ne pruža usluge klijentima. Detaljniji opis pravne strukture Deloitte </a:t>
            </a:r>
            <a:r>
              <a:rPr lang="sr-Latn-RS" sz="750" dirty="0" err="1" smtClean="0">
                <a:solidFill>
                  <a:prstClr val="white"/>
                </a:solidFill>
                <a:ea typeface="Times New Roman" panose="02020603050405020304" pitchFamily="18" charset="0"/>
                <a:cs typeface="Arial" panose="020B0604020202020204" pitchFamily="34" charset="0"/>
              </a:rPr>
              <a:t>Touche</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Tohmatsu</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Limited</a:t>
            </a:r>
            <a:r>
              <a:rPr lang="sr-Latn-RS" sz="750" dirty="0" smtClean="0">
                <a:solidFill>
                  <a:prstClr val="white"/>
                </a:solidFill>
                <a:ea typeface="Times New Roman" panose="02020603050405020304" pitchFamily="18" charset="0"/>
                <a:cs typeface="Arial" panose="020B0604020202020204" pitchFamily="34" charset="0"/>
              </a:rPr>
              <a:t> i njegovih društava članova možete naći na veb-stranici: www2.deloitte.com/rs/sr/o-nama.</a:t>
            </a:r>
          </a:p>
          <a:p>
            <a:pPr defTabSz="1219170"/>
            <a:endParaRPr lang="sr-Latn-RS" sz="750" dirty="0" smtClean="0">
              <a:solidFill>
                <a:prstClr val="white"/>
              </a:solidFill>
              <a:ea typeface="Times New Roman" panose="02020603050405020304" pitchFamily="18" charset="0"/>
              <a:cs typeface="Arial" panose="020B0604020202020204" pitchFamily="34" charset="0"/>
            </a:endParaRPr>
          </a:p>
          <a:p>
            <a:pPr defTabSz="1219170"/>
            <a:r>
              <a:rPr lang="sr-Latn-RS" sz="750" dirty="0" smtClean="0">
                <a:solidFill>
                  <a:prstClr val="white"/>
                </a:solidFill>
                <a:ea typeface="Times New Roman" panose="02020603050405020304" pitchFamily="18" charset="0"/>
                <a:cs typeface="Arial" panose="020B0604020202020204" pitchFamily="34" charset="0"/>
              </a:rPr>
              <a:t>Deloitte pruža usluge revizije, poslovnog, finansijskog, poreskog i pravnog </a:t>
            </a:r>
            <a:r>
              <a:rPr lang="sr-Latn-RS" sz="750" dirty="0" err="1" smtClean="0">
                <a:solidFill>
                  <a:prstClr val="white"/>
                </a:solidFill>
                <a:ea typeface="Times New Roman" panose="02020603050405020304" pitchFamily="18" charset="0"/>
                <a:cs typeface="Arial" panose="020B0604020202020204" pitchFamily="34" charset="0"/>
              </a:rPr>
              <a:t>konsaltinga</a:t>
            </a:r>
            <a:r>
              <a:rPr lang="sr-Latn-RS" sz="750" dirty="0" smtClean="0">
                <a:solidFill>
                  <a:prstClr val="white"/>
                </a:solidFill>
                <a:ea typeface="Times New Roman" panose="02020603050405020304" pitchFamily="18" charset="0"/>
                <a:cs typeface="Arial" panose="020B0604020202020204" pitchFamily="34" charset="0"/>
              </a:rPr>
              <a:t>, i </a:t>
            </a:r>
            <a:r>
              <a:rPr lang="sr-Latn-RS" sz="750" dirty="0" err="1" smtClean="0">
                <a:solidFill>
                  <a:prstClr val="white"/>
                </a:solidFill>
                <a:ea typeface="Times New Roman" panose="02020603050405020304" pitchFamily="18" charset="0"/>
                <a:cs typeface="Arial" panose="020B0604020202020204" pitchFamily="34" charset="0"/>
              </a:rPr>
              <a:t>konsaltinga</a:t>
            </a:r>
            <a:r>
              <a:rPr lang="sr-Latn-RS" sz="750" dirty="0" smtClean="0">
                <a:solidFill>
                  <a:prstClr val="white"/>
                </a:solidFill>
                <a:ea typeface="Times New Roman" panose="02020603050405020304" pitchFamily="18" charset="0"/>
                <a:cs typeface="Arial" panose="020B0604020202020204" pitchFamily="34" charset="0"/>
              </a:rPr>
              <a:t> u upravljanju rizicima javnim i privatnim preduzećima različitih delatnosti. Deloitte pruža podršku najvećim kompanijama na svetu (četiri od pet kompanija sa liste Fortune Global 500®) u rešavanju najkompleksnijih poslovnih izazova putem globalno povezane mreže društava članova u više od 150 zemalja sveta. Da biste saznali više o tome na koji način približno 244 000 Deloitte-ovih stručnjaka doprinosi, ne samo uspehu klijenata, već i celokupne zajednice, pratite nas na </a:t>
            </a:r>
            <a:r>
              <a:rPr lang="sr-Latn-RS" sz="750" dirty="0" err="1" smtClean="0">
                <a:solidFill>
                  <a:prstClr val="white"/>
                </a:solidFill>
                <a:ea typeface="Times New Roman" panose="02020603050405020304" pitchFamily="18" charset="0"/>
                <a:cs typeface="Arial" panose="020B0604020202020204" pitchFamily="34" charset="0"/>
              </a:rPr>
              <a:t>Facebook</a:t>
            </a:r>
            <a:r>
              <a:rPr lang="sr-Latn-RS" sz="750" dirty="0" smtClean="0">
                <a:solidFill>
                  <a:prstClr val="white"/>
                </a:solidFill>
                <a:ea typeface="Times New Roman" panose="02020603050405020304" pitchFamily="18" charset="0"/>
                <a:cs typeface="Arial" panose="020B0604020202020204" pitchFamily="34" charset="0"/>
              </a:rPr>
              <a:t>-u, </a:t>
            </a:r>
            <a:r>
              <a:rPr lang="sr-Latn-RS" sz="750" dirty="0" err="1" smtClean="0">
                <a:solidFill>
                  <a:prstClr val="white"/>
                </a:solidFill>
                <a:ea typeface="Times New Roman" panose="02020603050405020304" pitchFamily="18" charset="0"/>
                <a:cs typeface="Arial" panose="020B0604020202020204" pitchFamily="34" charset="0"/>
              </a:rPr>
              <a:t>Linkedin</a:t>
            </a:r>
            <a:r>
              <a:rPr lang="sr-Latn-RS" sz="750" dirty="0" smtClean="0">
                <a:solidFill>
                  <a:prstClr val="white"/>
                </a:solidFill>
                <a:ea typeface="Times New Roman" panose="02020603050405020304" pitchFamily="18" charset="0"/>
                <a:cs typeface="Arial" panose="020B0604020202020204" pitchFamily="34" charset="0"/>
              </a:rPr>
              <a:t>-u i </a:t>
            </a:r>
            <a:r>
              <a:rPr lang="sr-Latn-RS" sz="750" dirty="0" err="1" smtClean="0">
                <a:solidFill>
                  <a:prstClr val="white"/>
                </a:solidFill>
                <a:ea typeface="Times New Roman" panose="02020603050405020304" pitchFamily="18" charset="0"/>
                <a:cs typeface="Arial" panose="020B0604020202020204" pitchFamily="34" charset="0"/>
              </a:rPr>
              <a:t>Twitter</a:t>
            </a:r>
            <a:r>
              <a:rPr lang="sr-Latn-RS" sz="750" dirty="0" smtClean="0">
                <a:solidFill>
                  <a:prstClr val="white"/>
                </a:solidFill>
                <a:ea typeface="Times New Roman" panose="02020603050405020304" pitchFamily="18" charset="0"/>
                <a:cs typeface="Arial" panose="020B0604020202020204" pitchFamily="34" charset="0"/>
              </a:rPr>
              <a:t>-u.</a:t>
            </a:r>
          </a:p>
          <a:p>
            <a:pPr defTabSz="1219170"/>
            <a:endParaRPr lang="sr-Latn-RS" sz="750" dirty="0" smtClean="0">
              <a:solidFill>
                <a:prstClr val="white"/>
              </a:solidFill>
              <a:ea typeface="Times New Roman" panose="02020603050405020304" pitchFamily="18" charset="0"/>
              <a:cs typeface="Arial" panose="020B0604020202020204" pitchFamily="34" charset="0"/>
            </a:endParaRPr>
          </a:p>
          <a:p>
            <a:pPr defTabSz="1219170"/>
            <a:r>
              <a:rPr lang="sr-Latn-RS" sz="750" dirty="0" smtClean="0">
                <a:solidFill>
                  <a:prstClr val="white"/>
                </a:solidFill>
                <a:ea typeface="Times New Roman" panose="02020603050405020304" pitchFamily="18" charset="0"/>
                <a:cs typeface="Arial" panose="020B0604020202020204" pitchFamily="34" charset="0"/>
              </a:rPr>
              <a:t>U Republici Srbiji usluge pruža Deloitte d.o.o. Beograd (u daljem tekstu „Deloitte Srbija”), koje je društvo član Deloitte </a:t>
            </a:r>
            <a:r>
              <a:rPr lang="sr-Latn-RS" sz="750" dirty="0" err="1" smtClean="0">
                <a:solidFill>
                  <a:prstClr val="white"/>
                </a:solidFill>
                <a:ea typeface="Times New Roman" panose="02020603050405020304" pitchFamily="18" charset="0"/>
                <a:cs typeface="Arial" panose="020B0604020202020204" pitchFamily="34" charset="0"/>
              </a:rPr>
              <a:t>Central</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Europe</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Holdings</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Limited</a:t>
            </a:r>
            <a:r>
              <a:rPr lang="sr-Latn-RS" sz="750" dirty="0" smtClean="0">
                <a:solidFill>
                  <a:prstClr val="white"/>
                </a:solidFill>
                <a:ea typeface="Times New Roman" panose="02020603050405020304" pitchFamily="18" charset="0"/>
                <a:cs typeface="Arial" panose="020B0604020202020204" pitchFamily="34" charset="0"/>
              </a:rPr>
              <a:t>. Deloitte Srbija je jedna od vodećih kompanija za pružanje profesionalnih usluga iz oblasti revizije, poreskog, poslovnog, finansijskog i </a:t>
            </a:r>
            <a:r>
              <a:rPr lang="sr-Latn-RS" sz="750" dirty="0" err="1" smtClean="0">
                <a:solidFill>
                  <a:prstClr val="white"/>
                </a:solidFill>
                <a:ea typeface="Times New Roman" panose="02020603050405020304" pitchFamily="18" charset="0"/>
                <a:cs typeface="Arial" panose="020B0604020202020204" pitchFamily="34" charset="0"/>
              </a:rPr>
              <a:t>konsaltinga</a:t>
            </a:r>
            <a:r>
              <a:rPr lang="sr-Latn-RS" sz="750" dirty="0" smtClean="0">
                <a:solidFill>
                  <a:prstClr val="white"/>
                </a:solidFill>
                <a:ea typeface="Times New Roman" panose="02020603050405020304" pitchFamily="18" charset="0"/>
                <a:cs typeface="Arial" panose="020B0604020202020204" pitchFamily="34" charset="0"/>
              </a:rPr>
              <a:t> u upravljanju rizicima u Srbiji, sa preko 200 stručnjaka iz zemlje i inostranstva.</a:t>
            </a:r>
          </a:p>
          <a:p>
            <a:pPr defTabSz="1219170"/>
            <a:endParaRPr lang="sr-Latn-RS" sz="750" dirty="0" smtClean="0">
              <a:solidFill>
                <a:prstClr val="white"/>
              </a:solidFill>
              <a:ea typeface="Times New Roman" panose="02020603050405020304" pitchFamily="18" charset="0"/>
              <a:cs typeface="Arial" panose="020B0604020202020204" pitchFamily="34" charset="0"/>
            </a:endParaRPr>
          </a:p>
          <a:p>
            <a:pPr defTabSz="1219170"/>
            <a:r>
              <a:rPr lang="sr-Latn-RS" sz="750" dirty="0" smtClean="0">
                <a:solidFill>
                  <a:prstClr val="white"/>
                </a:solidFill>
                <a:ea typeface="Times New Roman" panose="02020603050405020304" pitchFamily="18" charset="0"/>
                <a:cs typeface="Arial" panose="020B0604020202020204" pitchFamily="34" charset="0"/>
              </a:rPr>
              <a:t>© </a:t>
            </a:r>
            <a:r>
              <a:rPr lang="sr-Latn-RS" sz="750" dirty="0" smtClean="0">
                <a:solidFill>
                  <a:prstClr val="white"/>
                </a:solidFill>
                <a:ea typeface="Times New Roman" panose="02020603050405020304" pitchFamily="18" charset="0"/>
                <a:cs typeface="Arial" panose="020B0604020202020204" pitchFamily="34" charset="0"/>
              </a:rPr>
              <a:t>2018 </a:t>
            </a:r>
            <a:r>
              <a:rPr lang="sr-Latn-RS" sz="750" dirty="0" smtClean="0">
                <a:solidFill>
                  <a:prstClr val="white"/>
                </a:solidFill>
                <a:ea typeface="Times New Roman" panose="02020603050405020304" pitchFamily="18" charset="0"/>
                <a:cs typeface="Arial" panose="020B0604020202020204" pitchFamily="34" charset="0"/>
              </a:rPr>
              <a:t>Deloitte Srbija </a:t>
            </a:r>
          </a:p>
          <a:p>
            <a:pPr defTabSz="1219170"/>
            <a:r>
              <a:rPr lang="sr-Latn-RS" sz="750" dirty="0" smtClean="0">
                <a:solidFill>
                  <a:prstClr val="white"/>
                </a:solidFill>
                <a:ea typeface="Times New Roman" panose="02020603050405020304" pitchFamily="18" charset="0"/>
                <a:cs typeface="Arial" panose="020B0604020202020204" pitchFamily="34" charset="0"/>
              </a:rPr>
              <a:t>© </a:t>
            </a:r>
            <a:r>
              <a:rPr lang="sr-Latn-RS" sz="750" dirty="0" smtClean="0">
                <a:solidFill>
                  <a:prstClr val="white"/>
                </a:solidFill>
                <a:ea typeface="Times New Roman" panose="02020603050405020304" pitchFamily="18" charset="0"/>
                <a:cs typeface="Arial" panose="020B0604020202020204" pitchFamily="34" charset="0"/>
              </a:rPr>
              <a:t>2018 </a:t>
            </a:r>
            <a:r>
              <a:rPr lang="sr-Latn-RS" sz="750" dirty="0" smtClean="0">
                <a:solidFill>
                  <a:prstClr val="white"/>
                </a:solidFill>
                <a:ea typeface="Times New Roman" panose="02020603050405020304" pitchFamily="18" charset="0"/>
                <a:cs typeface="Arial" panose="020B0604020202020204" pitchFamily="34" charset="0"/>
              </a:rPr>
              <a:t>Deloitte </a:t>
            </a:r>
            <a:r>
              <a:rPr lang="sr-Latn-RS" sz="750" dirty="0" err="1" smtClean="0">
                <a:solidFill>
                  <a:prstClr val="white"/>
                </a:solidFill>
                <a:ea typeface="Times New Roman" panose="02020603050405020304" pitchFamily="18" charset="0"/>
                <a:cs typeface="Arial" panose="020B0604020202020204" pitchFamily="34" charset="0"/>
              </a:rPr>
              <a:t>Central</a:t>
            </a:r>
            <a:r>
              <a:rPr lang="sr-Latn-RS" sz="750" dirty="0" smtClean="0">
                <a:solidFill>
                  <a:prstClr val="white"/>
                </a:solidFill>
                <a:ea typeface="Times New Roman" panose="02020603050405020304" pitchFamily="18" charset="0"/>
                <a:cs typeface="Arial" panose="020B0604020202020204" pitchFamily="34" charset="0"/>
              </a:rPr>
              <a:t> </a:t>
            </a:r>
            <a:r>
              <a:rPr lang="sr-Latn-RS" sz="750" dirty="0" err="1" smtClean="0">
                <a:solidFill>
                  <a:prstClr val="white"/>
                </a:solidFill>
                <a:ea typeface="Times New Roman" panose="02020603050405020304" pitchFamily="18" charset="0"/>
                <a:cs typeface="Arial" panose="020B0604020202020204" pitchFamily="34" charset="0"/>
              </a:rPr>
              <a:t>Europe</a:t>
            </a:r>
            <a:endParaRPr lang="sr-Latn-RS" sz="750" dirty="0" smtClean="0">
              <a:solidFill>
                <a:prstClr val="white"/>
              </a:solidFill>
              <a:ea typeface="Times New Roman" panose="02020603050405020304" pitchFamily="18" charset="0"/>
              <a:cs typeface="Arial" panose="020B0604020202020204" pitchFamily="34" charset="0"/>
            </a:endParaRPr>
          </a:p>
          <a:p>
            <a:pPr defTabSz="1219170"/>
            <a:endParaRPr lang="sr-Latn-RS" sz="750" dirty="0">
              <a:solidFill>
                <a:prstClr val="white"/>
              </a:solidFill>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10354494"/>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YFFplLqK30SAXuERUTWO5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TgkRPnJOe0anIXMQ6yWwQ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YFFplLqK30SAXuERUTWO5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TgkRPnJOe0anIXMQ6yWwQA"/>
</p:tagLst>
</file>

<file path=ppt/theme/theme1.xml><?xml version="1.0" encoding="utf-8"?>
<a:theme xmlns:a="http://schemas.openxmlformats.org/drawingml/2006/main" name="7_Deloitte_US_Onscreen">
  <a:themeElements>
    <a:clrScheme name="Deloitte colors">
      <a:dk1>
        <a:sysClr val="windowText" lastClr="000000"/>
      </a:dk1>
      <a:lt1>
        <a:sysClr val="window" lastClr="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extLst>
    <a:ext uri="{05A4C25C-085E-4340-85A3-A5531E510DB2}">
      <thm15:themeFamily xmlns:thm15="http://schemas.microsoft.com/office/thememl/2012/main" name="Presentation3" id="{B6131D4A-6D06-A545-84A0-5EA998671E86}" vid="{BE248F2D-C897-7A4C-A651-C1F199A63940}"/>
    </a:ext>
  </a:extLst>
</a:theme>
</file>

<file path=ppt/theme/theme2.xml><?xml version="1.0" encoding="utf-8"?>
<a:theme xmlns:a="http://schemas.openxmlformats.org/drawingml/2006/main" name="1_Deloitte_US_Onscreen">
  <a:themeElements>
    <a:clrScheme name="Deloitte colors">
      <a:dk1>
        <a:sysClr val="windowText" lastClr="000000"/>
      </a:dk1>
      <a:lt1>
        <a:sysClr val="window" lastClr="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extLst>
    <a:ext uri="{05A4C25C-085E-4340-85A3-A5531E510DB2}">
      <thm15:themeFamily xmlns:thm15="http://schemas.microsoft.com/office/thememl/2012/main" name="Presentation3" id="{B6131D4A-6D06-A545-84A0-5EA998671E86}" vid="{BE248F2D-C897-7A4C-A651-C1F199A6394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4368</TotalTime>
  <Words>1487</Words>
  <Application>Microsoft Office PowerPoint</Application>
  <PresentationFormat>On-screen Show (4:3)</PresentationFormat>
  <Paragraphs>108</Paragraphs>
  <Slides>14</Slides>
  <Notes>2</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2" baseType="lpstr">
      <vt:lpstr>Arial</vt:lpstr>
      <vt:lpstr>Calibri</vt:lpstr>
      <vt:lpstr>Open Sans</vt:lpstr>
      <vt:lpstr>Times New Roman</vt:lpstr>
      <vt:lpstr>Verdana</vt:lpstr>
      <vt:lpstr>7_Deloitte_US_Onscreen</vt:lpstr>
      <vt:lpstr>1_Deloitte_US_Onscreen</vt:lpstr>
      <vt:lpstr>think-cell Slide</vt:lpstr>
      <vt:lpstr>Srpsko fiskalno društvo Porez na dohodak građana – otvorena pitanja   </vt:lpstr>
      <vt:lpstr>PowerPoint Presentation</vt:lpstr>
      <vt:lpstr>Poreski podsticaji u oblasti poreza na zarade i doprinosa za obavezno socijalno osiguranje</vt:lpstr>
      <vt:lpstr>Poreski podsticaji u oblasti poreza na zarade i doprinosa za obavezno socijalno osiguranje</vt:lpstr>
      <vt:lpstr>Poreski podsticaji u oblasti poreza na zarade i doprinosa za obavezno socijalno osiguranje</vt:lpstr>
      <vt:lpstr>Poreski podsticaji u oblasti poreza na zarade i doprinosa za obavezno socijalno osiguranje</vt:lpstr>
      <vt:lpstr>„Faktički“ ili „stvarni“ isplatioci zarada</vt:lpstr>
      <vt:lpstr>„Faktički“ ili „stvarni“ isplatioci zarada</vt:lpstr>
      <vt:lpstr>„Faktički“ ili „stvarni“ isplatioci zarada</vt:lpstr>
      <vt:lpstr>„Faktički“ ili „stvarni“ isplatioci zarada</vt:lpstr>
      <vt:lpstr>„Faktički“ ili „stvarni“ isplatioci zarada</vt:lpstr>
      <vt:lpstr>IT sektor i razlikovanje između zaposlenog i preduzetnika</vt:lpstr>
      <vt:lpstr>IT sektor i razlikovanje između zaposlenog i preduzetnika</vt:lpstr>
      <vt:lpstr>PowerPoint Presentation</vt:lpstr>
    </vt:vector>
  </TitlesOfParts>
  <Company>Deloitte Touche Tohmatsu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Serbian Cluster FY17 Financial Plan Review</dc:title>
  <dc:creator>Milos Macura</dc:creator>
  <cp:lastModifiedBy>Mrakovic, Dejan (RS - Belgrade)</cp:lastModifiedBy>
  <cp:revision>572</cp:revision>
  <cp:lastPrinted>2017-06-13T07:48:23Z</cp:lastPrinted>
  <dcterms:created xsi:type="dcterms:W3CDTF">2016-04-06T13:12:08Z</dcterms:created>
  <dcterms:modified xsi:type="dcterms:W3CDTF">2018-05-08T12:16:47Z</dcterms:modified>
</cp:coreProperties>
</file>