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4"/>
  </p:sldMasterIdLst>
  <p:notesMasterIdLst>
    <p:notesMasterId r:id="rId19"/>
  </p:notesMasterIdLst>
  <p:handoutMasterIdLst>
    <p:handoutMasterId r:id="rId20"/>
  </p:handoutMasterIdLst>
  <p:sldIdLst>
    <p:sldId id="369" r:id="rId5"/>
    <p:sldId id="387" r:id="rId6"/>
    <p:sldId id="391" r:id="rId7"/>
    <p:sldId id="388" r:id="rId8"/>
    <p:sldId id="390" r:id="rId9"/>
    <p:sldId id="392" r:id="rId10"/>
    <p:sldId id="393" r:id="rId11"/>
    <p:sldId id="394" r:id="rId12"/>
    <p:sldId id="395" r:id="rId13"/>
    <p:sldId id="321" r:id="rId14"/>
    <p:sldId id="396" r:id="rId15"/>
    <p:sldId id="397" r:id="rId16"/>
    <p:sldId id="398" r:id="rId17"/>
    <p:sldId id="399" r:id="rId18"/>
  </p:sldIdLst>
  <p:sldSz cx="9144000" cy="5715000" type="screen16x10"/>
  <p:notesSz cx="6669088" cy="9872663"/>
  <p:custDataLst>
    <p:tags r:id="rId21"/>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5465">
          <p15:clr>
            <a:srgbClr val="A4A3A4"/>
          </p15:clr>
        </p15:guide>
        <p15:guide id="3" pos="4241">
          <p15:clr>
            <a:srgbClr val="A4A3A4"/>
          </p15:clr>
        </p15:guide>
        <p15:guide id="4" pos="4695">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0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2" name="Author" initials="A" lastIdx="0" clrIdx="1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FF7"/>
    <a:srgbClr val="CBDDEF"/>
    <a:srgbClr val="0096D3"/>
    <a:srgbClr val="0C94B7"/>
    <a:srgbClr val="41B4CE"/>
    <a:srgbClr val="73BAD1"/>
    <a:srgbClr val="65B4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27102A9-8310-4765-A935-A1911B00CA55}" styleName="Helle Formatvorlage 1 - Akz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Helle Formatvorlage 1 - Akz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39" autoAdjust="0"/>
    <p:restoredTop sz="80586" autoAdjust="0"/>
  </p:normalViewPr>
  <p:slideViewPr>
    <p:cSldViewPr snapToGrid="0" showGuides="1">
      <p:cViewPr varScale="1">
        <p:scale>
          <a:sx n="126" d="100"/>
          <a:sy n="126" d="100"/>
        </p:scale>
        <p:origin x="1026" y="90"/>
      </p:cViewPr>
      <p:guideLst>
        <p:guide orient="horz" pos="1800"/>
        <p:guide pos="5465"/>
        <p:guide pos="4241"/>
        <p:guide pos="4695"/>
      </p:guideLst>
    </p:cSldViewPr>
  </p:slideViewPr>
  <p:outlineViewPr>
    <p:cViewPr>
      <p:scale>
        <a:sx n="33" d="100"/>
        <a:sy n="33" d="100"/>
      </p:scale>
      <p:origin x="0" y="0"/>
    </p:cViewPr>
  </p:outlineViewPr>
  <p:notesTextViewPr>
    <p:cViewPr>
      <p:scale>
        <a:sx n="3" d="2"/>
        <a:sy n="3" d="2"/>
      </p:scale>
      <p:origin x="0" y="0"/>
    </p:cViewPr>
  </p:notesTextViewPr>
  <p:notesViewPr>
    <p:cSldViewPr snapToGrid="0" showGuides="1">
      <p:cViewPr varScale="1">
        <p:scale>
          <a:sx n="88" d="100"/>
          <a:sy n="88" d="100"/>
        </p:scale>
        <p:origin x="3672" y="84"/>
      </p:cViewPr>
      <p:guideLst>
        <p:guide orient="horz" pos="3110"/>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C7E71E-7440-4161-A3C9-43217BF59320}" type="doc">
      <dgm:prSet loTypeId="urn:microsoft.com/office/officeart/2005/8/layout/lProcess2" loCatId="relationship" qsTypeId="urn:microsoft.com/office/officeart/2005/8/quickstyle/simple1" qsCatId="simple" csTypeId="urn:microsoft.com/office/officeart/2005/8/colors/accent1_2" csCatId="accent1" phldr="1"/>
      <dgm:spPr/>
      <dgm:t>
        <a:bodyPr/>
        <a:lstStyle/>
        <a:p>
          <a:endParaRPr lang="en-GB"/>
        </a:p>
      </dgm:t>
    </dgm:pt>
    <dgm:pt modelId="{7601783A-A596-4F61-BA16-D69B530CC1CD}">
      <dgm:prSet phldrT="[Text]" custT="1"/>
      <dgm:spPr>
        <a:solidFill>
          <a:srgbClr val="FFFF00"/>
        </a:solidFill>
      </dgm:spPr>
      <dgm:t>
        <a:bodyPr anchor="t"/>
        <a:lstStyle/>
        <a:p>
          <a:pPr>
            <a:spcBef>
              <a:spcPts val="300"/>
            </a:spcBef>
          </a:pPr>
          <a:r>
            <a:rPr lang="en-GB" sz="2000" b="1" dirty="0" smtClean="0">
              <a:solidFill>
                <a:schemeClr val="accent6">
                  <a:lumMod val="75000"/>
                </a:schemeClr>
              </a:solidFill>
              <a:latin typeface="+mn-lt"/>
              <a:ea typeface="Tahoma" panose="020B0604030504040204" pitchFamily="34" charset="0"/>
              <a:cs typeface="Tahoma" panose="020B0604030504040204" pitchFamily="34" charset="0"/>
            </a:rPr>
            <a:t>Coherence</a:t>
          </a:r>
          <a:endParaRPr lang="en-GB" sz="2000" b="1" dirty="0">
            <a:solidFill>
              <a:schemeClr val="accent6">
                <a:lumMod val="75000"/>
              </a:schemeClr>
            </a:solidFill>
            <a:latin typeface="+mn-lt"/>
            <a:ea typeface="Tahoma" panose="020B0604030504040204" pitchFamily="34" charset="0"/>
            <a:cs typeface="Tahoma" panose="020B0604030504040204" pitchFamily="34" charset="0"/>
          </a:endParaRPr>
        </a:p>
      </dgm:t>
    </dgm:pt>
    <dgm:pt modelId="{BF392980-9C8C-4DC8-8DE9-4993FFE77AE5}" type="parTrans" cxnId="{754EF0F0-BF62-4F31-A4FC-AC0FED17FE00}">
      <dgm:prSet/>
      <dgm:spPr/>
      <dgm:t>
        <a:bodyPr/>
        <a:lstStyle/>
        <a:p>
          <a:endParaRPr lang="en-GB" sz="1600"/>
        </a:p>
      </dgm:t>
    </dgm:pt>
    <dgm:pt modelId="{4E1E4F2B-24FA-4A24-8B9B-CC26891DCFC2}" type="sibTrans" cxnId="{754EF0F0-BF62-4F31-A4FC-AC0FED17FE00}">
      <dgm:prSet/>
      <dgm:spPr/>
      <dgm:t>
        <a:bodyPr/>
        <a:lstStyle/>
        <a:p>
          <a:endParaRPr lang="en-GB" sz="1600"/>
        </a:p>
      </dgm:t>
    </dgm:pt>
    <dgm:pt modelId="{7B0946C9-F620-403B-BD86-4B43EEAD930F}">
      <dgm:prSet phldrT="[Text]" custT="1"/>
      <dgm:spPr>
        <a:solidFill>
          <a:schemeClr val="tx2">
            <a:lumMod val="50000"/>
            <a:lumOff val="50000"/>
          </a:schemeClr>
        </a:solidFill>
      </dgm:spPr>
      <dgm:t>
        <a:bodyPr/>
        <a:lstStyle/>
        <a:p>
          <a:r>
            <a:rPr lang="en-GB" sz="1100" b="1" dirty="0" smtClean="0">
              <a:solidFill>
                <a:srgbClr val="FFFFFF"/>
              </a:solidFill>
              <a:latin typeface="+mn-lt"/>
              <a:ea typeface="Tahoma" panose="020B0604030504040204" pitchFamily="34" charset="0"/>
              <a:cs typeface="Tahoma" panose="020B0604030504040204" pitchFamily="34" charset="0"/>
            </a:rPr>
            <a:t>Hybrid Mismatch Arrangements (2)</a:t>
          </a:r>
          <a:endParaRPr lang="en-GB" sz="1100" b="1" dirty="0">
            <a:solidFill>
              <a:srgbClr val="FFFFFF"/>
            </a:solidFill>
            <a:latin typeface="+mn-lt"/>
            <a:ea typeface="Tahoma" panose="020B0604030504040204" pitchFamily="34" charset="0"/>
            <a:cs typeface="Tahoma" panose="020B0604030504040204" pitchFamily="34" charset="0"/>
          </a:endParaRPr>
        </a:p>
      </dgm:t>
    </dgm:pt>
    <dgm:pt modelId="{0A7B5AED-BC80-4D95-BCA5-8247334F3C98}" type="parTrans" cxnId="{5171D429-F369-4120-BAA1-CB0D285D9642}">
      <dgm:prSet/>
      <dgm:spPr/>
      <dgm:t>
        <a:bodyPr/>
        <a:lstStyle/>
        <a:p>
          <a:endParaRPr lang="en-GB" sz="1600"/>
        </a:p>
      </dgm:t>
    </dgm:pt>
    <dgm:pt modelId="{8FA59F2F-5811-4DEC-9955-8B00FB5EA438}" type="sibTrans" cxnId="{5171D429-F369-4120-BAA1-CB0D285D9642}">
      <dgm:prSet/>
      <dgm:spPr/>
      <dgm:t>
        <a:bodyPr/>
        <a:lstStyle/>
        <a:p>
          <a:endParaRPr lang="en-GB" sz="1600"/>
        </a:p>
      </dgm:t>
    </dgm:pt>
    <dgm:pt modelId="{B6E9BBF2-D40A-4019-A3A5-632E7BC55940}">
      <dgm:prSet phldrT="[Text]" custT="1"/>
      <dgm:spPr>
        <a:solidFill>
          <a:schemeClr val="tx2">
            <a:lumMod val="50000"/>
            <a:lumOff val="50000"/>
          </a:schemeClr>
        </a:solidFill>
      </dgm:spPr>
      <dgm:t>
        <a:bodyPr/>
        <a:lstStyle/>
        <a:p>
          <a:r>
            <a:rPr lang="en-GB" sz="1100" b="1" dirty="0" smtClean="0">
              <a:solidFill>
                <a:srgbClr val="FFFFFF"/>
              </a:solidFill>
              <a:latin typeface="+mn-lt"/>
              <a:ea typeface="Tahoma" panose="020B0604030504040204" pitchFamily="34" charset="0"/>
              <a:cs typeface="Tahoma" panose="020B0604030504040204" pitchFamily="34" charset="0"/>
            </a:rPr>
            <a:t>Harmful Tax</a:t>
          </a:r>
          <a:br>
            <a:rPr lang="en-GB" sz="1100" b="1" dirty="0" smtClean="0">
              <a:solidFill>
                <a:srgbClr val="FFFFFF"/>
              </a:solidFill>
              <a:latin typeface="+mn-lt"/>
              <a:ea typeface="Tahoma" panose="020B0604030504040204" pitchFamily="34" charset="0"/>
              <a:cs typeface="Tahoma" panose="020B0604030504040204" pitchFamily="34" charset="0"/>
            </a:rPr>
          </a:br>
          <a:r>
            <a:rPr lang="en-GB" sz="1100" b="1" dirty="0" smtClean="0">
              <a:solidFill>
                <a:srgbClr val="FFFFFF"/>
              </a:solidFill>
              <a:latin typeface="+mn-lt"/>
              <a:ea typeface="Tahoma" panose="020B0604030504040204" pitchFamily="34" charset="0"/>
              <a:cs typeface="Tahoma" panose="020B0604030504040204" pitchFamily="34" charset="0"/>
            </a:rPr>
            <a:t>Practices (5)</a:t>
          </a:r>
          <a:endParaRPr lang="en-GB" sz="1100" b="1" dirty="0">
            <a:solidFill>
              <a:srgbClr val="FFFFFF"/>
            </a:solidFill>
            <a:latin typeface="+mn-lt"/>
            <a:ea typeface="Tahoma" panose="020B0604030504040204" pitchFamily="34" charset="0"/>
            <a:cs typeface="Tahoma" panose="020B0604030504040204" pitchFamily="34" charset="0"/>
          </a:endParaRPr>
        </a:p>
      </dgm:t>
    </dgm:pt>
    <dgm:pt modelId="{08D56169-642C-4330-A666-D5B1C8F479E3}" type="parTrans" cxnId="{635579E0-5201-42FA-B5B3-5F4A38EC5970}">
      <dgm:prSet/>
      <dgm:spPr/>
      <dgm:t>
        <a:bodyPr/>
        <a:lstStyle/>
        <a:p>
          <a:endParaRPr lang="en-GB" sz="1600"/>
        </a:p>
      </dgm:t>
    </dgm:pt>
    <dgm:pt modelId="{53BD65DD-11DD-4D8F-A358-05F3B25A6070}" type="sibTrans" cxnId="{635579E0-5201-42FA-B5B3-5F4A38EC5970}">
      <dgm:prSet/>
      <dgm:spPr/>
      <dgm:t>
        <a:bodyPr/>
        <a:lstStyle/>
        <a:p>
          <a:endParaRPr lang="en-GB" sz="1600"/>
        </a:p>
      </dgm:t>
    </dgm:pt>
    <dgm:pt modelId="{C7FAB83E-A178-4588-B667-2CC2DFC5DB09}">
      <dgm:prSet phldrT="[Text]" custT="1"/>
      <dgm:spPr>
        <a:solidFill>
          <a:srgbClr val="FFFF00"/>
        </a:solidFill>
      </dgm:spPr>
      <dgm:t>
        <a:bodyPr anchor="t"/>
        <a:lstStyle/>
        <a:p>
          <a:r>
            <a:rPr lang="en-GB" sz="2000" b="1" dirty="0" smtClean="0">
              <a:solidFill>
                <a:schemeClr val="accent6">
                  <a:lumMod val="75000"/>
                </a:schemeClr>
              </a:solidFill>
              <a:latin typeface="+mn-lt"/>
              <a:ea typeface="Tahoma" panose="020B0604030504040204" pitchFamily="34" charset="0"/>
              <a:cs typeface="Tahoma" panose="020B0604030504040204" pitchFamily="34" charset="0"/>
            </a:rPr>
            <a:t>Substance</a:t>
          </a:r>
          <a:endParaRPr lang="en-GB" sz="2000" b="1" dirty="0">
            <a:solidFill>
              <a:schemeClr val="accent6">
                <a:lumMod val="75000"/>
              </a:schemeClr>
            </a:solidFill>
            <a:latin typeface="+mn-lt"/>
            <a:ea typeface="Tahoma" panose="020B0604030504040204" pitchFamily="34" charset="0"/>
            <a:cs typeface="Tahoma" panose="020B0604030504040204" pitchFamily="34" charset="0"/>
          </a:endParaRPr>
        </a:p>
      </dgm:t>
    </dgm:pt>
    <dgm:pt modelId="{5FB18121-7715-40ED-A543-BC412975C407}" type="parTrans" cxnId="{59791F38-F52C-4034-B03E-C3A7D681EB43}">
      <dgm:prSet/>
      <dgm:spPr/>
      <dgm:t>
        <a:bodyPr/>
        <a:lstStyle/>
        <a:p>
          <a:endParaRPr lang="en-GB" sz="1600"/>
        </a:p>
      </dgm:t>
    </dgm:pt>
    <dgm:pt modelId="{62BCD948-99E6-496B-999D-E6FF0C873E66}" type="sibTrans" cxnId="{59791F38-F52C-4034-B03E-C3A7D681EB43}">
      <dgm:prSet/>
      <dgm:spPr/>
      <dgm:t>
        <a:bodyPr/>
        <a:lstStyle/>
        <a:p>
          <a:endParaRPr lang="en-GB" sz="1600"/>
        </a:p>
      </dgm:t>
    </dgm:pt>
    <dgm:pt modelId="{CA241A43-8752-4C9D-9B22-5C32733B8FB5}">
      <dgm:prSet phldrT="[Text]" custT="1"/>
      <dgm:spPr>
        <a:solidFill>
          <a:schemeClr val="tx2">
            <a:lumMod val="50000"/>
            <a:lumOff val="50000"/>
          </a:schemeClr>
        </a:solidFill>
      </dgm:spPr>
      <dgm:t>
        <a:bodyPr/>
        <a:lstStyle/>
        <a:p>
          <a:r>
            <a:rPr lang="en-GB" sz="1100" b="1" dirty="0" smtClean="0">
              <a:solidFill>
                <a:srgbClr val="FFFFFF"/>
              </a:solidFill>
              <a:latin typeface="+mn-lt"/>
              <a:ea typeface="Tahoma" panose="020B0604030504040204" pitchFamily="34" charset="0"/>
              <a:cs typeface="Tahoma" panose="020B0604030504040204" pitchFamily="34" charset="0"/>
            </a:rPr>
            <a:t>Preventing Tax Treaty Abuse (6)</a:t>
          </a:r>
          <a:endParaRPr lang="en-GB" sz="1100" b="1" dirty="0">
            <a:solidFill>
              <a:srgbClr val="FFFFFF"/>
            </a:solidFill>
            <a:latin typeface="+mn-lt"/>
            <a:ea typeface="Tahoma" panose="020B0604030504040204" pitchFamily="34" charset="0"/>
            <a:cs typeface="Tahoma" panose="020B0604030504040204" pitchFamily="34" charset="0"/>
          </a:endParaRPr>
        </a:p>
      </dgm:t>
    </dgm:pt>
    <dgm:pt modelId="{948B6695-1DA5-46F3-B31C-2AF5A71434DD}" type="parTrans" cxnId="{E7AB7BB1-FC48-4538-A30B-47685F81CF42}">
      <dgm:prSet/>
      <dgm:spPr/>
      <dgm:t>
        <a:bodyPr/>
        <a:lstStyle/>
        <a:p>
          <a:endParaRPr lang="en-GB" sz="1600"/>
        </a:p>
      </dgm:t>
    </dgm:pt>
    <dgm:pt modelId="{04AC2E3A-D76F-44F8-A2A5-493F35DA2D94}" type="sibTrans" cxnId="{E7AB7BB1-FC48-4538-A30B-47685F81CF42}">
      <dgm:prSet/>
      <dgm:spPr/>
      <dgm:t>
        <a:bodyPr/>
        <a:lstStyle/>
        <a:p>
          <a:endParaRPr lang="en-GB" sz="1600"/>
        </a:p>
      </dgm:t>
    </dgm:pt>
    <dgm:pt modelId="{1F259283-1282-4CAE-AF42-F2DAC9650B61}">
      <dgm:prSet phldrT="[Text]" custT="1"/>
      <dgm:spPr>
        <a:solidFill>
          <a:srgbClr val="00B050"/>
        </a:solidFill>
      </dgm:spPr>
      <dgm:t>
        <a:bodyPr/>
        <a:lstStyle/>
        <a:p>
          <a:r>
            <a:rPr lang="en-GB" sz="1100" b="1" dirty="0" smtClean="0">
              <a:solidFill>
                <a:srgbClr val="FFFFFF"/>
              </a:solidFill>
              <a:latin typeface="+mn-lt"/>
              <a:ea typeface="Tahoma" panose="020B0604030504040204" pitchFamily="34" charset="0"/>
              <a:cs typeface="Tahoma" panose="020B0604030504040204" pitchFamily="34" charset="0"/>
            </a:rPr>
            <a:t>Avoidance of</a:t>
          </a:r>
          <a:br>
            <a:rPr lang="en-GB" sz="1100" b="1" dirty="0" smtClean="0">
              <a:solidFill>
                <a:srgbClr val="FFFFFF"/>
              </a:solidFill>
              <a:latin typeface="+mn-lt"/>
              <a:ea typeface="Tahoma" panose="020B0604030504040204" pitchFamily="34" charset="0"/>
              <a:cs typeface="Tahoma" panose="020B0604030504040204" pitchFamily="34" charset="0"/>
            </a:rPr>
          </a:br>
          <a:r>
            <a:rPr lang="en-GB" sz="1100" b="1" dirty="0" smtClean="0">
              <a:solidFill>
                <a:srgbClr val="FFFFFF"/>
              </a:solidFill>
              <a:latin typeface="+mn-lt"/>
              <a:ea typeface="Tahoma" panose="020B0604030504040204" pitchFamily="34" charset="0"/>
              <a:cs typeface="Tahoma" panose="020B0604030504040204" pitchFamily="34" charset="0"/>
            </a:rPr>
            <a:t>PE Status (7)</a:t>
          </a:r>
          <a:endParaRPr lang="en-GB" sz="1100" b="1" dirty="0">
            <a:solidFill>
              <a:srgbClr val="FFFFFF"/>
            </a:solidFill>
            <a:latin typeface="+mn-lt"/>
            <a:ea typeface="Tahoma" panose="020B0604030504040204" pitchFamily="34" charset="0"/>
            <a:cs typeface="Tahoma" panose="020B0604030504040204" pitchFamily="34" charset="0"/>
          </a:endParaRPr>
        </a:p>
      </dgm:t>
    </dgm:pt>
    <dgm:pt modelId="{C7F83D75-B613-4CF4-923E-5CBA1F7C348A}" type="parTrans" cxnId="{63CAECD0-D37E-455E-9CFC-5335920D2B40}">
      <dgm:prSet/>
      <dgm:spPr/>
      <dgm:t>
        <a:bodyPr/>
        <a:lstStyle/>
        <a:p>
          <a:endParaRPr lang="en-GB" sz="1600"/>
        </a:p>
      </dgm:t>
    </dgm:pt>
    <dgm:pt modelId="{1C337EBA-6938-4097-B377-9387E5EBEBD9}" type="sibTrans" cxnId="{63CAECD0-D37E-455E-9CFC-5335920D2B40}">
      <dgm:prSet/>
      <dgm:spPr/>
      <dgm:t>
        <a:bodyPr/>
        <a:lstStyle/>
        <a:p>
          <a:endParaRPr lang="en-GB" sz="1600"/>
        </a:p>
      </dgm:t>
    </dgm:pt>
    <dgm:pt modelId="{D1CA2350-A322-48EA-B16A-76B43E8A3870}">
      <dgm:prSet phldrT="[Text]" custT="1"/>
      <dgm:spPr>
        <a:solidFill>
          <a:srgbClr val="FFFF00"/>
        </a:solidFill>
      </dgm:spPr>
      <dgm:t>
        <a:bodyPr anchor="t"/>
        <a:lstStyle/>
        <a:p>
          <a:r>
            <a:rPr lang="en-GB" sz="2000" b="1" dirty="0" smtClean="0">
              <a:solidFill>
                <a:schemeClr val="accent6">
                  <a:lumMod val="75000"/>
                </a:schemeClr>
              </a:solidFill>
              <a:latin typeface="+mn-lt"/>
              <a:ea typeface="Tahoma" panose="020B0604030504040204" pitchFamily="34" charset="0"/>
              <a:cs typeface="Tahoma" panose="020B0604030504040204" pitchFamily="34" charset="0"/>
            </a:rPr>
            <a:t>Transparency</a:t>
          </a:r>
          <a:endParaRPr lang="en-GB" sz="2000" b="1" dirty="0">
            <a:solidFill>
              <a:schemeClr val="accent6">
                <a:lumMod val="75000"/>
              </a:schemeClr>
            </a:solidFill>
            <a:latin typeface="+mn-lt"/>
            <a:ea typeface="Tahoma" panose="020B0604030504040204" pitchFamily="34" charset="0"/>
            <a:cs typeface="Tahoma" panose="020B0604030504040204" pitchFamily="34" charset="0"/>
          </a:endParaRPr>
        </a:p>
      </dgm:t>
    </dgm:pt>
    <dgm:pt modelId="{CC7A02DE-3B46-463E-84BC-17CA18B208D6}" type="parTrans" cxnId="{B524C70B-1551-4849-8CB3-D93EFF996FE0}">
      <dgm:prSet/>
      <dgm:spPr/>
      <dgm:t>
        <a:bodyPr/>
        <a:lstStyle/>
        <a:p>
          <a:endParaRPr lang="en-GB" sz="1600"/>
        </a:p>
      </dgm:t>
    </dgm:pt>
    <dgm:pt modelId="{55DE2F16-11FD-4003-AD31-79E635851949}" type="sibTrans" cxnId="{B524C70B-1551-4849-8CB3-D93EFF996FE0}">
      <dgm:prSet/>
      <dgm:spPr/>
      <dgm:t>
        <a:bodyPr/>
        <a:lstStyle/>
        <a:p>
          <a:endParaRPr lang="en-GB" sz="1600"/>
        </a:p>
      </dgm:t>
    </dgm:pt>
    <dgm:pt modelId="{26FC798D-D01A-4A5D-928C-86EFE8B5C4B5}">
      <dgm:prSet phldrT="[Text]" custT="1"/>
      <dgm:spPr>
        <a:solidFill>
          <a:schemeClr val="tx2">
            <a:lumMod val="50000"/>
            <a:lumOff val="50000"/>
          </a:schemeClr>
        </a:solidFill>
      </dgm:spPr>
      <dgm:t>
        <a:bodyPr/>
        <a:lstStyle/>
        <a:p>
          <a:r>
            <a:rPr lang="en-GB" sz="1100" b="1" dirty="0" smtClean="0">
              <a:solidFill>
                <a:srgbClr val="FFFFFF"/>
              </a:solidFill>
              <a:latin typeface="+mn-lt"/>
              <a:ea typeface="Tahoma" panose="020B0604030504040204" pitchFamily="34" charset="0"/>
              <a:cs typeface="Tahoma" panose="020B0604030504040204" pitchFamily="34" charset="0"/>
            </a:rPr>
            <a:t>Methodologies and Data Analysis (11)</a:t>
          </a:r>
          <a:endParaRPr lang="en-GB" sz="1100" b="1" dirty="0">
            <a:solidFill>
              <a:srgbClr val="FFFFFF"/>
            </a:solidFill>
            <a:latin typeface="+mn-lt"/>
            <a:ea typeface="Tahoma" panose="020B0604030504040204" pitchFamily="34" charset="0"/>
            <a:cs typeface="Tahoma" panose="020B0604030504040204" pitchFamily="34" charset="0"/>
          </a:endParaRPr>
        </a:p>
      </dgm:t>
    </dgm:pt>
    <dgm:pt modelId="{ECBC23E5-8238-447D-AFF0-E6FEA67FBEBC}" type="parTrans" cxnId="{FC830A79-8660-40D3-9842-C91B777DF0F9}">
      <dgm:prSet/>
      <dgm:spPr/>
      <dgm:t>
        <a:bodyPr/>
        <a:lstStyle/>
        <a:p>
          <a:endParaRPr lang="en-GB" sz="1600"/>
        </a:p>
      </dgm:t>
    </dgm:pt>
    <dgm:pt modelId="{749051A6-4DA1-4334-97D7-B8370F35210E}" type="sibTrans" cxnId="{FC830A79-8660-40D3-9842-C91B777DF0F9}">
      <dgm:prSet/>
      <dgm:spPr/>
      <dgm:t>
        <a:bodyPr/>
        <a:lstStyle/>
        <a:p>
          <a:endParaRPr lang="en-GB" sz="1600"/>
        </a:p>
      </dgm:t>
    </dgm:pt>
    <dgm:pt modelId="{5511030D-67FB-4595-A270-7C4AA4BB1574}">
      <dgm:prSet phldrT="[Text]" custT="1"/>
      <dgm:spPr>
        <a:solidFill>
          <a:schemeClr val="tx2">
            <a:lumMod val="50000"/>
            <a:lumOff val="50000"/>
          </a:schemeClr>
        </a:solidFill>
      </dgm:spPr>
      <dgm:t>
        <a:bodyPr/>
        <a:lstStyle/>
        <a:p>
          <a:r>
            <a:rPr lang="en-GB" sz="1100" b="1" dirty="0" smtClean="0">
              <a:solidFill>
                <a:srgbClr val="FFFFFF"/>
              </a:solidFill>
              <a:latin typeface="+mn-lt"/>
              <a:ea typeface="Tahoma" panose="020B0604030504040204" pitchFamily="34" charset="0"/>
              <a:cs typeface="Tahoma" panose="020B0604030504040204" pitchFamily="34" charset="0"/>
            </a:rPr>
            <a:t>Disclosure</a:t>
          </a:r>
          <a:br>
            <a:rPr lang="en-GB" sz="1100" b="1" dirty="0" smtClean="0">
              <a:solidFill>
                <a:srgbClr val="FFFFFF"/>
              </a:solidFill>
              <a:latin typeface="+mn-lt"/>
              <a:ea typeface="Tahoma" panose="020B0604030504040204" pitchFamily="34" charset="0"/>
              <a:cs typeface="Tahoma" panose="020B0604030504040204" pitchFamily="34" charset="0"/>
            </a:rPr>
          </a:br>
          <a:r>
            <a:rPr lang="en-GB" sz="1100" b="1" dirty="0" smtClean="0">
              <a:solidFill>
                <a:srgbClr val="FFFFFF"/>
              </a:solidFill>
              <a:latin typeface="+mn-lt"/>
              <a:ea typeface="Tahoma" panose="020B0604030504040204" pitchFamily="34" charset="0"/>
              <a:cs typeface="Tahoma" panose="020B0604030504040204" pitchFamily="34" charset="0"/>
            </a:rPr>
            <a:t>Rules (12)</a:t>
          </a:r>
          <a:endParaRPr lang="en-GB" sz="1100" b="1" dirty="0">
            <a:solidFill>
              <a:srgbClr val="FFFFFF"/>
            </a:solidFill>
            <a:latin typeface="+mn-lt"/>
            <a:ea typeface="Tahoma" panose="020B0604030504040204" pitchFamily="34" charset="0"/>
            <a:cs typeface="Tahoma" panose="020B0604030504040204" pitchFamily="34" charset="0"/>
          </a:endParaRPr>
        </a:p>
      </dgm:t>
    </dgm:pt>
    <dgm:pt modelId="{3A932A08-1A3C-425E-9A9A-6EDF8A674327}" type="parTrans" cxnId="{D7BDAE1E-2476-4463-9DF1-7954A0FF880F}">
      <dgm:prSet/>
      <dgm:spPr/>
      <dgm:t>
        <a:bodyPr/>
        <a:lstStyle/>
        <a:p>
          <a:endParaRPr lang="en-GB" sz="1600"/>
        </a:p>
      </dgm:t>
    </dgm:pt>
    <dgm:pt modelId="{B8DCF2D4-FFDF-47DC-A550-EA44697821A5}" type="sibTrans" cxnId="{D7BDAE1E-2476-4463-9DF1-7954A0FF880F}">
      <dgm:prSet/>
      <dgm:spPr/>
      <dgm:t>
        <a:bodyPr/>
        <a:lstStyle/>
        <a:p>
          <a:endParaRPr lang="en-GB" sz="1600"/>
        </a:p>
      </dgm:t>
    </dgm:pt>
    <dgm:pt modelId="{6B4DC333-CBF2-44EE-ADD2-D87F9E44C978}">
      <dgm:prSet phldrT="[Text]" custT="1"/>
      <dgm:spPr>
        <a:solidFill>
          <a:srgbClr val="00B050"/>
        </a:solidFill>
      </dgm:spPr>
      <dgm:t>
        <a:bodyPr/>
        <a:lstStyle/>
        <a:p>
          <a:r>
            <a:rPr lang="en-GB" sz="1100" b="1" dirty="0" smtClean="0">
              <a:solidFill>
                <a:srgbClr val="FFFFFF"/>
              </a:solidFill>
              <a:latin typeface="+mn-lt"/>
              <a:ea typeface="Tahoma" panose="020B0604030504040204" pitchFamily="34" charset="0"/>
              <a:cs typeface="Tahoma" panose="020B0604030504040204" pitchFamily="34" charset="0"/>
            </a:rPr>
            <a:t>TP Aspects of Intangibles (8)</a:t>
          </a:r>
          <a:endParaRPr lang="en-GB" sz="1100" b="1" dirty="0">
            <a:solidFill>
              <a:srgbClr val="FFFFFF"/>
            </a:solidFill>
            <a:latin typeface="+mn-lt"/>
            <a:ea typeface="Tahoma" panose="020B0604030504040204" pitchFamily="34" charset="0"/>
            <a:cs typeface="Tahoma" panose="020B0604030504040204" pitchFamily="34" charset="0"/>
          </a:endParaRPr>
        </a:p>
      </dgm:t>
    </dgm:pt>
    <dgm:pt modelId="{5043B661-5666-4CEB-9CF1-11F672578241}" type="parTrans" cxnId="{1BF0E8FF-A906-4535-B8F8-A8DB21370C76}">
      <dgm:prSet/>
      <dgm:spPr/>
      <dgm:t>
        <a:bodyPr/>
        <a:lstStyle/>
        <a:p>
          <a:endParaRPr lang="en-GB" sz="1600"/>
        </a:p>
      </dgm:t>
    </dgm:pt>
    <dgm:pt modelId="{DEF8D94C-3EB6-4A76-A7FB-2378A3121E84}" type="sibTrans" cxnId="{1BF0E8FF-A906-4535-B8F8-A8DB21370C76}">
      <dgm:prSet/>
      <dgm:spPr/>
      <dgm:t>
        <a:bodyPr/>
        <a:lstStyle/>
        <a:p>
          <a:endParaRPr lang="en-GB" sz="1600"/>
        </a:p>
      </dgm:t>
    </dgm:pt>
    <dgm:pt modelId="{D0978EA5-EDAB-4237-BA14-ACE9206FC266}">
      <dgm:prSet phldrT="[Text]" custT="1"/>
      <dgm:spPr>
        <a:solidFill>
          <a:srgbClr val="00B050"/>
        </a:solidFill>
      </dgm:spPr>
      <dgm:t>
        <a:bodyPr/>
        <a:lstStyle/>
        <a:p>
          <a:r>
            <a:rPr lang="en-GB" sz="1100" b="1" dirty="0" smtClean="0">
              <a:solidFill>
                <a:srgbClr val="FFFFFF"/>
              </a:solidFill>
              <a:latin typeface="+mn-lt"/>
              <a:ea typeface="Tahoma" panose="020B0604030504040204" pitchFamily="34" charset="0"/>
              <a:cs typeface="Tahoma" panose="020B0604030504040204" pitchFamily="34" charset="0"/>
            </a:rPr>
            <a:t>TP Documentation (13)</a:t>
          </a:r>
          <a:endParaRPr lang="en-GB" sz="1100" b="1" dirty="0">
            <a:solidFill>
              <a:srgbClr val="FFFFFF"/>
            </a:solidFill>
            <a:latin typeface="+mn-lt"/>
            <a:ea typeface="Tahoma" panose="020B0604030504040204" pitchFamily="34" charset="0"/>
            <a:cs typeface="Tahoma" panose="020B0604030504040204" pitchFamily="34" charset="0"/>
          </a:endParaRPr>
        </a:p>
      </dgm:t>
    </dgm:pt>
    <dgm:pt modelId="{358A2409-D8B8-447C-BCEA-7A50465F3B2B}" type="parTrans" cxnId="{9C5D7A57-621D-4835-9B13-44ABF840D0D3}">
      <dgm:prSet/>
      <dgm:spPr/>
      <dgm:t>
        <a:bodyPr/>
        <a:lstStyle/>
        <a:p>
          <a:endParaRPr lang="en-GB" sz="1600"/>
        </a:p>
      </dgm:t>
    </dgm:pt>
    <dgm:pt modelId="{CA42F9D5-4CAA-4A33-B7F9-4755BCCE63E3}" type="sibTrans" cxnId="{9C5D7A57-621D-4835-9B13-44ABF840D0D3}">
      <dgm:prSet/>
      <dgm:spPr/>
      <dgm:t>
        <a:bodyPr/>
        <a:lstStyle/>
        <a:p>
          <a:endParaRPr lang="en-GB" sz="1600"/>
        </a:p>
      </dgm:t>
    </dgm:pt>
    <dgm:pt modelId="{A36FC3A8-C04D-412E-B84C-3C83A0EA2939}">
      <dgm:prSet phldrT="[Text]" custT="1"/>
      <dgm:spPr>
        <a:solidFill>
          <a:srgbClr val="00B050"/>
        </a:solidFill>
      </dgm:spPr>
      <dgm:t>
        <a:bodyPr/>
        <a:lstStyle/>
        <a:p>
          <a:r>
            <a:rPr lang="en-GB" sz="1100" b="1" dirty="0" smtClean="0">
              <a:solidFill>
                <a:srgbClr val="FFFFFF"/>
              </a:solidFill>
              <a:latin typeface="+mn-lt"/>
              <a:ea typeface="Tahoma" panose="020B0604030504040204" pitchFamily="34" charset="0"/>
              <a:cs typeface="Tahoma" panose="020B0604030504040204" pitchFamily="34" charset="0"/>
            </a:rPr>
            <a:t>Dispute</a:t>
          </a:r>
          <a:br>
            <a:rPr lang="en-GB" sz="1100" b="1" dirty="0" smtClean="0">
              <a:solidFill>
                <a:srgbClr val="FFFFFF"/>
              </a:solidFill>
              <a:latin typeface="+mn-lt"/>
              <a:ea typeface="Tahoma" panose="020B0604030504040204" pitchFamily="34" charset="0"/>
              <a:cs typeface="Tahoma" panose="020B0604030504040204" pitchFamily="34" charset="0"/>
            </a:rPr>
          </a:br>
          <a:r>
            <a:rPr lang="en-GB" sz="1100" b="1" dirty="0" smtClean="0">
              <a:solidFill>
                <a:srgbClr val="FFFFFF"/>
              </a:solidFill>
              <a:latin typeface="+mn-lt"/>
              <a:ea typeface="Tahoma" panose="020B0604030504040204" pitchFamily="34" charset="0"/>
              <a:cs typeface="Tahoma" panose="020B0604030504040204" pitchFamily="34" charset="0"/>
            </a:rPr>
            <a:t>Resolution (14)</a:t>
          </a:r>
          <a:endParaRPr lang="en-GB" sz="1100" b="1" dirty="0">
            <a:solidFill>
              <a:srgbClr val="FFFFFF"/>
            </a:solidFill>
            <a:latin typeface="+mn-lt"/>
            <a:ea typeface="Tahoma" panose="020B0604030504040204" pitchFamily="34" charset="0"/>
            <a:cs typeface="Tahoma" panose="020B0604030504040204" pitchFamily="34" charset="0"/>
          </a:endParaRPr>
        </a:p>
      </dgm:t>
    </dgm:pt>
    <dgm:pt modelId="{97A2259F-8FFD-44AA-B20A-54F14001CE3F}" type="parTrans" cxnId="{4209888D-77BD-453E-9548-00129AA6B6C6}">
      <dgm:prSet/>
      <dgm:spPr/>
      <dgm:t>
        <a:bodyPr/>
        <a:lstStyle/>
        <a:p>
          <a:endParaRPr lang="en-GB" sz="1600"/>
        </a:p>
      </dgm:t>
    </dgm:pt>
    <dgm:pt modelId="{EF72C3E1-2B27-4DFE-842E-69FCB94AEF49}" type="sibTrans" cxnId="{4209888D-77BD-453E-9548-00129AA6B6C6}">
      <dgm:prSet/>
      <dgm:spPr/>
      <dgm:t>
        <a:bodyPr/>
        <a:lstStyle/>
        <a:p>
          <a:endParaRPr lang="en-GB" sz="1600"/>
        </a:p>
      </dgm:t>
    </dgm:pt>
    <dgm:pt modelId="{9DF41BE7-C6E8-4245-B274-80A91B9250EC}">
      <dgm:prSet phldrT="[Text]" custT="1"/>
      <dgm:spPr>
        <a:solidFill>
          <a:srgbClr val="00B050"/>
        </a:solidFill>
      </dgm:spPr>
      <dgm:t>
        <a:bodyPr/>
        <a:lstStyle/>
        <a:p>
          <a:r>
            <a:rPr lang="en-GB" sz="1100" b="1" dirty="0" smtClean="0">
              <a:solidFill>
                <a:schemeClr val="bg1"/>
              </a:solidFill>
              <a:latin typeface="+mn-lt"/>
              <a:ea typeface="Tahoma" panose="020B0604030504040204" pitchFamily="34" charset="0"/>
              <a:cs typeface="Tahoma" panose="020B0604030504040204" pitchFamily="34" charset="0"/>
            </a:rPr>
            <a:t>Interest</a:t>
          </a:r>
          <a:br>
            <a:rPr lang="en-GB" sz="1100" b="1" dirty="0" smtClean="0">
              <a:solidFill>
                <a:schemeClr val="bg1"/>
              </a:solidFill>
              <a:latin typeface="+mn-lt"/>
              <a:ea typeface="Tahoma" panose="020B0604030504040204" pitchFamily="34" charset="0"/>
              <a:cs typeface="Tahoma" panose="020B0604030504040204" pitchFamily="34" charset="0"/>
            </a:rPr>
          </a:br>
          <a:r>
            <a:rPr lang="en-GB" sz="1100" b="1" dirty="0" smtClean="0">
              <a:solidFill>
                <a:schemeClr val="bg1"/>
              </a:solidFill>
              <a:latin typeface="+mn-lt"/>
              <a:ea typeface="Tahoma" panose="020B0604030504040204" pitchFamily="34" charset="0"/>
              <a:cs typeface="Tahoma" panose="020B0604030504040204" pitchFamily="34" charset="0"/>
            </a:rPr>
            <a:t>Deductions (4)</a:t>
          </a:r>
          <a:endParaRPr lang="en-GB" sz="1100" b="1" dirty="0">
            <a:solidFill>
              <a:schemeClr val="bg1"/>
            </a:solidFill>
            <a:latin typeface="+mn-lt"/>
            <a:ea typeface="Tahoma" panose="020B0604030504040204" pitchFamily="34" charset="0"/>
            <a:cs typeface="Tahoma" panose="020B0604030504040204" pitchFamily="34" charset="0"/>
          </a:endParaRPr>
        </a:p>
      </dgm:t>
    </dgm:pt>
    <dgm:pt modelId="{73AE7F1E-B18E-4D31-9BC5-EDF1667512D0}" type="parTrans" cxnId="{D2EF3B1D-8D11-463B-84FD-F762E0C1B557}">
      <dgm:prSet/>
      <dgm:spPr/>
      <dgm:t>
        <a:bodyPr/>
        <a:lstStyle/>
        <a:p>
          <a:endParaRPr lang="en-GB" sz="1600"/>
        </a:p>
      </dgm:t>
    </dgm:pt>
    <dgm:pt modelId="{643B8B16-A5A7-4874-8CF8-E27047B122EB}" type="sibTrans" cxnId="{D2EF3B1D-8D11-463B-84FD-F762E0C1B557}">
      <dgm:prSet/>
      <dgm:spPr/>
      <dgm:t>
        <a:bodyPr/>
        <a:lstStyle/>
        <a:p>
          <a:endParaRPr lang="en-GB" sz="1600"/>
        </a:p>
      </dgm:t>
    </dgm:pt>
    <dgm:pt modelId="{5B57F8C3-76AF-44B5-AC16-B0974FC43F78}">
      <dgm:prSet phldrT="[Text]" custT="1"/>
      <dgm:spPr>
        <a:solidFill>
          <a:schemeClr val="tx2">
            <a:lumMod val="50000"/>
            <a:lumOff val="50000"/>
          </a:schemeClr>
        </a:solidFill>
      </dgm:spPr>
      <dgm:t>
        <a:bodyPr/>
        <a:lstStyle/>
        <a:p>
          <a:r>
            <a:rPr lang="en-GB" sz="1100" b="1" dirty="0" smtClean="0">
              <a:solidFill>
                <a:srgbClr val="FFFFFF"/>
              </a:solidFill>
              <a:latin typeface="+mn-lt"/>
              <a:ea typeface="Tahoma" panose="020B0604030504040204" pitchFamily="34" charset="0"/>
              <a:cs typeface="Tahoma" panose="020B0604030504040204" pitchFamily="34" charset="0"/>
            </a:rPr>
            <a:t>CFC Rules (3)</a:t>
          </a:r>
          <a:endParaRPr lang="en-GB" sz="1100" b="1" dirty="0">
            <a:solidFill>
              <a:srgbClr val="FFFFFF"/>
            </a:solidFill>
            <a:latin typeface="+mn-lt"/>
            <a:ea typeface="Tahoma" panose="020B0604030504040204" pitchFamily="34" charset="0"/>
            <a:cs typeface="Tahoma" panose="020B0604030504040204" pitchFamily="34" charset="0"/>
          </a:endParaRPr>
        </a:p>
      </dgm:t>
    </dgm:pt>
    <dgm:pt modelId="{4AA1D454-8903-4770-8357-7842CE234D42}" type="parTrans" cxnId="{820691A8-8262-4048-A5E5-44B0FC93FA26}">
      <dgm:prSet/>
      <dgm:spPr/>
      <dgm:t>
        <a:bodyPr/>
        <a:lstStyle/>
        <a:p>
          <a:endParaRPr lang="en-GB" sz="1600"/>
        </a:p>
      </dgm:t>
    </dgm:pt>
    <dgm:pt modelId="{E7BBDDFB-4D41-4BCA-906A-F0AB5346D63A}" type="sibTrans" cxnId="{820691A8-8262-4048-A5E5-44B0FC93FA26}">
      <dgm:prSet/>
      <dgm:spPr/>
      <dgm:t>
        <a:bodyPr/>
        <a:lstStyle/>
        <a:p>
          <a:endParaRPr lang="en-GB" sz="1600"/>
        </a:p>
      </dgm:t>
    </dgm:pt>
    <dgm:pt modelId="{A73F5431-A9AF-4B98-B5D0-CF64F8D284D4}">
      <dgm:prSet phldrT="[Text]" custT="1"/>
      <dgm:spPr>
        <a:solidFill>
          <a:srgbClr val="00B050"/>
        </a:solidFill>
      </dgm:spPr>
      <dgm:t>
        <a:bodyPr/>
        <a:lstStyle/>
        <a:p>
          <a:r>
            <a:rPr lang="en-GB" sz="1100" b="1" dirty="0" smtClean="0">
              <a:solidFill>
                <a:srgbClr val="FFFFFF"/>
              </a:solidFill>
              <a:latin typeface="+mn-lt"/>
              <a:ea typeface="Tahoma" panose="020B0604030504040204" pitchFamily="34" charset="0"/>
              <a:cs typeface="Tahoma" panose="020B0604030504040204" pitchFamily="34" charset="0"/>
            </a:rPr>
            <a:t>TP/Risk and</a:t>
          </a:r>
          <a:br>
            <a:rPr lang="en-GB" sz="1100" b="1" dirty="0" smtClean="0">
              <a:solidFill>
                <a:srgbClr val="FFFFFF"/>
              </a:solidFill>
              <a:latin typeface="+mn-lt"/>
              <a:ea typeface="Tahoma" panose="020B0604030504040204" pitchFamily="34" charset="0"/>
              <a:cs typeface="Tahoma" panose="020B0604030504040204" pitchFamily="34" charset="0"/>
            </a:rPr>
          </a:br>
          <a:r>
            <a:rPr lang="en-GB" sz="1100" b="1" dirty="0" smtClean="0">
              <a:solidFill>
                <a:srgbClr val="FFFFFF"/>
              </a:solidFill>
              <a:latin typeface="+mn-lt"/>
              <a:ea typeface="Tahoma" panose="020B0604030504040204" pitchFamily="34" charset="0"/>
              <a:cs typeface="Tahoma" panose="020B0604030504040204" pitchFamily="34" charset="0"/>
            </a:rPr>
            <a:t>Capital (9)</a:t>
          </a:r>
          <a:endParaRPr lang="en-GB" sz="1100" b="1" dirty="0">
            <a:solidFill>
              <a:srgbClr val="FFFFFF"/>
            </a:solidFill>
            <a:latin typeface="+mn-lt"/>
            <a:ea typeface="Tahoma" panose="020B0604030504040204" pitchFamily="34" charset="0"/>
            <a:cs typeface="Tahoma" panose="020B0604030504040204" pitchFamily="34" charset="0"/>
          </a:endParaRPr>
        </a:p>
      </dgm:t>
    </dgm:pt>
    <dgm:pt modelId="{9D353473-553D-48F1-8166-AB6EE3D4D598}" type="parTrans" cxnId="{6A6852D2-EA63-490C-A0BD-D44F00E41C12}">
      <dgm:prSet/>
      <dgm:spPr/>
      <dgm:t>
        <a:bodyPr/>
        <a:lstStyle/>
        <a:p>
          <a:endParaRPr lang="en-GB" sz="1600"/>
        </a:p>
      </dgm:t>
    </dgm:pt>
    <dgm:pt modelId="{F269A51A-1A21-436A-A76C-9622B7AE1C63}" type="sibTrans" cxnId="{6A6852D2-EA63-490C-A0BD-D44F00E41C12}">
      <dgm:prSet/>
      <dgm:spPr/>
      <dgm:t>
        <a:bodyPr/>
        <a:lstStyle/>
        <a:p>
          <a:endParaRPr lang="en-GB" sz="1600"/>
        </a:p>
      </dgm:t>
    </dgm:pt>
    <dgm:pt modelId="{A469B4D5-4557-4FAA-888D-C7A7F76E0627}">
      <dgm:prSet phldrT="[Text]" custT="1"/>
      <dgm:spPr>
        <a:solidFill>
          <a:srgbClr val="00B050"/>
        </a:solidFill>
      </dgm:spPr>
      <dgm:t>
        <a:bodyPr/>
        <a:lstStyle/>
        <a:p>
          <a:r>
            <a:rPr lang="en-GB" sz="1100" b="1" dirty="0" smtClean="0">
              <a:solidFill>
                <a:srgbClr val="FFFFFF"/>
              </a:solidFill>
              <a:latin typeface="+mn-lt"/>
              <a:ea typeface="Tahoma" panose="020B0604030504040204" pitchFamily="34" charset="0"/>
              <a:cs typeface="Tahoma" panose="020B0604030504040204" pitchFamily="34" charset="0"/>
            </a:rPr>
            <a:t>TP/High Risk</a:t>
          </a:r>
          <a:br>
            <a:rPr lang="en-GB" sz="1100" b="1" dirty="0" smtClean="0">
              <a:solidFill>
                <a:srgbClr val="FFFFFF"/>
              </a:solidFill>
              <a:latin typeface="+mn-lt"/>
              <a:ea typeface="Tahoma" panose="020B0604030504040204" pitchFamily="34" charset="0"/>
              <a:cs typeface="Tahoma" panose="020B0604030504040204" pitchFamily="34" charset="0"/>
            </a:rPr>
          </a:br>
          <a:r>
            <a:rPr lang="en-GB" sz="1100" b="1" dirty="0" smtClean="0">
              <a:solidFill>
                <a:srgbClr val="FFFFFF"/>
              </a:solidFill>
              <a:latin typeface="+mn-lt"/>
              <a:ea typeface="Tahoma" panose="020B0604030504040204" pitchFamily="34" charset="0"/>
              <a:cs typeface="Tahoma" panose="020B0604030504040204" pitchFamily="34" charset="0"/>
            </a:rPr>
            <a:t>Transactions (10)</a:t>
          </a:r>
          <a:endParaRPr lang="en-GB" sz="1100" b="1" dirty="0">
            <a:solidFill>
              <a:srgbClr val="FFFFFF"/>
            </a:solidFill>
            <a:latin typeface="+mn-lt"/>
            <a:ea typeface="Tahoma" panose="020B0604030504040204" pitchFamily="34" charset="0"/>
            <a:cs typeface="Tahoma" panose="020B0604030504040204" pitchFamily="34" charset="0"/>
          </a:endParaRPr>
        </a:p>
      </dgm:t>
    </dgm:pt>
    <dgm:pt modelId="{29DEB836-363A-473A-84F5-A6A2BD628728}" type="parTrans" cxnId="{C2FF327A-7770-4753-829F-498BE7C415C0}">
      <dgm:prSet/>
      <dgm:spPr/>
      <dgm:t>
        <a:bodyPr/>
        <a:lstStyle/>
        <a:p>
          <a:endParaRPr lang="en-GB" sz="1600"/>
        </a:p>
      </dgm:t>
    </dgm:pt>
    <dgm:pt modelId="{3D245E7B-CB14-459E-A523-C87D8D8A338B}" type="sibTrans" cxnId="{C2FF327A-7770-4753-829F-498BE7C415C0}">
      <dgm:prSet/>
      <dgm:spPr/>
      <dgm:t>
        <a:bodyPr/>
        <a:lstStyle/>
        <a:p>
          <a:endParaRPr lang="en-GB" sz="1600"/>
        </a:p>
      </dgm:t>
    </dgm:pt>
    <dgm:pt modelId="{C4D227A0-3BED-40EE-AD80-E97ACE6CF84F}" type="pres">
      <dgm:prSet presAssocID="{8FC7E71E-7440-4161-A3C9-43217BF59320}" presName="theList" presStyleCnt="0">
        <dgm:presLayoutVars>
          <dgm:dir/>
          <dgm:animLvl val="lvl"/>
          <dgm:resizeHandles val="exact"/>
        </dgm:presLayoutVars>
      </dgm:prSet>
      <dgm:spPr/>
      <dgm:t>
        <a:bodyPr/>
        <a:lstStyle/>
        <a:p>
          <a:endParaRPr lang="en-GB"/>
        </a:p>
      </dgm:t>
    </dgm:pt>
    <dgm:pt modelId="{AEE3DF08-DD96-4D72-9B3B-0947227996B6}" type="pres">
      <dgm:prSet presAssocID="{7601783A-A596-4F61-BA16-D69B530CC1CD}" presName="compNode" presStyleCnt="0"/>
      <dgm:spPr/>
    </dgm:pt>
    <dgm:pt modelId="{AF9C9603-66A8-403A-9583-5A4F17A013A8}" type="pres">
      <dgm:prSet presAssocID="{7601783A-A596-4F61-BA16-D69B530CC1CD}" presName="aNode" presStyleLbl="bgShp" presStyleIdx="0" presStyleCnt="3" custScaleX="111394" custScaleY="84825" custLinFactNeighborX="-91" custLinFactNeighborY="-2170"/>
      <dgm:spPr/>
      <dgm:t>
        <a:bodyPr/>
        <a:lstStyle/>
        <a:p>
          <a:endParaRPr lang="en-GB"/>
        </a:p>
      </dgm:t>
    </dgm:pt>
    <dgm:pt modelId="{8A080E05-D2FD-4D2C-808C-CE2327B67FAA}" type="pres">
      <dgm:prSet presAssocID="{7601783A-A596-4F61-BA16-D69B530CC1CD}" presName="textNode" presStyleLbl="bgShp" presStyleIdx="0" presStyleCnt="3"/>
      <dgm:spPr/>
      <dgm:t>
        <a:bodyPr/>
        <a:lstStyle/>
        <a:p>
          <a:endParaRPr lang="en-GB"/>
        </a:p>
      </dgm:t>
    </dgm:pt>
    <dgm:pt modelId="{EBBF0ED8-E8FC-4FA7-B8B9-8A16FFBD8A89}" type="pres">
      <dgm:prSet presAssocID="{7601783A-A596-4F61-BA16-D69B530CC1CD}" presName="compChildNode" presStyleCnt="0"/>
      <dgm:spPr/>
    </dgm:pt>
    <dgm:pt modelId="{71B0C6D4-5B3E-4C4C-824F-BBA8107E448B}" type="pres">
      <dgm:prSet presAssocID="{7601783A-A596-4F61-BA16-D69B530CC1CD}" presName="theInnerList" presStyleCnt="0"/>
      <dgm:spPr/>
    </dgm:pt>
    <dgm:pt modelId="{A8D92FDC-41BD-4C01-A2D4-7310DB757039}" type="pres">
      <dgm:prSet presAssocID="{7B0946C9-F620-403B-BD86-4B43EEAD930F}" presName="childNode" presStyleLbl="node1" presStyleIdx="0" presStyleCnt="13" custLinFactY="-60924" custLinFactNeighborX="532" custLinFactNeighborY="-100000">
        <dgm:presLayoutVars>
          <dgm:bulletEnabled val="1"/>
        </dgm:presLayoutVars>
      </dgm:prSet>
      <dgm:spPr/>
      <dgm:t>
        <a:bodyPr/>
        <a:lstStyle/>
        <a:p>
          <a:endParaRPr lang="en-GB"/>
        </a:p>
      </dgm:t>
    </dgm:pt>
    <dgm:pt modelId="{67D32696-434E-47CF-9CCE-DBAF7CF44E77}" type="pres">
      <dgm:prSet presAssocID="{7B0946C9-F620-403B-BD86-4B43EEAD930F}" presName="aSpace2" presStyleCnt="0"/>
      <dgm:spPr/>
    </dgm:pt>
    <dgm:pt modelId="{71EF0DFC-1CED-4427-99FC-96F1809E2DE4}" type="pres">
      <dgm:prSet presAssocID="{B6E9BBF2-D40A-4019-A3A5-632E7BC55940}" presName="childNode" presStyleLbl="node1" presStyleIdx="1" presStyleCnt="13" custLinFactY="129231" custLinFactNeighborX="1398" custLinFactNeighborY="200000">
        <dgm:presLayoutVars>
          <dgm:bulletEnabled val="1"/>
        </dgm:presLayoutVars>
      </dgm:prSet>
      <dgm:spPr/>
      <dgm:t>
        <a:bodyPr/>
        <a:lstStyle/>
        <a:p>
          <a:endParaRPr lang="en-GB"/>
        </a:p>
      </dgm:t>
    </dgm:pt>
    <dgm:pt modelId="{F5D19BD3-2090-4C82-9F99-E24E6D3DAC4D}" type="pres">
      <dgm:prSet presAssocID="{B6E9BBF2-D40A-4019-A3A5-632E7BC55940}" presName="aSpace2" presStyleCnt="0"/>
      <dgm:spPr/>
    </dgm:pt>
    <dgm:pt modelId="{1E32385C-E4DF-4E69-95ED-9B0A9722D264}" type="pres">
      <dgm:prSet presAssocID="{9DF41BE7-C6E8-4245-B274-80A91B9250EC}" presName="childNode" presStyleLbl="node1" presStyleIdx="2" presStyleCnt="13" custLinFactY="-161010" custLinFactNeighborX="711" custLinFactNeighborY="-200000">
        <dgm:presLayoutVars>
          <dgm:bulletEnabled val="1"/>
        </dgm:presLayoutVars>
      </dgm:prSet>
      <dgm:spPr/>
      <dgm:t>
        <a:bodyPr/>
        <a:lstStyle/>
        <a:p>
          <a:endParaRPr lang="en-GB"/>
        </a:p>
      </dgm:t>
    </dgm:pt>
    <dgm:pt modelId="{BBC237A0-018B-475A-BE52-D1460166DAC2}" type="pres">
      <dgm:prSet presAssocID="{9DF41BE7-C6E8-4245-B274-80A91B9250EC}" presName="aSpace2" presStyleCnt="0"/>
      <dgm:spPr/>
    </dgm:pt>
    <dgm:pt modelId="{77AEE4B2-DEFE-4490-8717-B56AB6B1A648}" type="pres">
      <dgm:prSet presAssocID="{5B57F8C3-76AF-44B5-AC16-B0974FC43F78}" presName="childNode" presStyleLbl="node1" presStyleIdx="3" presStyleCnt="13" custLinFactY="-156891" custLinFactNeighborX="532" custLinFactNeighborY="-200000">
        <dgm:presLayoutVars>
          <dgm:bulletEnabled val="1"/>
        </dgm:presLayoutVars>
      </dgm:prSet>
      <dgm:spPr/>
      <dgm:t>
        <a:bodyPr/>
        <a:lstStyle/>
        <a:p>
          <a:endParaRPr lang="en-GB"/>
        </a:p>
      </dgm:t>
    </dgm:pt>
    <dgm:pt modelId="{6C8DE1BC-1C70-4ADD-9562-11D534A9C0A5}" type="pres">
      <dgm:prSet presAssocID="{7601783A-A596-4F61-BA16-D69B530CC1CD}" presName="aSpace" presStyleCnt="0"/>
      <dgm:spPr/>
    </dgm:pt>
    <dgm:pt modelId="{12A6B9F8-99CE-4958-86B9-8EBD33B815CA}" type="pres">
      <dgm:prSet presAssocID="{C7FAB83E-A178-4588-B667-2CC2DFC5DB09}" presName="compNode" presStyleCnt="0"/>
      <dgm:spPr/>
    </dgm:pt>
    <dgm:pt modelId="{7762BE38-3FB4-402E-B4F5-AA93B6D66E21}" type="pres">
      <dgm:prSet presAssocID="{C7FAB83E-A178-4588-B667-2CC2DFC5DB09}" presName="aNode" presStyleLbl="bgShp" presStyleIdx="1" presStyleCnt="3" custScaleX="103933" custScaleY="84825" custLinFactNeighborX="480" custLinFactNeighborY="-2178"/>
      <dgm:spPr/>
      <dgm:t>
        <a:bodyPr/>
        <a:lstStyle/>
        <a:p>
          <a:endParaRPr lang="en-GB"/>
        </a:p>
      </dgm:t>
    </dgm:pt>
    <dgm:pt modelId="{6AAB39F2-6844-4AED-A9E3-B9065A377978}" type="pres">
      <dgm:prSet presAssocID="{C7FAB83E-A178-4588-B667-2CC2DFC5DB09}" presName="textNode" presStyleLbl="bgShp" presStyleIdx="1" presStyleCnt="3"/>
      <dgm:spPr/>
      <dgm:t>
        <a:bodyPr/>
        <a:lstStyle/>
        <a:p>
          <a:endParaRPr lang="en-GB"/>
        </a:p>
      </dgm:t>
    </dgm:pt>
    <dgm:pt modelId="{0183C8B3-1D40-42FF-90D5-07694E286029}" type="pres">
      <dgm:prSet presAssocID="{C7FAB83E-A178-4588-B667-2CC2DFC5DB09}" presName="compChildNode" presStyleCnt="0"/>
      <dgm:spPr/>
    </dgm:pt>
    <dgm:pt modelId="{4F7D770A-5E6F-4084-A805-617EF5EF3A3C}" type="pres">
      <dgm:prSet presAssocID="{C7FAB83E-A178-4588-B667-2CC2DFC5DB09}" presName="theInnerList" presStyleCnt="0"/>
      <dgm:spPr/>
    </dgm:pt>
    <dgm:pt modelId="{CFE5E33D-B633-4939-96A6-5C251FF8E691}" type="pres">
      <dgm:prSet presAssocID="{CA241A43-8752-4C9D-9B22-5C32733B8FB5}" presName="childNode" presStyleLbl="node1" presStyleIdx="4" presStyleCnt="13" custLinFactY="-75247" custLinFactNeighborX="1322" custLinFactNeighborY="-100000">
        <dgm:presLayoutVars>
          <dgm:bulletEnabled val="1"/>
        </dgm:presLayoutVars>
      </dgm:prSet>
      <dgm:spPr/>
      <dgm:t>
        <a:bodyPr/>
        <a:lstStyle/>
        <a:p>
          <a:endParaRPr lang="en-GB"/>
        </a:p>
      </dgm:t>
    </dgm:pt>
    <dgm:pt modelId="{30A2BFD1-3AB1-40A6-BF4F-DD665B7948A6}" type="pres">
      <dgm:prSet presAssocID="{CA241A43-8752-4C9D-9B22-5C32733B8FB5}" presName="aSpace2" presStyleCnt="0"/>
      <dgm:spPr/>
    </dgm:pt>
    <dgm:pt modelId="{9A8DDC3D-3F64-4D25-AEA8-C35A2B0DA157}" type="pres">
      <dgm:prSet presAssocID="{1F259283-1282-4CAE-AF42-F2DAC9650B61}" presName="childNode" presStyleLbl="node1" presStyleIdx="5" presStyleCnt="13" custLinFactY="-75466" custLinFactNeighborX="1403" custLinFactNeighborY="-100000">
        <dgm:presLayoutVars>
          <dgm:bulletEnabled val="1"/>
        </dgm:presLayoutVars>
      </dgm:prSet>
      <dgm:spPr/>
      <dgm:t>
        <a:bodyPr/>
        <a:lstStyle/>
        <a:p>
          <a:endParaRPr lang="en-GB"/>
        </a:p>
      </dgm:t>
    </dgm:pt>
    <dgm:pt modelId="{90DF3253-688B-4407-A861-C9805F059CE2}" type="pres">
      <dgm:prSet presAssocID="{1F259283-1282-4CAE-AF42-F2DAC9650B61}" presName="aSpace2" presStyleCnt="0"/>
      <dgm:spPr/>
    </dgm:pt>
    <dgm:pt modelId="{8640FD93-27C5-4CCE-9E5B-2B9220260D4E}" type="pres">
      <dgm:prSet presAssocID="{6B4DC333-CBF2-44EE-ADD2-D87F9E44C978}" presName="childNode" presStyleLbl="node1" presStyleIdx="6" presStyleCnt="13" custLinFactY="-70316" custLinFactNeighborX="1322" custLinFactNeighborY="-100000">
        <dgm:presLayoutVars>
          <dgm:bulletEnabled val="1"/>
        </dgm:presLayoutVars>
      </dgm:prSet>
      <dgm:spPr/>
      <dgm:t>
        <a:bodyPr/>
        <a:lstStyle/>
        <a:p>
          <a:endParaRPr lang="en-GB"/>
        </a:p>
      </dgm:t>
    </dgm:pt>
    <dgm:pt modelId="{E53C628A-ABDF-42DD-B8E5-5CB279BB43E2}" type="pres">
      <dgm:prSet presAssocID="{6B4DC333-CBF2-44EE-ADD2-D87F9E44C978}" presName="aSpace2" presStyleCnt="0"/>
      <dgm:spPr/>
    </dgm:pt>
    <dgm:pt modelId="{20430B0C-C072-4C7F-AF15-16C875B75D29}" type="pres">
      <dgm:prSet presAssocID="{A73F5431-A9AF-4B98-B5D0-CF64F8D284D4}" presName="childNode" presStyleLbl="node1" presStyleIdx="7" presStyleCnt="13" custLinFactY="-69599" custLinFactNeighborX="1605" custLinFactNeighborY="-100000">
        <dgm:presLayoutVars>
          <dgm:bulletEnabled val="1"/>
        </dgm:presLayoutVars>
      </dgm:prSet>
      <dgm:spPr/>
      <dgm:t>
        <a:bodyPr/>
        <a:lstStyle/>
        <a:p>
          <a:endParaRPr lang="en-GB"/>
        </a:p>
      </dgm:t>
    </dgm:pt>
    <dgm:pt modelId="{29D2EE1A-E307-4A97-B4FA-85029E8D521D}" type="pres">
      <dgm:prSet presAssocID="{A73F5431-A9AF-4B98-B5D0-CF64F8D284D4}" presName="aSpace2" presStyleCnt="0"/>
      <dgm:spPr/>
    </dgm:pt>
    <dgm:pt modelId="{79D81193-2B21-4285-AE6C-4B3904F69370}" type="pres">
      <dgm:prSet presAssocID="{A469B4D5-4557-4FAA-888D-C7A7F76E0627}" presName="childNode" presStyleLbl="node1" presStyleIdx="8" presStyleCnt="13" custLinFactY="-67109" custLinFactNeighborX="1605" custLinFactNeighborY="-100000">
        <dgm:presLayoutVars>
          <dgm:bulletEnabled val="1"/>
        </dgm:presLayoutVars>
      </dgm:prSet>
      <dgm:spPr/>
      <dgm:t>
        <a:bodyPr/>
        <a:lstStyle/>
        <a:p>
          <a:endParaRPr lang="en-GB"/>
        </a:p>
      </dgm:t>
    </dgm:pt>
    <dgm:pt modelId="{7903C50E-DB64-4C94-973F-63352817F081}" type="pres">
      <dgm:prSet presAssocID="{C7FAB83E-A178-4588-B667-2CC2DFC5DB09}" presName="aSpace" presStyleCnt="0"/>
      <dgm:spPr/>
    </dgm:pt>
    <dgm:pt modelId="{372CABCD-7CDB-4C68-A9FA-33FF33171396}" type="pres">
      <dgm:prSet presAssocID="{D1CA2350-A322-48EA-B16A-76B43E8A3870}" presName="compNode" presStyleCnt="0"/>
      <dgm:spPr/>
    </dgm:pt>
    <dgm:pt modelId="{AA8ADE0C-BCCF-457D-8DEC-7890278B1DE9}" type="pres">
      <dgm:prSet presAssocID="{D1CA2350-A322-48EA-B16A-76B43E8A3870}" presName="aNode" presStyleLbl="bgShp" presStyleIdx="2" presStyleCnt="3" custScaleX="111394" custScaleY="84825" custLinFactNeighborX="4514" custLinFactNeighborY="-2170"/>
      <dgm:spPr/>
      <dgm:t>
        <a:bodyPr/>
        <a:lstStyle/>
        <a:p>
          <a:endParaRPr lang="en-GB"/>
        </a:p>
      </dgm:t>
    </dgm:pt>
    <dgm:pt modelId="{7F0BD402-E2C8-4C4A-868B-25D8AEA12D9B}" type="pres">
      <dgm:prSet presAssocID="{D1CA2350-A322-48EA-B16A-76B43E8A3870}" presName="textNode" presStyleLbl="bgShp" presStyleIdx="2" presStyleCnt="3"/>
      <dgm:spPr/>
      <dgm:t>
        <a:bodyPr/>
        <a:lstStyle/>
        <a:p>
          <a:endParaRPr lang="en-GB"/>
        </a:p>
      </dgm:t>
    </dgm:pt>
    <dgm:pt modelId="{69A5EA76-A8DF-4D6C-A855-51C4A036BB6B}" type="pres">
      <dgm:prSet presAssocID="{D1CA2350-A322-48EA-B16A-76B43E8A3870}" presName="compChildNode" presStyleCnt="0"/>
      <dgm:spPr/>
    </dgm:pt>
    <dgm:pt modelId="{EC7CB052-F497-40D4-BD6A-DF9401056FA8}" type="pres">
      <dgm:prSet presAssocID="{D1CA2350-A322-48EA-B16A-76B43E8A3870}" presName="theInnerList" presStyleCnt="0"/>
      <dgm:spPr/>
    </dgm:pt>
    <dgm:pt modelId="{AE2652D2-8E17-4E3E-B9C3-6770DEB294CD}" type="pres">
      <dgm:prSet presAssocID="{26FC798D-D01A-4A5D-928C-86EFE8B5C4B5}" presName="childNode" presStyleLbl="node1" presStyleIdx="9" presStyleCnt="13" custLinFactY="-59956" custLinFactNeighborX="3177" custLinFactNeighborY="-100000">
        <dgm:presLayoutVars>
          <dgm:bulletEnabled val="1"/>
        </dgm:presLayoutVars>
      </dgm:prSet>
      <dgm:spPr/>
      <dgm:t>
        <a:bodyPr/>
        <a:lstStyle/>
        <a:p>
          <a:endParaRPr lang="en-GB"/>
        </a:p>
      </dgm:t>
    </dgm:pt>
    <dgm:pt modelId="{6F77B7A9-2CB0-4DEB-A729-4615D4D48DDB}" type="pres">
      <dgm:prSet presAssocID="{26FC798D-D01A-4A5D-928C-86EFE8B5C4B5}" presName="aSpace2" presStyleCnt="0"/>
      <dgm:spPr/>
    </dgm:pt>
    <dgm:pt modelId="{2E632536-CD44-4BDF-9C1C-C7F58A203834}" type="pres">
      <dgm:prSet presAssocID="{5511030D-67FB-4595-A270-7C4AA4BB1574}" presName="childNode" presStyleLbl="node1" presStyleIdx="10" presStyleCnt="13" custLinFactY="-52428" custLinFactNeighborX="2395" custLinFactNeighborY="-100000">
        <dgm:presLayoutVars>
          <dgm:bulletEnabled val="1"/>
        </dgm:presLayoutVars>
      </dgm:prSet>
      <dgm:spPr/>
      <dgm:t>
        <a:bodyPr/>
        <a:lstStyle/>
        <a:p>
          <a:endParaRPr lang="en-GB"/>
        </a:p>
      </dgm:t>
    </dgm:pt>
    <dgm:pt modelId="{A3FA611E-94BF-4E96-882B-3642FC02FE26}" type="pres">
      <dgm:prSet presAssocID="{5511030D-67FB-4595-A270-7C4AA4BB1574}" presName="aSpace2" presStyleCnt="0"/>
      <dgm:spPr/>
    </dgm:pt>
    <dgm:pt modelId="{FFD31EA5-2A9F-49C3-8503-5F7C82C4A983}" type="pres">
      <dgm:prSet presAssocID="{D0978EA5-EDAB-4237-BA14-ACE9206FC266}" presName="childNode" presStyleLbl="node1" presStyleIdx="11" presStyleCnt="13" custLinFactY="-52212" custLinFactNeighborX="2395" custLinFactNeighborY="-100000">
        <dgm:presLayoutVars>
          <dgm:bulletEnabled val="1"/>
        </dgm:presLayoutVars>
      </dgm:prSet>
      <dgm:spPr/>
      <dgm:t>
        <a:bodyPr/>
        <a:lstStyle/>
        <a:p>
          <a:endParaRPr lang="en-GB"/>
        </a:p>
      </dgm:t>
    </dgm:pt>
    <dgm:pt modelId="{9B516610-3F37-4934-B98E-3181B9FD1371}" type="pres">
      <dgm:prSet presAssocID="{D0978EA5-EDAB-4237-BA14-ACE9206FC266}" presName="aSpace2" presStyleCnt="0"/>
      <dgm:spPr/>
    </dgm:pt>
    <dgm:pt modelId="{9D8D854E-CB7F-48FA-9E54-196A9E274145}" type="pres">
      <dgm:prSet presAssocID="{A36FC3A8-C04D-412E-B84C-3C83A0EA2939}" presName="childNode" presStyleLbl="node1" presStyleIdx="12" presStyleCnt="13" custLinFactY="-49183" custLinFactNeighborX="2112" custLinFactNeighborY="-100000">
        <dgm:presLayoutVars>
          <dgm:bulletEnabled val="1"/>
        </dgm:presLayoutVars>
      </dgm:prSet>
      <dgm:spPr/>
      <dgm:t>
        <a:bodyPr/>
        <a:lstStyle/>
        <a:p>
          <a:endParaRPr lang="en-GB"/>
        </a:p>
      </dgm:t>
    </dgm:pt>
  </dgm:ptLst>
  <dgm:cxnLst>
    <dgm:cxn modelId="{A17E4030-E4C3-4B1F-972A-1B8ECF90CA2E}" type="presOf" srcId="{D1CA2350-A322-48EA-B16A-76B43E8A3870}" destId="{7F0BD402-E2C8-4C4A-868B-25D8AEA12D9B}" srcOrd="1" destOrd="0" presId="urn:microsoft.com/office/officeart/2005/8/layout/lProcess2"/>
    <dgm:cxn modelId="{2830D2C1-B510-4BE8-B835-B64C22F65F41}" type="presOf" srcId="{7601783A-A596-4F61-BA16-D69B530CC1CD}" destId="{AF9C9603-66A8-403A-9583-5A4F17A013A8}" srcOrd="0" destOrd="0" presId="urn:microsoft.com/office/officeart/2005/8/layout/lProcess2"/>
    <dgm:cxn modelId="{E7AB7BB1-FC48-4538-A30B-47685F81CF42}" srcId="{C7FAB83E-A178-4588-B667-2CC2DFC5DB09}" destId="{CA241A43-8752-4C9D-9B22-5C32733B8FB5}" srcOrd="0" destOrd="0" parTransId="{948B6695-1DA5-46F3-B31C-2AF5A71434DD}" sibTransId="{04AC2E3A-D76F-44F8-A2A5-493F35DA2D94}"/>
    <dgm:cxn modelId="{9C5D7A57-621D-4835-9B13-44ABF840D0D3}" srcId="{D1CA2350-A322-48EA-B16A-76B43E8A3870}" destId="{D0978EA5-EDAB-4237-BA14-ACE9206FC266}" srcOrd="2" destOrd="0" parTransId="{358A2409-D8B8-447C-BCEA-7A50465F3B2B}" sibTransId="{CA42F9D5-4CAA-4A33-B7F9-4755BCCE63E3}"/>
    <dgm:cxn modelId="{59791F38-F52C-4034-B03E-C3A7D681EB43}" srcId="{8FC7E71E-7440-4161-A3C9-43217BF59320}" destId="{C7FAB83E-A178-4588-B667-2CC2DFC5DB09}" srcOrd="1" destOrd="0" parTransId="{5FB18121-7715-40ED-A543-BC412975C407}" sibTransId="{62BCD948-99E6-496B-999D-E6FF0C873E66}"/>
    <dgm:cxn modelId="{6202BE1A-BEE7-43CD-A872-B35B6984CDF0}" type="presOf" srcId="{5511030D-67FB-4595-A270-7C4AA4BB1574}" destId="{2E632536-CD44-4BDF-9C1C-C7F58A203834}" srcOrd="0" destOrd="0" presId="urn:microsoft.com/office/officeart/2005/8/layout/lProcess2"/>
    <dgm:cxn modelId="{B524C70B-1551-4849-8CB3-D93EFF996FE0}" srcId="{8FC7E71E-7440-4161-A3C9-43217BF59320}" destId="{D1CA2350-A322-48EA-B16A-76B43E8A3870}" srcOrd="2" destOrd="0" parTransId="{CC7A02DE-3B46-463E-84BC-17CA18B208D6}" sibTransId="{55DE2F16-11FD-4003-AD31-79E635851949}"/>
    <dgm:cxn modelId="{76575A04-9ED3-4323-AFC8-669D9300C5D8}" type="presOf" srcId="{5B57F8C3-76AF-44B5-AC16-B0974FC43F78}" destId="{77AEE4B2-DEFE-4490-8717-B56AB6B1A648}" srcOrd="0" destOrd="0" presId="urn:microsoft.com/office/officeart/2005/8/layout/lProcess2"/>
    <dgm:cxn modelId="{7F0DEE16-206F-41CA-960B-463A799C2E93}" type="presOf" srcId="{D0978EA5-EDAB-4237-BA14-ACE9206FC266}" destId="{FFD31EA5-2A9F-49C3-8503-5F7C82C4A983}" srcOrd="0" destOrd="0" presId="urn:microsoft.com/office/officeart/2005/8/layout/lProcess2"/>
    <dgm:cxn modelId="{1BF0E8FF-A906-4535-B8F8-A8DB21370C76}" srcId="{C7FAB83E-A178-4588-B667-2CC2DFC5DB09}" destId="{6B4DC333-CBF2-44EE-ADD2-D87F9E44C978}" srcOrd="2" destOrd="0" parTransId="{5043B661-5666-4CEB-9CF1-11F672578241}" sibTransId="{DEF8D94C-3EB6-4A76-A7FB-2378A3121E84}"/>
    <dgm:cxn modelId="{4209888D-77BD-453E-9548-00129AA6B6C6}" srcId="{D1CA2350-A322-48EA-B16A-76B43E8A3870}" destId="{A36FC3A8-C04D-412E-B84C-3C83A0EA2939}" srcOrd="3" destOrd="0" parTransId="{97A2259F-8FFD-44AA-B20A-54F14001CE3F}" sibTransId="{EF72C3E1-2B27-4DFE-842E-69FCB94AEF49}"/>
    <dgm:cxn modelId="{66F3177C-0B06-4619-B4F8-C535E4B7A6E3}" type="presOf" srcId="{A469B4D5-4557-4FAA-888D-C7A7F76E0627}" destId="{79D81193-2B21-4285-AE6C-4B3904F69370}" srcOrd="0" destOrd="0" presId="urn:microsoft.com/office/officeart/2005/8/layout/lProcess2"/>
    <dgm:cxn modelId="{CE5BDAB8-8DD2-4F23-A7BB-E977882B56D1}" type="presOf" srcId="{B6E9BBF2-D40A-4019-A3A5-632E7BC55940}" destId="{71EF0DFC-1CED-4427-99FC-96F1809E2DE4}" srcOrd="0" destOrd="0" presId="urn:microsoft.com/office/officeart/2005/8/layout/lProcess2"/>
    <dgm:cxn modelId="{2257013F-52BB-4A96-8396-F08F3B4A6ADE}" type="presOf" srcId="{7B0946C9-F620-403B-BD86-4B43EEAD930F}" destId="{A8D92FDC-41BD-4C01-A2D4-7310DB757039}" srcOrd="0" destOrd="0" presId="urn:microsoft.com/office/officeart/2005/8/layout/lProcess2"/>
    <dgm:cxn modelId="{0EFF790A-6B24-40E0-9112-3E593CAA23CA}" type="presOf" srcId="{8FC7E71E-7440-4161-A3C9-43217BF59320}" destId="{C4D227A0-3BED-40EE-AD80-E97ACE6CF84F}" srcOrd="0" destOrd="0" presId="urn:microsoft.com/office/officeart/2005/8/layout/lProcess2"/>
    <dgm:cxn modelId="{6A6852D2-EA63-490C-A0BD-D44F00E41C12}" srcId="{C7FAB83E-A178-4588-B667-2CC2DFC5DB09}" destId="{A73F5431-A9AF-4B98-B5D0-CF64F8D284D4}" srcOrd="3" destOrd="0" parTransId="{9D353473-553D-48F1-8166-AB6EE3D4D598}" sibTransId="{F269A51A-1A21-436A-A76C-9622B7AE1C63}"/>
    <dgm:cxn modelId="{35CECFE4-41C4-4A03-ACD5-4B30682ADDDC}" type="presOf" srcId="{6B4DC333-CBF2-44EE-ADD2-D87F9E44C978}" destId="{8640FD93-27C5-4CCE-9E5B-2B9220260D4E}" srcOrd="0" destOrd="0" presId="urn:microsoft.com/office/officeart/2005/8/layout/lProcess2"/>
    <dgm:cxn modelId="{FC830A79-8660-40D3-9842-C91B777DF0F9}" srcId="{D1CA2350-A322-48EA-B16A-76B43E8A3870}" destId="{26FC798D-D01A-4A5D-928C-86EFE8B5C4B5}" srcOrd="0" destOrd="0" parTransId="{ECBC23E5-8238-447D-AFF0-E6FEA67FBEBC}" sibTransId="{749051A6-4DA1-4334-97D7-B8370F35210E}"/>
    <dgm:cxn modelId="{0E6DB396-FF35-43C9-883C-F8E751871D29}" type="presOf" srcId="{A36FC3A8-C04D-412E-B84C-3C83A0EA2939}" destId="{9D8D854E-CB7F-48FA-9E54-196A9E274145}" srcOrd="0" destOrd="0" presId="urn:microsoft.com/office/officeart/2005/8/layout/lProcess2"/>
    <dgm:cxn modelId="{63CAECD0-D37E-455E-9CFC-5335920D2B40}" srcId="{C7FAB83E-A178-4588-B667-2CC2DFC5DB09}" destId="{1F259283-1282-4CAE-AF42-F2DAC9650B61}" srcOrd="1" destOrd="0" parTransId="{C7F83D75-B613-4CF4-923E-5CBA1F7C348A}" sibTransId="{1C337EBA-6938-4097-B377-9387E5EBEBD9}"/>
    <dgm:cxn modelId="{A8AF4158-1ED2-463D-8082-E7043F30F5F2}" type="presOf" srcId="{C7FAB83E-A178-4588-B667-2CC2DFC5DB09}" destId="{6AAB39F2-6844-4AED-A9E3-B9065A377978}" srcOrd="1" destOrd="0" presId="urn:microsoft.com/office/officeart/2005/8/layout/lProcess2"/>
    <dgm:cxn modelId="{754EF0F0-BF62-4F31-A4FC-AC0FED17FE00}" srcId="{8FC7E71E-7440-4161-A3C9-43217BF59320}" destId="{7601783A-A596-4F61-BA16-D69B530CC1CD}" srcOrd="0" destOrd="0" parTransId="{BF392980-9C8C-4DC8-8DE9-4993FFE77AE5}" sibTransId="{4E1E4F2B-24FA-4A24-8B9B-CC26891DCFC2}"/>
    <dgm:cxn modelId="{C2FF327A-7770-4753-829F-498BE7C415C0}" srcId="{C7FAB83E-A178-4588-B667-2CC2DFC5DB09}" destId="{A469B4D5-4557-4FAA-888D-C7A7F76E0627}" srcOrd="4" destOrd="0" parTransId="{29DEB836-363A-473A-84F5-A6A2BD628728}" sibTransId="{3D245E7B-CB14-459E-A523-C87D8D8A338B}"/>
    <dgm:cxn modelId="{5494C476-3353-46C7-8D31-D9BBECE442F5}" type="presOf" srcId="{26FC798D-D01A-4A5D-928C-86EFE8B5C4B5}" destId="{AE2652D2-8E17-4E3E-B9C3-6770DEB294CD}" srcOrd="0" destOrd="0" presId="urn:microsoft.com/office/officeart/2005/8/layout/lProcess2"/>
    <dgm:cxn modelId="{6DD033AA-64D8-450D-AFA1-3E6AB065B81D}" type="presOf" srcId="{7601783A-A596-4F61-BA16-D69B530CC1CD}" destId="{8A080E05-D2FD-4D2C-808C-CE2327B67FAA}" srcOrd="1" destOrd="0" presId="urn:microsoft.com/office/officeart/2005/8/layout/lProcess2"/>
    <dgm:cxn modelId="{635579E0-5201-42FA-B5B3-5F4A38EC5970}" srcId="{7601783A-A596-4F61-BA16-D69B530CC1CD}" destId="{B6E9BBF2-D40A-4019-A3A5-632E7BC55940}" srcOrd="1" destOrd="0" parTransId="{08D56169-642C-4330-A666-D5B1C8F479E3}" sibTransId="{53BD65DD-11DD-4D8F-A358-05F3B25A6070}"/>
    <dgm:cxn modelId="{9B08EA7A-0C6F-41C0-94B1-D263FA3E632D}" type="presOf" srcId="{9DF41BE7-C6E8-4245-B274-80A91B9250EC}" destId="{1E32385C-E4DF-4E69-95ED-9B0A9722D264}" srcOrd="0" destOrd="0" presId="urn:microsoft.com/office/officeart/2005/8/layout/lProcess2"/>
    <dgm:cxn modelId="{22781B51-9CB2-416B-86E1-6BFF6E9F732E}" type="presOf" srcId="{1F259283-1282-4CAE-AF42-F2DAC9650B61}" destId="{9A8DDC3D-3F64-4D25-AEA8-C35A2B0DA157}" srcOrd="0" destOrd="0" presId="urn:microsoft.com/office/officeart/2005/8/layout/lProcess2"/>
    <dgm:cxn modelId="{A3F5F37F-6982-4054-A019-C5C36B89C02E}" type="presOf" srcId="{A73F5431-A9AF-4B98-B5D0-CF64F8D284D4}" destId="{20430B0C-C072-4C7F-AF15-16C875B75D29}" srcOrd="0" destOrd="0" presId="urn:microsoft.com/office/officeart/2005/8/layout/lProcess2"/>
    <dgm:cxn modelId="{D911877E-4078-44A5-9241-3EC3151C4436}" type="presOf" srcId="{D1CA2350-A322-48EA-B16A-76B43E8A3870}" destId="{AA8ADE0C-BCCF-457D-8DEC-7890278B1DE9}" srcOrd="0" destOrd="0" presId="urn:microsoft.com/office/officeart/2005/8/layout/lProcess2"/>
    <dgm:cxn modelId="{AF08F8AA-C170-4EFC-BA72-5185D426FAD8}" type="presOf" srcId="{C7FAB83E-A178-4588-B667-2CC2DFC5DB09}" destId="{7762BE38-3FB4-402E-B4F5-AA93B6D66E21}" srcOrd="0" destOrd="0" presId="urn:microsoft.com/office/officeart/2005/8/layout/lProcess2"/>
    <dgm:cxn modelId="{5171D429-F369-4120-BAA1-CB0D285D9642}" srcId="{7601783A-A596-4F61-BA16-D69B530CC1CD}" destId="{7B0946C9-F620-403B-BD86-4B43EEAD930F}" srcOrd="0" destOrd="0" parTransId="{0A7B5AED-BC80-4D95-BCA5-8247334F3C98}" sibTransId="{8FA59F2F-5811-4DEC-9955-8B00FB5EA438}"/>
    <dgm:cxn modelId="{D7BDAE1E-2476-4463-9DF1-7954A0FF880F}" srcId="{D1CA2350-A322-48EA-B16A-76B43E8A3870}" destId="{5511030D-67FB-4595-A270-7C4AA4BB1574}" srcOrd="1" destOrd="0" parTransId="{3A932A08-1A3C-425E-9A9A-6EDF8A674327}" sibTransId="{B8DCF2D4-FFDF-47DC-A550-EA44697821A5}"/>
    <dgm:cxn modelId="{820691A8-8262-4048-A5E5-44B0FC93FA26}" srcId="{7601783A-A596-4F61-BA16-D69B530CC1CD}" destId="{5B57F8C3-76AF-44B5-AC16-B0974FC43F78}" srcOrd="3" destOrd="0" parTransId="{4AA1D454-8903-4770-8357-7842CE234D42}" sibTransId="{E7BBDDFB-4D41-4BCA-906A-F0AB5346D63A}"/>
    <dgm:cxn modelId="{208352C8-C7DE-4B43-B9E6-49AC3E4B78F9}" type="presOf" srcId="{CA241A43-8752-4C9D-9B22-5C32733B8FB5}" destId="{CFE5E33D-B633-4939-96A6-5C251FF8E691}" srcOrd="0" destOrd="0" presId="urn:microsoft.com/office/officeart/2005/8/layout/lProcess2"/>
    <dgm:cxn modelId="{D2EF3B1D-8D11-463B-84FD-F762E0C1B557}" srcId="{7601783A-A596-4F61-BA16-D69B530CC1CD}" destId="{9DF41BE7-C6E8-4245-B274-80A91B9250EC}" srcOrd="2" destOrd="0" parTransId="{73AE7F1E-B18E-4D31-9BC5-EDF1667512D0}" sibTransId="{643B8B16-A5A7-4874-8CF8-E27047B122EB}"/>
    <dgm:cxn modelId="{DF0F5D7F-067E-4A01-9315-52F94BE0441A}" type="presParOf" srcId="{C4D227A0-3BED-40EE-AD80-E97ACE6CF84F}" destId="{AEE3DF08-DD96-4D72-9B3B-0947227996B6}" srcOrd="0" destOrd="0" presId="urn:microsoft.com/office/officeart/2005/8/layout/lProcess2"/>
    <dgm:cxn modelId="{6CAE03C5-DF2F-4C72-8398-AD884BA68C8B}" type="presParOf" srcId="{AEE3DF08-DD96-4D72-9B3B-0947227996B6}" destId="{AF9C9603-66A8-403A-9583-5A4F17A013A8}" srcOrd="0" destOrd="0" presId="urn:microsoft.com/office/officeart/2005/8/layout/lProcess2"/>
    <dgm:cxn modelId="{E223A66E-22FC-44EA-B27F-42BDB6C557FD}" type="presParOf" srcId="{AEE3DF08-DD96-4D72-9B3B-0947227996B6}" destId="{8A080E05-D2FD-4D2C-808C-CE2327B67FAA}" srcOrd="1" destOrd="0" presId="urn:microsoft.com/office/officeart/2005/8/layout/lProcess2"/>
    <dgm:cxn modelId="{C7551598-CB5D-4B79-A6F7-1D392585E0D1}" type="presParOf" srcId="{AEE3DF08-DD96-4D72-9B3B-0947227996B6}" destId="{EBBF0ED8-E8FC-4FA7-B8B9-8A16FFBD8A89}" srcOrd="2" destOrd="0" presId="urn:microsoft.com/office/officeart/2005/8/layout/lProcess2"/>
    <dgm:cxn modelId="{F9A85D81-9935-4737-85BC-CED7BF9846E2}" type="presParOf" srcId="{EBBF0ED8-E8FC-4FA7-B8B9-8A16FFBD8A89}" destId="{71B0C6D4-5B3E-4C4C-824F-BBA8107E448B}" srcOrd="0" destOrd="0" presId="urn:microsoft.com/office/officeart/2005/8/layout/lProcess2"/>
    <dgm:cxn modelId="{25107A5B-CE92-49A3-A5BA-685C3A5A1F9B}" type="presParOf" srcId="{71B0C6D4-5B3E-4C4C-824F-BBA8107E448B}" destId="{A8D92FDC-41BD-4C01-A2D4-7310DB757039}" srcOrd="0" destOrd="0" presId="urn:microsoft.com/office/officeart/2005/8/layout/lProcess2"/>
    <dgm:cxn modelId="{EB9BED7F-E590-4947-A576-39BDAF5302F9}" type="presParOf" srcId="{71B0C6D4-5B3E-4C4C-824F-BBA8107E448B}" destId="{67D32696-434E-47CF-9CCE-DBAF7CF44E77}" srcOrd="1" destOrd="0" presId="urn:microsoft.com/office/officeart/2005/8/layout/lProcess2"/>
    <dgm:cxn modelId="{FA2F1A53-CB81-4A17-812A-4B87D8933215}" type="presParOf" srcId="{71B0C6D4-5B3E-4C4C-824F-BBA8107E448B}" destId="{71EF0DFC-1CED-4427-99FC-96F1809E2DE4}" srcOrd="2" destOrd="0" presId="urn:microsoft.com/office/officeart/2005/8/layout/lProcess2"/>
    <dgm:cxn modelId="{E4180919-E41F-4CAA-B3EB-B5FBDD8A6AC7}" type="presParOf" srcId="{71B0C6D4-5B3E-4C4C-824F-BBA8107E448B}" destId="{F5D19BD3-2090-4C82-9F99-E24E6D3DAC4D}" srcOrd="3" destOrd="0" presId="urn:microsoft.com/office/officeart/2005/8/layout/lProcess2"/>
    <dgm:cxn modelId="{C325C6C1-0335-4C47-BE58-AC22FED524EC}" type="presParOf" srcId="{71B0C6D4-5B3E-4C4C-824F-BBA8107E448B}" destId="{1E32385C-E4DF-4E69-95ED-9B0A9722D264}" srcOrd="4" destOrd="0" presId="urn:microsoft.com/office/officeart/2005/8/layout/lProcess2"/>
    <dgm:cxn modelId="{0020FDF1-98AB-4632-8131-CA3BC5197480}" type="presParOf" srcId="{71B0C6D4-5B3E-4C4C-824F-BBA8107E448B}" destId="{BBC237A0-018B-475A-BE52-D1460166DAC2}" srcOrd="5" destOrd="0" presId="urn:microsoft.com/office/officeart/2005/8/layout/lProcess2"/>
    <dgm:cxn modelId="{AC7DDC1E-8F2A-40C3-924D-EEFD68324C32}" type="presParOf" srcId="{71B0C6D4-5B3E-4C4C-824F-BBA8107E448B}" destId="{77AEE4B2-DEFE-4490-8717-B56AB6B1A648}" srcOrd="6" destOrd="0" presId="urn:microsoft.com/office/officeart/2005/8/layout/lProcess2"/>
    <dgm:cxn modelId="{379DF096-459B-48D7-A7B1-8F38C789F3A3}" type="presParOf" srcId="{C4D227A0-3BED-40EE-AD80-E97ACE6CF84F}" destId="{6C8DE1BC-1C70-4ADD-9562-11D534A9C0A5}" srcOrd="1" destOrd="0" presId="urn:microsoft.com/office/officeart/2005/8/layout/lProcess2"/>
    <dgm:cxn modelId="{0DD5B797-B5AF-4AD8-88B7-B575FB20F0C5}" type="presParOf" srcId="{C4D227A0-3BED-40EE-AD80-E97ACE6CF84F}" destId="{12A6B9F8-99CE-4958-86B9-8EBD33B815CA}" srcOrd="2" destOrd="0" presId="urn:microsoft.com/office/officeart/2005/8/layout/lProcess2"/>
    <dgm:cxn modelId="{F4F97B0A-82FA-4BDB-B541-ACBE41728D53}" type="presParOf" srcId="{12A6B9F8-99CE-4958-86B9-8EBD33B815CA}" destId="{7762BE38-3FB4-402E-B4F5-AA93B6D66E21}" srcOrd="0" destOrd="0" presId="urn:microsoft.com/office/officeart/2005/8/layout/lProcess2"/>
    <dgm:cxn modelId="{2BB4E13D-6B26-498C-9852-00B025E9EFAC}" type="presParOf" srcId="{12A6B9F8-99CE-4958-86B9-8EBD33B815CA}" destId="{6AAB39F2-6844-4AED-A9E3-B9065A377978}" srcOrd="1" destOrd="0" presId="urn:microsoft.com/office/officeart/2005/8/layout/lProcess2"/>
    <dgm:cxn modelId="{2CF60743-AAF6-49EC-931D-90200D046E83}" type="presParOf" srcId="{12A6B9F8-99CE-4958-86B9-8EBD33B815CA}" destId="{0183C8B3-1D40-42FF-90D5-07694E286029}" srcOrd="2" destOrd="0" presId="urn:microsoft.com/office/officeart/2005/8/layout/lProcess2"/>
    <dgm:cxn modelId="{6285A823-4F45-4B67-A03A-8D77E2BCC6CE}" type="presParOf" srcId="{0183C8B3-1D40-42FF-90D5-07694E286029}" destId="{4F7D770A-5E6F-4084-A805-617EF5EF3A3C}" srcOrd="0" destOrd="0" presId="urn:microsoft.com/office/officeart/2005/8/layout/lProcess2"/>
    <dgm:cxn modelId="{48141199-05C9-4467-B5DF-E0CA707D2F14}" type="presParOf" srcId="{4F7D770A-5E6F-4084-A805-617EF5EF3A3C}" destId="{CFE5E33D-B633-4939-96A6-5C251FF8E691}" srcOrd="0" destOrd="0" presId="urn:microsoft.com/office/officeart/2005/8/layout/lProcess2"/>
    <dgm:cxn modelId="{81F31702-60DD-4FA8-AA74-8BE8BAF57F8C}" type="presParOf" srcId="{4F7D770A-5E6F-4084-A805-617EF5EF3A3C}" destId="{30A2BFD1-3AB1-40A6-BF4F-DD665B7948A6}" srcOrd="1" destOrd="0" presId="urn:microsoft.com/office/officeart/2005/8/layout/lProcess2"/>
    <dgm:cxn modelId="{8E347CF8-354B-4801-A25A-9BACD0808910}" type="presParOf" srcId="{4F7D770A-5E6F-4084-A805-617EF5EF3A3C}" destId="{9A8DDC3D-3F64-4D25-AEA8-C35A2B0DA157}" srcOrd="2" destOrd="0" presId="urn:microsoft.com/office/officeart/2005/8/layout/lProcess2"/>
    <dgm:cxn modelId="{72ED2ADB-4D56-402F-8326-2E0E2E378EF5}" type="presParOf" srcId="{4F7D770A-5E6F-4084-A805-617EF5EF3A3C}" destId="{90DF3253-688B-4407-A861-C9805F059CE2}" srcOrd="3" destOrd="0" presId="urn:microsoft.com/office/officeart/2005/8/layout/lProcess2"/>
    <dgm:cxn modelId="{95C64317-8B08-47CB-B45F-26DDFDB94DE2}" type="presParOf" srcId="{4F7D770A-5E6F-4084-A805-617EF5EF3A3C}" destId="{8640FD93-27C5-4CCE-9E5B-2B9220260D4E}" srcOrd="4" destOrd="0" presId="urn:microsoft.com/office/officeart/2005/8/layout/lProcess2"/>
    <dgm:cxn modelId="{9985569F-B6D9-4D14-98B6-F054B86C88D0}" type="presParOf" srcId="{4F7D770A-5E6F-4084-A805-617EF5EF3A3C}" destId="{E53C628A-ABDF-42DD-B8E5-5CB279BB43E2}" srcOrd="5" destOrd="0" presId="urn:microsoft.com/office/officeart/2005/8/layout/lProcess2"/>
    <dgm:cxn modelId="{5E838929-2F28-4140-9C69-C64D784C70A1}" type="presParOf" srcId="{4F7D770A-5E6F-4084-A805-617EF5EF3A3C}" destId="{20430B0C-C072-4C7F-AF15-16C875B75D29}" srcOrd="6" destOrd="0" presId="urn:microsoft.com/office/officeart/2005/8/layout/lProcess2"/>
    <dgm:cxn modelId="{5E2692A7-98AD-4C2F-ABA5-2B6490A5CA86}" type="presParOf" srcId="{4F7D770A-5E6F-4084-A805-617EF5EF3A3C}" destId="{29D2EE1A-E307-4A97-B4FA-85029E8D521D}" srcOrd="7" destOrd="0" presId="urn:microsoft.com/office/officeart/2005/8/layout/lProcess2"/>
    <dgm:cxn modelId="{83F1A028-A4DF-4BB7-980A-BF8EDA4C0747}" type="presParOf" srcId="{4F7D770A-5E6F-4084-A805-617EF5EF3A3C}" destId="{79D81193-2B21-4285-AE6C-4B3904F69370}" srcOrd="8" destOrd="0" presId="urn:microsoft.com/office/officeart/2005/8/layout/lProcess2"/>
    <dgm:cxn modelId="{D7CFB7A8-9F2E-4416-9F47-38BFC57A4995}" type="presParOf" srcId="{C4D227A0-3BED-40EE-AD80-E97ACE6CF84F}" destId="{7903C50E-DB64-4C94-973F-63352817F081}" srcOrd="3" destOrd="0" presId="urn:microsoft.com/office/officeart/2005/8/layout/lProcess2"/>
    <dgm:cxn modelId="{42C9CC8C-3BB2-4772-961E-1818B7F16834}" type="presParOf" srcId="{C4D227A0-3BED-40EE-AD80-E97ACE6CF84F}" destId="{372CABCD-7CDB-4C68-A9FA-33FF33171396}" srcOrd="4" destOrd="0" presId="urn:microsoft.com/office/officeart/2005/8/layout/lProcess2"/>
    <dgm:cxn modelId="{131C15E3-CCB0-4E09-AD95-58ED392FC449}" type="presParOf" srcId="{372CABCD-7CDB-4C68-A9FA-33FF33171396}" destId="{AA8ADE0C-BCCF-457D-8DEC-7890278B1DE9}" srcOrd="0" destOrd="0" presId="urn:microsoft.com/office/officeart/2005/8/layout/lProcess2"/>
    <dgm:cxn modelId="{374033E5-305D-44A4-8241-A06B96D7A6AB}" type="presParOf" srcId="{372CABCD-7CDB-4C68-A9FA-33FF33171396}" destId="{7F0BD402-E2C8-4C4A-868B-25D8AEA12D9B}" srcOrd="1" destOrd="0" presId="urn:microsoft.com/office/officeart/2005/8/layout/lProcess2"/>
    <dgm:cxn modelId="{3833CF79-D519-473C-9B6B-4AD92439F30D}" type="presParOf" srcId="{372CABCD-7CDB-4C68-A9FA-33FF33171396}" destId="{69A5EA76-A8DF-4D6C-A855-51C4A036BB6B}" srcOrd="2" destOrd="0" presId="urn:microsoft.com/office/officeart/2005/8/layout/lProcess2"/>
    <dgm:cxn modelId="{33A29E62-7835-4DE6-BF61-F376DEB81772}" type="presParOf" srcId="{69A5EA76-A8DF-4D6C-A855-51C4A036BB6B}" destId="{EC7CB052-F497-40D4-BD6A-DF9401056FA8}" srcOrd="0" destOrd="0" presId="urn:microsoft.com/office/officeart/2005/8/layout/lProcess2"/>
    <dgm:cxn modelId="{D084ECF8-3220-4EE1-9BB1-3C63D983BF36}" type="presParOf" srcId="{EC7CB052-F497-40D4-BD6A-DF9401056FA8}" destId="{AE2652D2-8E17-4E3E-B9C3-6770DEB294CD}" srcOrd="0" destOrd="0" presId="urn:microsoft.com/office/officeart/2005/8/layout/lProcess2"/>
    <dgm:cxn modelId="{09F5200F-5FE9-4CBC-8DA9-DF27A65AA9D7}" type="presParOf" srcId="{EC7CB052-F497-40D4-BD6A-DF9401056FA8}" destId="{6F77B7A9-2CB0-4DEB-A729-4615D4D48DDB}" srcOrd="1" destOrd="0" presId="urn:microsoft.com/office/officeart/2005/8/layout/lProcess2"/>
    <dgm:cxn modelId="{BCCF6F09-E0DC-40EF-BDFC-BFD87CB62B77}" type="presParOf" srcId="{EC7CB052-F497-40D4-BD6A-DF9401056FA8}" destId="{2E632536-CD44-4BDF-9C1C-C7F58A203834}" srcOrd="2" destOrd="0" presId="urn:microsoft.com/office/officeart/2005/8/layout/lProcess2"/>
    <dgm:cxn modelId="{A49532A4-B258-4F95-8AA2-628C9EEFCF5B}" type="presParOf" srcId="{EC7CB052-F497-40D4-BD6A-DF9401056FA8}" destId="{A3FA611E-94BF-4E96-882B-3642FC02FE26}" srcOrd="3" destOrd="0" presId="urn:microsoft.com/office/officeart/2005/8/layout/lProcess2"/>
    <dgm:cxn modelId="{F2989DA5-FCB8-45C0-85FE-B5CCF0B86D5B}" type="presParOf" srcId="{EC7CB052-F497-40D4-BD6A-DF9401056FA8}" destId="{FFD31EA5-2A9F-49C3-8503-5F7C82C4A983}" srcOrd="4" destOrd="0" presId="urn:microsoft.com/office/officeart/2005/8/layout/lProcess2"/>
    <dgm:cxn modelId="{DF2CAD42-0F38-4A6B-AE58-F5E425EC854A}" type="presParOf" srcId="{EC7CB052-F497-40D4-BD6A-DF9401056FA8}" destId="{9B516610-3F37-4934-B98E-3181B9FD1371}" srcOrd="5" destOrd="0" presId="urn:microsoft.com/office/officeart/2005/8/layout/lProcess2"/>
    <dgm:cxn modelId="{AFB1466A-8648-4014-8684-46DF63EFE3C2}" type="presParOf" srcId="{EC7CB052-F497-40D4-BD6A-DF9401056FA8}" destId="{9D8D854E-CB7F-48FA-9E54-196A9E274145}" srcOrd="6"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2C7A3BFB-ED0F-4874-8B62-043CF6411B66}"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de-AT"/>
        </a:p>
      </dgm:t>
    </dgm:pt>
    <dgm:pt modelId="{31FE81A8-38B4-4AC7-B241-42A54D0C6491}">
      <dgm:prSet phldrT="[Text]">
        <dgm:style>
          <a:lnRef idx="0">
            <a:schemeClr val="accent1"/>
          </a:lnRef>
          <a:fillRef idx="3">
            <a:schemeClr val="accent1"/>
          </a:fillRef>
          <a:effectRef idx="3">
            <a:schemeClr val="accent1"/>
          </a:effectRef>
          <a:fontRef idx="minor">
            <a:schemeClr val="lt1"/>
          </a:fontRef>
        </dgm:style>
      </dgm:prSet>
      <dgm:spPr/>
      <dgm:t>
        <a:bodyPr/>
        <a:lstStyle/>
        <a:p>
          <a:r>
            <a:rPr lang="en-US" dirty="0" smtClean="0"/>
            <a:t>1. Identification of the </a:t>
          </a:r>
          <a:r>
            <a:rPr lang="en-US" b="1" dirty="0" smtClean="0"/>
            <a:t>commercial or financial relations</a:t>
          </a:r>
          <a:endParaRPr lang="de-AT" dirty="0"/>
        </a:p>
      </dgm:t>
    </dgm:pt>
    <dgm:pt modelId="{AF8972D9-7FD2-4621-B8D0-302FF5DD5D93}" type="parTrans" cxnId="{922E450E-B6C1-4BEE-8893-96A65B15098A}">
      <dgm:prSet/>
      <dgm:spPr/>
      <dgm:t>
        <a:bodyPr/>
        <a:lstStyle/>
        <a:p>
          <a:endParaRPr lang="de-AT"/>
        </a:p>
      </dgm:t>
    </dgm:pt>
    <dgm:pt modelId="{E0A8E2EF-D8B6-45A0-AC30-699B5FD69E52}" type="sibTrans" cxnId="{922E450E-B6C1-4BEE-8893-96A65B15098A}">
      <dgm:prSet/>
      <dgm:spPr/>
      <dgm:t>
        <a:bodyPr/>
        <a:lstStyle/>
        <a:p>
          <a:endParaRPr lang="de-AT"/>
        </a:p>
      </dgm:t>
    </dgm:pt>
    <dgm:pt modelId="{C062B0EA-3CE1-4CB8-84CB-E47C9906D224}">
      <dgm:prSet phldrT="[Text]">
        <dgm:style>
          <a:lnRef idx="0">
            <a:schemeClr val="accent1"/>
          </a:lnRef>
          <a:fillRef idx="3">
            <a:schemeClr val="accent1"/>
          </a:fillRef>
          <a:effectRef idx="3">
            <a:schemeClr val="accent1"/>
          </a:effectRef>
          <a:fontRef idx="minor">
            <a:schemeClr val="lt1"/>
          </a:fontRef>
        </dgm:style>
      </dgm:prSet>
      <dgm:spPr/>
      <dgm:t>
        <a:bodyPr/>
        <a:lstStyle/>
        <a:p>
          <a:r>
            <a:rPr lang="en-US" dirty="0" smtClean="0"/>
            <a:t>2. Recognition of the </a:t>
          </a:r>
          <a:r>
            <a:rPr lang="en-US" b="1" dirty="0" smtClean="0"/>
            <a:t>accurately delineated transaction</a:t>
          </a:r>
          <a:endParaRPr lang="de-AT" dirty="0"/>
        </a:p>
      </dgm:t>
    </dgm:pt>
    <dgm:pt modelId="{5C28D5D9-576A-4BFA-BF8F-6CB18C8363B5}" type="parTrans" cxnId="{DE1C65C5-D2BE-433D-8908-0D494AD5D273}">
      <dgm:prSet/>
      <dgm:spPr/>
      <dgm:t>
        <a:bodyPr/>
        <a:lstStyle/>
        <a:p>
          <a:endParaRPr lang="de-AT"/>
        </a:p>
      </dgm:t>
    </dgm:pt>
    <dgm:pt modelId="{1D351577-26E3-49AB-99E2-5D24BB9A1522}" type="sibTrans" cxnId="{DE1C65C5-D2BE-433D-8908-0D494AD5D273}">
      <dgm:prSet/>
      <dgm:spPr/>
      <dgm:t>
        <a:bodyPr/>
        <a:lstStyle/>
        <a:p>
          <a:endParaRPr lang="de-AT"/>
        </a:p>
      </dgm:t>
    </dgm:pt>
    <dgm:pt modelId="{ED309145-F0C0-4E44-B380-73517F4D8795}">
      <dgm:prSet phldrT="[Text]">
        <dgm:style>
          <a:lnRef idx="0">
            <a:schemeClr val="accent1"/>
          </a:lnRef>
          <a:fillRef idx="3">
            <a:schemeClr val="accent1"/>
          </a:fillRef>
          <a:effectRef idx="3">
            <a:schemeClr val="accent1"/>
          </a:effectRef>
          <a:fontRef idx="minor">
            <a:schemeClr val="lt1"/>
          </a:fontRef>
        </dgm:style>
      </dgm:prSet>
      <dgm:spPr/>
      <dgm:t>
        <a:bodyPr/>
        <a:lstStyle/>
        <a:p>
          <a:r>
            <a:rPr lang="en-US" b="0" dirty="0" smtClean="0"/>
            <a:t>3. </a:t>
          </a:r>
          <a:r>
            <a:rPr lang="en-US" b="1" dirty="0" smtClean="0"/>
            <a:t>Selection </a:t>
          </a:r>
          <a:r>
            <a:rPr lang="en-US" dirty="0" smtClean="0"/>
            <a:t>of the </a:t>
          </a:r>
          <a:r>
            <a:rPr lang="en-US" b="1" dirty="0" smtClean="0"/>
            <a:t>most appropriate transfer pricing method</a:t>
          </a:r>
          <a:endParaRPr lang="de-AT" dirty="0"/>
        </a:p>
      </dgm:t>
    </dgm:pt>
    <dgm:pt modelId="{F092A529-B9F4-45EC-A082-57018DFE43FD}" type="parTrans" cxnId="{B5512EE0-65B9-48C2-8737-4B9108661AF6}">
      <dgm:prSet/>
      <dgm:spPr/>
      <dgm:t>
        <a:bodyPr/>
        <a:lstStyle/>
        <a:p>
          <a:endParaRPr lang="de-AT"/>
        </a:p>
      </dgm:t>
    </dgm:pt>
    <dgm:pt modelId="{17DF7819-00A3-4832-B46F-E8958697D15C}" type="sibTrans" cxnId="{B5512EE0-65B9-48C2-8737-4B9108661AF6}">
      <dgm:prSet/>
      <dgm:spPr/>
      <dgm:t>
        <a:bodyPr/>
        <a:lstStyle/>
        <a:p>
          <a:endParaRPr lang="de-AT"/>
        </a:p>
      </dgm:t>
    </dgm:pt>
    <dgm:pt modelId="{ACA3B5A9-C74B-4890-8DD4-C3CE9343963F}">
      <dgm:prSet>
        <dgm:style>
          <a:lnRef idx="0">
            <a:schemeClr val="accent1"/>
          </a:lnRef>
          <a:fillRef idx="3">
            <a:schemeClr val="accent1"/>
          </a:fillRef>
          <a:effectRef idx="3">
            <a:schemeClr val="accent1"/>
          </a:effectRef>
          <a:fontRef idx="minor">
            <a:schemeClr val="lt1"/>
          </a:fontRef>
        </dgm:style>
      </dgm:prSet>
      <dgm:spPr/>
      <dgm:t>
        <a:bodyPr/>
        <a:lstStyle/>
        <a:p>
          <a:r>
            <a:rPr lang="en-US" b="0" dirty="0" smtClean="0"/>
            <a:t>4. </a:t>
          </a:r>
          <a:r>
            <a:rPr lang="en-US" b="1" dirty="0" smtClean="0"/>
            <a:t>Application </a:t>
          </a:r>
          <a:r>
            <a:rPr lang="en-US" dirty="0" smtClean="0"/>
            <a:t>of the </a:t>
          </a:r>
          <a:r>
            <a:rPr lang="en-US" b="1" dirty="0" smtClean="0"/>
            <a:t>most appropriate transfer pricing method</a:t>
          </a:r>
          <a:endParaRPr lang="de-AT" b="1" dirty="0"/>
        </a:p>
      </dgm:t>
    </dgm:pt>
    <dgm:pt modelId="{06331D33-DD6D-4D69-B9A8-D517D3E8CEE3}" type="parTrans" cxnId="{18F81E6B-E99C-4BFC-B845-E2697A7EE3B1}">
      <dgm:prSet/>
      <dgm:spPr/>
      <dgm:t>
        <a:bodyPr/>
        <a:lstStyle/>
        <a:p>
          <a:endParaRPr lang="de-AT"/>
        </a:p>
      </dgm:t>
    </dgm:pt>
    <dgm:pt modelId="{E5CFD05B-8D63-42D1-9641-156A800FD6F1}" type="sibTrans" cxnId="{18F81E6B-E99C-4BFC-B845-E2697A7EE3B1}">
      <dgm:prSet/>
      <dgm:spPr/>
      <dgm:t>
        <a:bodyPr/>
        <a:lstStyle/>
        <a:p>
          <a:endParaRPr lang="de-AT"/>
        </a:p>
      </dgm:t>
    </dgm:pt>
    <dgm:pt modelId="{D8E06BF9-65AB-4364-9878-EFE4BB03FF9B}" type="pres">
      <dgm:prSet presAssocID="{2C7A3BFB-ED0F-4874-8B62-043CF6411B66}" presName="Name0" presStyleCnt="0">
        <dgm:presLayoutVars>
          <dgm:dir/>
          <dgm:animLvl val="lvl"/>
          <dgm:resizeHandles val="exact"/>
        </dgm:presLayoutVars>
      </dgm:prSet>
      <dgm:spPr/>
      <dgm:t>
        <a:bodyPr/>
        <a:lstStyle/>
        <a:p>
          <a:endParaRPr lang="de-AT"/>
        </a:p>
      </dgm:t>
    </dgm:pt>
    <dgm:pt modelId="{B5DE9E0A-2621-4EC6-B3F7-1C1923C7DE95}" type="pres">
      <dgm:prSet presAssocID="{ACA3B5A9-C74B-4890-8DD4-C3CE9343963F}" presName="boxAndChildren" presStyleCnt="0"/>
      <dgm:spPr/>
    </dgm:pt>
    <dgm:pt modelId="{E6341024-7E80-4C5D-B0D6-1895C43A08C1}" type="pres">
      <dgm:prSet presAssocID="{ACA3B5A9-C74B-4890-8DD4-C3CE9343963F}" presName="parentTextBox" presStyleLbl="node1" presStyleIdx="0" presStyleCnt="4"/>
      <dgm:spPr/>
      <dgm:t>
        <a:bodyPr/>
        <a:lstStyle/>
        <a:p>
          <a:endParaRPr lang="de-AT"/>
        </a:p>
      </dgm:t>
    </dgm:pt>
    <dgm:pt modelId="{C4E25B34-AFF2-4C29-8CA4-73CEF234EA09}" type="pres">
      <dgm:prSet presAssocID="{17DF7819-00A3-4832-B46F-E8958697D15C}" presName="sp" presStyleCnt="0"/>
      <dgm:spPr/>
    </dgm:pt>
    <dgm:pt modelId="{F2479067-1C90-4E9B-ADC3-EB9D56E050D2}" type="pres">
      <dgm:prSet presAssocID="{ED309145-F0C0-4E44-B380-73517F4D8795}" presName="arrowAndChildren" presStyleCnt="0"/>
      <dgm:spPr/>
    </dgm:pt>
    <dgm:pt modelId="{82CD5570-1D57-410E-9B42-F19FF6BDA7DE}" type="pres">
      <dgm:prSet presAssocID="{ED309145-F0C0-4E44-B380-73517F4D8795}" presName="parentTextArrow" presStyleLbl="node1" presStyleIdx="1" presStyleCnt="4"/>
      <dgm:spPr/>
      <dgm:t>
        <a:bodyPr/>
        <a:lstStyle/>
        <a:p>
          <a:endParaRPr lang="de-AT"/>
        </a:p>
      </dgm:t>
    </dgm:pt>
    <dgm:pt modelId="{B16E66ED-6FB7-4406-8661-80F6875E2A5B}" type="pres">
      <dgm:prSet presAssocID="{1D351577-26E3-49AB-99E2-5D24BB9A1522}" presName="sp" presStyleCnt="0"/>
      <dgm:spPr/>
    </dgm:pt>
    <dgm:pt modelId="{D0AAC35B-6460-4FB3-B7FC-2697EB431EF9}" type="pres">
      <dgm:prSet presAssocID="{C062B0EA-3CE1-4CB8-84CB-E47C9906D224}" presName="arrowAndChildren" presStyleCnt="0"/>
      <dgm:spPr/>
    </dgm:pt>
    <dgm:pt modelId="{BC9DA186-17BB-4BDE-A97F-61F924C5E063}" type="pres">
      <dgm:prSet presAssocID="{C062B0EA-3CE1-4CB8-84CB-E47C9906D224}" presName="parentTextArrow" presStyleLbl="node1" presStyleIdx="2" presStyleCnt="4"/>
      <dgm:spPr/>
      <dgm:t>
        <a:bodyPr/>
        <a:lstStyle/>
        <a:p>
          <a:endParaRPr lang="de-AT"/>
        </a:p>
      </dgm:t>
    </dgm:pt>
    <dgm:pt modelId="{E29B1250-7A17-44E0-AE44-9B89D32A8628}" type="pres">
      <dgm:prSet presAssocID="{E0A8E2EF-D8B6-45A0-AC30-699B5FD69E52}" presName="sp" presStyleCnt="0"/>
      <dgm:spPr/>
    </dgm:pt>
    <dgm:pt modelId="{D235F8AC-A315-422A-991C-3CCB6E4A49C3}" type="pres">
      <dgm:prSet presAssocID="{31FE81A8-38B4-4AC7-B241-42A54D0C6491}" presName="arrowAndChildren" presStyleCnt="0"/>
      <dgm:spPr/>
    </dgm:pt>
    <dgm:pt modelId="{E6798739-4663-436A-9FCB-28A4502B0C1C}" type="pres">
      <dgm:prSet presAssocID="{31FE81A8-38B4-4AC7-B241-42A54D0C6491}" presName="parentTextArrow" presStyleLbl="node1" presStyleIdx="3" presStyleCnt="4"/>
      <dgm:spPr/>
      <dgm:t>
        <a:bodyPr/>
        <a:lstStyle/>
        <a:p>
          <a:endParaRPr lang="de-AT"/>
        </a:p>
      </dgm:t>
    </dgm:pt>
  </dgm:ptLst>
  <dgm:cxnLst>
    <dgm:cxn modelId="{6BEA8AC2-2B46-4573-9C53-FF6BC9F6385A}" type="presOf" srcId="{ED309145-F0C0-4E44-B380-73517F4D8795}" destId="{82CD5570-1D57-410E-9B42-F19FF6BDA7DE}" srcOrd="0" destOrd="0" presId="urn:microsoft.com/office/officeart/2005/8/layout/process4"/>
    <dgm:cxn modelId="{7E7BC986-932E-4573-9373-BB8AA6314F22}" type="presOf" srcId="{31FE81A8-38B4-4AC7-B241-42A54D0C6491}" destId="{E6798739-4663-436A-9FCB-28A4502B0C1C}" srcOrd="0" destOrd="0" presId="urn:microsoft.com/office/officeart/2005/8/layout/process4"/>
    <dgm:cxn modelId="{C37C1FE5-6478-49FE-A63A-3912220875FA}" type="presOf" srcId="{C062B0EA-3CE1-4CB8-84CB-E47C9906D224}" destId="{BC9DA186-17BB-4BDE-A97F-61F924C5E063}" srcOrd="0" destOrd="0" presId="urn:microsoft.com/office/officeart/2005/8/layout/process4"/>
    <dgm:cxn modelId="{A66DA4A1-D18D-4284-BD40-C9215A98BA0E}" type="presOf" srcId="{2C7A3BFB-ED0F-4874-8B62-043CF6411B66}" destId="{D8E06BF9-65AB-4364-9878-EFE4BB03FF9B}" srcOrd="0" destOrd="0" presId="urn:microsoft.com/office/officeart/2005/8/layout/process4"/>
    <dgm:cxn modelId="{B5512EE0-65B9-48C2-8737-4B9108661AF6}" srcId="{2C7A3BFB-ED0F-4874-8B62-043CF6411B66}" destId="{ED309145-F0C0-4E44-B380-73517F4D8795}" srcOrd="2" destOrd="0" parTransId="{F092A529-B9F4-45EC-A082-57018DFE43FD}" sibTransId="{17DF7819-00A3-4832-B46F-E8958697D15C}"/>
    <dgm:cxn modelId="{922E450E-B6C1-4BEE-8893-96A65B15098A}" srcId="{2C7A3BFB-ED0F-4874-8B62-043CF6411B66}" destId="{31FE81A8-38B4-4AC7-B241-42A54D0C6491}" srcOrd="0" destOrd="0" parTransId="{AF8972D9-7FD2-4621-B8D0-302FF5DD5D93}" sibTransId="{E0A8E2EF-D8B6-45A0-AC30-699B5FD69E52}"/>
    <dgm:cxn modelId="{DE1C65C5-D2BE-433D-8908-0D494AD5D273}" srcId="{2C7A3BFB-ED0F-4874-8B62-043CF6411B66}" destId="{C062B0EA-3CE1-4CB8-84CB-E47C9906D224}" srcOrd="1" destOrd="0" parTransId="{5C28D5D9-576A-4BFA-BF8F-6CB18C8363B5}" sibTransId="{1D351577-26E3-49AB-99E2-5D24BB9A1522}"/>
    <dgm:cxn modelId="{18F81E6B-E99C-4BFC-B845-E2697A7EE3B1}" srcId="{2C7A3BFB-ED0F-4874-8B62-043CF6411B66}" destId="{ACA3B5A9-C74B-4890-8DD4-C3CE9343963F}" srcOrd="3" destOrd="0" parTransId="{06331D33-DD6D-4D69-B9A8-D517D3E8CEE3}" sibTransId="{E5CFD05B-8D63-42D1-9641-156A800FD6F1}"/>
    <dgm:cxn modelId="{85275FC7-BE70-4E7B-A90A-6E6D27C7EB72}" type="presOf" srcId="{ACA3B5A9-C74B-4890-8DD4-C3CE9343963F}" destId="{E6341024-7E80-4C5D-B0D6-1895C43A08C1}" srcOrd="0" destOrd="0" presId="urn:microsoft.com/office/officeart/2005/8/layout/process4"/>
    <dgm:cxn modelId="{9DB71735-1A87-46D9-99F1-DF38BA9E353B}" type="presParOf" srcId="{D8E06BF9-65AB-4364-9878-EFE4BB03FF9B}" destId="{B5DE9E0A-2621-4EC6-B3F7-1C1923C7DE95}" srcOrd="0" destOrd="0" presId="urn:microsoft.com/office/officeart/2005/8/layout/process4"/>
    <dgm:cxn modelId="{F3AEF5A0-7AD2-4359-84EC-EF0EE05AAA4B}" type="presParOf" srcId="{B5DE9E0A-2621-4EC6-B3F7-1C1923C7DE95}" destId="{E6341024-7E80-4C5D-B0D6-1895C43A08C1}" srcOrd="0" destOrd="0" presId="urn:microsoft.com/office/officeart/2005/8/layout/process4"/>
    <dgm:cxn modelId="{7C69353D-282C-4CAD-854A-82305BCC173B}" type="presParOf" srcId="{D8E06BF9-65AB-4364-9878-EFE4BB03FF9B}" destId="{C4E25B34-AFF2-4C29-8CA4-73CEF234EA09}" srcOrd="1" destOrd="0" presId="urn:microsoft.com/office/officeart/2005/8/layout/process4"/>
    <dgm:cxn modelId="{FE8A1B40-0BD5-420E-9AFA-BF8E9B4DC864}" type="presParOf" srcId="{D8E06BF9-65AB-4364-9878-EFE4BB03FF9B}" destId="{F2479067-1C90-4E9B-ADC3-EB9D56E050D2}" srcOrd="2" destOrd="0" presId="urn:microsoft.com/office/officeart/2005/8/layout/process4"/>
    <dgm:cxn modelId="{B3279AF2-99B8-42DD-97FA-D23B515F8A47}" type="presParOf" srcId="{F2479067-1C90-4E9B-ADC3-EB9D56E050D2}" destId="{82CD5570-1D57-410E-9B42-F19FF6BDA7DE}" srcOrd="0" destOrd="0" presId="urn:microsoft.com/office/officeart/2005/8/layout/process4"/>
    <dgm:cxn modelId="{5C126B2E-6FB6-4C06-9C5C-F7FB2126FEEA}" type="presParOf" srcId="{D8E06BF9-65AB-4364-9878-EFE4BB03FF9B}" destId="{B16E66ED-6FB7-4406-8661-80F6875E2A5B}" srcOrd="3" destOrd="0" presId="urn:microsoft.com/office/officeart/2005/8/layout/process4"/>
    <dgm:cxn modelId="{78D30678-0BB9-4EDC-AC66-FB1E8059C1FF}" type="presParOf" srcId="{D8E06BF9-65AB-4364-9878-EFE4BB03FF9B}" destId="{D0AAC35B-6460-4FB3-B7FC-2697EB431EF9}" srcOrd="4" destOrd="0" presId="urn:microsoft.com/office/officeart/2005/8/layout/process4"/>
    <dgm:cxn modelId="{997BC41F-D9E3-4EC1-AFC7-ED0D94313632}" type="presParOf" srcId="{D0AAC35B-6460-4FB3-B7FC-2697EB431EF9}" destId="{BC9DA186-17BB-4BDE-A97F-61F924C5E063}" srcOrd="0" destOrd="0" presId="urn:microsoft.com/office/officeart/2005/8/layout/process4"/>
    <dgm:cxn modelId="{1D1E2EAC-0AD1-47EC-A541-32CD6D3D13A3}" type="presParOf" srcId="{D8E06BF9-65AB-4364-9878-EFE4BB03FF9B}" destId="{E29B1250-7A17-44E0-AE44-9B89D32A8628}" srcOrd="5" destOrd="0" presId="urn:microsoft.com/office/officeart/2005/8/layout/process4"/>
    <dgm:cxn modelId="{857A37E8-E0E0-4BF6-9E16-98A5DB86286C}" type="presParOf" srcId="{D8E06BF9-65AB-4364-9878-EFE4BB03FF9B}" destId="{D235F8AC-A315-422A-991C-3CCB6E4A49C3}" srcOrd="6" destOrd="0" presId="urn:microsoft.com/office/officeart/2005/8/layout/process4"/>
    <dgm:cxn modelId="{0F589985-AB1E-448A-B903-92AC06191B95}" type="presParOf" srcId="{D235F8AC-A315-422A-991C-3CCB6E4A49C3}" destId="{E6798739-4663-436A-9FCB-28A4502B0C1C}"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9C9603-66A8-403A-9583-5A4F17A013A8}">
      <dsp:nvSpPr>
        <dsp:cNvPr id="0" name=""/>
        <dsp:cNvSpPr/>
      </dsp:nvSpPr>
      <dsp:spPr>
        <a:xfrm>
          <a:off x="1" y="151706"/>
          <a:ext cx="2270987" cy="3119651"/>
        </a:xfrm>
        <a:prstGeom prst="roundRect">
          <a:avLst>
            <a:gd name="adj" fmla="val 10000"/>
          </a:avLst>
        </a:prstGeom>
        <a:solidFill>
          <a:srgbClr val="FFFF00"/>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ctr" defTabSz="889000">
            <a:lnSpc>
              <a:spcPct val="90000"/>
            </a:lnSpc>
            <a:spcBef>
              <a:spcPct val="0"/>
            </a:spcBef>
            <a:spcAft>
              <a:spcPct val="35000"/>
            </a:spcAft>
          </a:pPr>
          <a:r>
            <a:rPr lang="en-GB" sz="2000" b="1" kern="1200" dirty="0" smtClean="0">
              <a:solidFill>
                <a:schemeClr val="accent6">
                  <a:lumMod val="75000"/>
                </a:schemeClr>
              </a:solidFill>
              <a:latin typeface="+mn-lt"/>
              <a:ea typeface="Tahoma" panose="020B0604030504040204" pitchFamily="34" charset="0"/>
              <a:cs typeface="Tahoma" panose="020B0604030504040204" pitchFamily="34" charset="0"/>
            </a:rPr>
            <a:t>Coherence</a:t>
          </a:r>
          <a:endParaRPr lang="en-GB" sz="2000" b="1" kern="1200" dirty="0">
            <a:solidFill>
              <a:schemeClr val="accent6">
                <a:lumMod val="75000"/>
              </a:schemeClr>
            </a:solidFill>
            <a:latin typeface="+mn-lt"/>
            <a:ea typeface="Tahoma" panose="020B0604030504040204" pitchFamily="34" charset="0"/>
            <a:cs typeface="Tahoma" panose="020B0604030504040204" pitchFamily="34" charset="0"/>
          </a:endParaRPr>
        </a:p>
      </dsp:txBody>
      <dsp:txXfrm>
        <a:off x="1" y="151706"/>
        <a:ext cx="2270987" cy="935895"/>
      </dsp:txXfrm>
    </dsp:sp>
    <dsp:sp modelId="{A8D92FDC-41BD-4C01-A2D4-7310DB757039}">
      <dsp:nvSpPr>
        <dsp:cNvPr id="0" name=""/>
        <dsp:cNvSpPr/>
      </dsp:nvSpPr>
      <dsp:spPr>
        <a:xfrm>
          <a:off x="330548" y="647040"/>
          <a:ext cx="1630958" cy="535769"/>
        </a:xfrm>
        <a:prstGeom prst="roundRect">
          <a:avLst>
            <a:gd name="adj" fmla="val 10000"/>
          </a:avLst>
        </a:prstGeom>
        <a:solidFill>
          <a:schemeClr val="tx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88950">
            <a:lnSpc>
              <a:spcPct val="90000"/>
            </a:lnSpc>
            <a:spcBef>
              <a:spcPct val="0"/>
            </a:spcBef>
            <a:spcAft>
              <a:spcPct val="35000"/>
            </a:spcAft>
          </a:pPr>
          <a:r>
            <a:rPr lang="en-GB" sz="1100" b="1" kern="1200" dirty="0" smtClean="0">
              <a:solidFill>
                <a:srgbClr val="FFFFFF"/>
              </a:solidFill>
              <a:latin typeface="+mn-lt"/>
              <a:ea typeface="Tahoma" panose="020B0604030504040204" pitchFamily="34" charset="0"/>
              <a:cs typeface="Tahoma" panose="020B0604030504040204" pitchFamily="34" charset="0"/>
            </a:rPr>
            <a:t>Hybrid Mismatch Arrangements (2)</a:t>
          </a:r>
          <a:endParaRPr lang="en-GB" sz="1100" b="1" kern="1200" dirty="0">
            <a:solidFill>
              <a:srgbClr val="FFFFFF"/>
            </a:solidFill>
            <a:latin typeface="+mn-lt"/>
            <a:ea typeface="Tahoma" panose="020B0604030504040204" pitchFamily="34" charset="0"/>
            <a:cs typeface="Tahoma" panose="020B0604030504040204" pitchFamily="34" charset="0"/>
          </a:endParaRPr>
        </a:p>
      </dsp:txBody>
      <dsp:txXfrm>
        <a:off x="346240" y="662732"/>
        <a:ext cx="1599574" cy="504385"/>
      </dsp:txXfrm>
    </dsp:sp>
    <dsp:sp modelId="{71EF0DFC-1CED-4427-99FC-96F1809E2DE4}">
      <dsp:nvSpPr>
        <dsp:cNvPr id="0" name=""/>
        <dsp:cNvSpPr/>
      </dsp:nvSpPr>
      <dsp:spPr>
        <a:xfrm>
          <a:off x="344672" y="2531307"/>
          <a:ext cx="1630958" cy="535769"/>
        </a:xfrm>
        <a:prstGeom prst="roundRect">
          <a:avLst>
            <a:gd name="adj" fmla="val 10000"/>
          </a:avLst>
        </a:prstGeom>
        <a:solidFill>
          <a:schemeClr val="tx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88950">
            <a:lnSpc>
              <a:spcPct val="90000"/>
            </a:lnSpc>
            <a:spcBef>
              <a:spcPct val="0"/>
            </a:spcBef>
            <a:spcAft>
              <a:spcPct val="35000"/>
            </a:spcAft>
          </a:pPr>
          <a:r>
            <a:rPr lang="en-GB" sz="1100" b="1" kern="1200" dirty="0" smtClean="0">
              <a:solidFill>
                <a:srgbClr val="FFFFFF"/>
              </a:solidFill>
              <a:latin typeface="+mn-lt"/>
              <a:ea typeface="Tahoma" panose="020B0604030504040204" pitchFamily="34" charset="0"/>
              <a:cs typeface="Tahoma" panose="020B0604030504040204" pitchFamily="34" charset="0"/>
            </a:rPr>
            <a:t>Harmful Tax</a:t>
          </a:r>
          <a:br>
            <a:rPr lang="en-GB" sz="1100" b="1" kern="1200" dirty="0" smtClean="0">
              <a:solidFill>
                <a:srgbClr val="FFFFFF"/>
              </a:solidFill>
              <a:latin typeface="+mn-lt"/>
              <a:ea typeface="Tahoma" panose="020B0604030504040204" pitchFamily="34" charset="0"/>
              <a:cs typeface="Tahoma" panose="020B0604030504040204" pitchFamily="34" charset="0"/>
            </a:rPr>
          </a:br>
          <a:r>
            <a:rPr lang="en-GB" sz="1100" b="1" kern="1200" dirty="0" smtClean="0">
              <a:solidFill>
                <a:srgbClr val="FFFFFF"/>
              </a:solidFill>
              <a:latin typeface="+mn-lt"/>
              <a:ea typeface="Tahoma" panose="020B0604030504040204" pitchFamily="34" charset="0"/>
              <a:cs typeface="Tahoma" panose="020B0604030504040204" pitchFamily="34" charset="0"/>
            </a:rPr>
            <a:t>Practices (5)</a:t>
          </a:r>
          <a:endParaRPr lang="en-GB" sz="1100" b="1" kern="1200" dirty="0">
            <a:solidFill>
              <a:srgbClr val="FFFFFF"/>
            </a:solidFill>
            <a:latin typeface="+mn-lt"/>
            <a:ea typeface="Tahoma" panose="020B0604030504040204" pitchFamily="34" charset="0"/>
            <a:cs typeface="Tahoma" panose="020B0604030504040204" pitchFamily="34" charset="0"/>
          </a:endParaRPr>
        </a:p>
      </dsp:txBody>
      <dsp:txXfrm>
        <a:off x="360364" y="2546999"/>
        <a:ext cx="1599574" cy="504385"/>
      </dsp:txXfrm>
    </dsp:sp>
    <dsp:sp modelId="{1E32385C-E4DF-4E69-95ED-9B0A9722D264}">
      <dsp:nvSpPr>
        <dsp:cNvPr id="0" name=""/>
        <dsp:cNvSpPr/>
      </dsp:nvSpPr>
      <dsp:spPr>
        <a:xfrm>
          <a:off x="333467" y="1264775"/>
          <a:ext cx="1630958" cy="535769"/>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88950">
            <a:lnSpc>
              <a:spcPct val="90000"/>
            </a:lnSpc>
            <a:spcBef>
              <a:spcPct val="0"/>
            </a:spcBef>
            <a:spcAft>
              <a:spcPct val="35000"/>
            </a:spcAft>
          </a:pPr>
          <a:r>
            <a:rPr lang="en-GB" sz="1100" b="1" kern="1200" dirty="0" smtClean="0">
              <a:solidFill>
                <a:schemeClr val="bg1"/>
              </a:solidFill>
              <a:latin typeface="+mn-lt"/>
              <a:ea typeface="Tahoma" panose="020B0604030504040204" pitchFamily="34" charset="0"/>
              <a:cs typeface="Tahoma" panose="020B0604030504040204" pitchFamily="34" charset="0"/>
            </a:rPr>
            <a:t>Interest</a:t>
          </a:r>
          <a:br>
            <a:rPr lang="en-GB" sz="1100" b="1" kern="1200" dirty="0" smtClean="0">
              <a:solidFill>
                <a:schemeClr val="bg1"/>
              </a:solidFill>
              <a:latin typeface="+mn-lt"/>
              <a:ea typeface="Tahoma" panose="020B0604030504040204" pitchFamily="34" charset="0"/>
              <a:cs typeface="Tahoma" panose="020B0604030504040204" pitchFamily="34" charset="0"/>
            </a:rPr>
          </a:br>
          <a:r>
            <a:rPr lang="en-GB" sz="1100" b="1" kern="1200" dirty="0" smtClean="0">
              <a:solidFill>
                <a:schemeClr val="bg1"/>
              </a:solidFill>
              <a:latin typeface="+mn-lt"/>
              <a:ea typeface="Tahoma" panose="020B0604030504040204" pitchFamily="34" charset="0"/>
              <a:cs typeface="Tahoma" panose="020B0604030504040204" pitchFamily="34" charset="0"/>
            </a:rPr>
            <a:t>Deductions (4)</a:t>
          </a:r>
          <a:endParaRPr lang="en-GB" sz="1100" b="1" kern="1200" dirty="0">
            <a:solidFill>
              <a:schemeClr val="bg1"/>
            </a:solidFill>
            <a:latin typeface="+mn-lt"/>
            <a:ea typeface="Tahoma" panose="020B0604030504040204" pitchFamily="34" charset="0"/>
            <a:cs typeface="Tahoma" panose="020B0604030504040204" pitchFamily="34" charset="0"/>
          </a:endParaRPr>
        </a:p>
      </dsp:txBody>
      <dsp:txXfrm>
        <a:off x="349159" y="1280467"/>
        <a:ext cx="1599574" cy="504385"/>
      </dsp:txXfrm>
    </dsp:sp>
    <dsp:sp modelId="{77AEE4B2-DEFE-4490-8717-B56AB6B1A648}">
      <dsp:nvSpPr>
        <dsp:cNvPr id="0" name=""/>
        <dsp:cNvSpPr/>
      </dsp:nvSpPr>
      <dsp:spPr>
        <a:xfrm>
          <a:off x="330548" y="1905039"/>
          <a:ext cx="1630958" cy="535769"/>
        </a:xfrm>
        <a:prstGeom prst="roundRect">
          <a:avLst>
            <a:gd name="adj" fmla="val 10000"/>
          </a:avLst>
        </a:prstGeom>
        <a:solidFill>
          <a:schemeClr val="tx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88950">
            <a:lnSpc>
              <a:spcPct val="90000"/>
            </a:lnSpc>
            <a:spcBef>
              <a:spcPct val="0"/>
            </a:spcBef>
            <a:spcAft>
              <a:spcPct val="35000"/>
            </a:spcAft>
          </a:pPr>
          <a:r>
            <a:rPr lang="en-GB" sz="1100" b="1" kern="1200" dirty="0" smtClean="0">
              <a:solidFill>
                <a:srgbClr val="FFFFFF"/>
              </a:solidFill>
              <a:latin typeface="+mn-lt"/>
              <a:ea typeface="Tahoma" panose="020B0604030504040204" pitchFamily="34" charset="0"/>
              <a:cs typeface="Tahoma" panose="020B0604030504040204" pitchFamily="34" charset="0"/>
            </a:rPr>
            <a:t>CFC Rules (3)</a:t>
          </a:r>
          <a:endParaRPr lang="en-GB" sz="1100" b="1" kern="1200" dirty="0">
            <a:solidFill>
              <a:srgbClr val="FFFFFF"/>
            </a:solidFill>
            <a:latin typeface="+mn-lt"/>
            <a:ea typeface="Tahoma" panose="020B0604030504040204" pitchFamily="34" charset="0"/>
            <a:cs typeface="Tahoma" panose="020B0604030504040204" pitchFamily="34" charset="0"/>
          </a:endParaRPr>
        </a:p>
      </dsp:txBody>
      <dsp:txXfrm>
        <a:off x="346240" y="1920731"/>
        <a:ext cx="1599574" cy="504385"/>
      </dsp:txXfrm>
    </dsp:sp>
    <dsp:sp modelId="{7762BE38-3FB4-402E-B4F5-AA93B6D66E21}">
      <dsp:nvSpPr>
        <dsp:cNvPr id="0" name=""/>
        <dsp:cNvSpPr/>
      </dsp:nvSpPr>
      <dsp:spPr>
        <a:xfrm>
          <a:off x="2435532" y="151714"/>
          <a:ext cx="2118880" cy="3119651"/>
        </a:xfrm>
        <a:prstGeom prst="roundRect">
          <a:avLst>
            <a:gd name="adj" fmla="val 10000"/>
          </a:avLst>
        </a:prstGeom>
        <a:solidFill>
          <a:srgbClr val="FFFF00"/>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ctr" defTabSz="889000">
            <a:lnSpc>
              <a:spcPct val="90000"/>
            </a:lnSpc>
            <a:spcBef>
              <a:spcPct val="0"/>
            </a:spcBef>
            <a:spcAft>
              <a:spcPct val="35000"/>
            </a:spcAft>
          </a:pPr>
          <a:r>
            <a:rPr lang="en-GB" sz="2000" b="1" kern="1200" dirty="0" smtClean="0">
              <a:solidFill>
                <a:schemeClr val="accent6">
                  <a:lumMod val="75000"/>
                </a:schemeClr>
              </a:solidFill>
              <a:latin typeface="+mn-lt"/>
              <a:ea typeface="Tahoma" panose="020B0604030504040204" pitchFamily="34" charset="0"/>
              <a:cs typeface="Tahoma" panose="020B0604030504040204" pitchFamily="34" charset="0"/>
            </a:rPr>
            <a:t>Substance</a:t>
          </a:r>
          <a:endParaRPr lang="en-GB" sz="2000" b="1" kern="1200" dirty="0">
            <a:solidFill>
              <a:schemeClr val="accent6">
                <a:lumMod val="75000"/>
              </a:schemeClr>
            </a:solidFill>
            <a:latin typeface="+mn-lt"/>
            <a:ea typeface="Tahoma" panose="020B0604030504040204" pitchFamily="34" charset="0"/>
            <a:cs typeface="Tahoma" panose="020B0604030504040204" pitchFamily="34" charset="0"/>
          </a:endParaRPr>
        </a:p>
      </dsp:txBody>
      <dsp:txXfrm>
        <a:off x="2435532" y="151714"/>
        <a:ext cx="2118880" cy="935895"/>
      </dsp:txXfrm>
    </dsp:sp>
    <dsp:sp modelId="{CFE5E33D-B633-4939-96A6-5C251FF8E691}">
      <dsp:nvSpPr>
        <dsp:cNvPr id="0" name=""/>
        <dsp:cNvSpPr/>
      </dsp:nvSpPr>
      <dsp:spPr>
        <a:xfrm>
          <a:off x="2691268" y="671182"/>
          <a:ext cx="1630958" cy="425464"/>
        </a:xfrm>
        <a:prstGeom prst="roundRect">
          <a:avLst>
            <a:gd name="adj" fmla="val 10000"/>
          </a:avLst>
        </a:prstGeom>
        <a:solidFill>
          <a:schemeClr val="tx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88950">
            <a:lnSpc>
              <a:spcPct val="90000"/>
            </a:lnSpc>
            <a:spcBef>
              <a:spcPct val="0"/>
            </a:spcBef>
            <a:spcAft>
              <a:spcPct val="35000"/>
            </a:spcAft>
          </a:pPr>
          <a:r>
            <a:rPr lang="en-GB" sz="1100" b="1" kern="1200" dirty="0" smtClean="0">
              <a:solidFill>
                <a:srgbClr val="FFFFFF"/>
              </a:solidFill>
              <a:latin typeface="+mn-lt"/>
              <a:ea typeface="Tahoma" panose="020B0604030504040204" pitchFamily="34" charset="0"/>
              <a:cs typeface="Tahoma" panose="020B0604030504040204" pitchFamily="34" charset="0"/>
            </a:rPr>
            <a:t>Preventing Tax Treaty Abuse (6)</a:t>
          </a:r>
          <a:endParaRPr lang="en-GB" sz="1100" b="1" kern="1200" dirty="0">
            <a:solidFill>
              <a:srgbClr val="FFFFFF"/>
            </a:solidFill>
            <a:latin typeface="+mn-lt"/>
            <a:ea typeface="Tahoma" panose="020B0604030504040204" pitchFamily="34" charset="0"/>
            <a:cs typeface="Tahoma" panose="020B0604030504040204" pitchFamily="34" charset="0"/>
          </a:endParaRPr>
        </a:p>
      </dsp:txBody>
      <dsp:txXfrm>
        <a:off x="2703729" y="683643"/>
        <a:ext cx="1606036" cy="400542"/>
      </dsp:txXfrm>
    </dsp:sp>
    <dsp:sp modelId="{9A8DDC3D-3F64-4D25-AEA8-C35A2B0DA157}">
      <dsp:nvSpPr>
        <dsp:cNvPr id="0" name=""/>
        <dsp:cNvSpPr/>
      </dsp:nvSpPr>
      <dsp:spPr>
        <a:xfrm>
          <a:off x="2692590" y="1161171"/>
          <a:ext cx="1630958" cy="425464"/>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88950">
            <a:lnSpc>
              <a:spcPct val="90000"/>
            </a:lnSpc>
            <a:spcBef>
              <a:spcPct val="0"/>
            </a:spcBef>
            <a:spcAft>
              <a:spcPct val="35000"/>
            </a:spcAft>
          </a:pPr>
          <a:r>
            <a:rPr lang="en-GB" sz="1100" b="1" kern="1200" dirty="0" smtClean="0">
              <a:solidFill>
                <a:srgbClr val="FFFFFF"/>
              </a:solidFill>
              <a:latin typeface="+mn-lt"/>
              <a:ea typeface="Tahoma" panose="020B0604030504040204" pitchFamily="34" charset="0"/>
              <a:cs typeface="Tahoma" panose="020B0604030504040204" pitchFamily="34" charset="0"/>
            </a:rPr>
            <a:t>Avoidance of</a:t>
          </a:r>
          <a:br>
            <a:rPr lang="en-GB" sz="1100" b="1" kern="1200" dirty="0" smtClean="0">
              <a:solidFill>
                <a:srgbClr val="FFFFFF"/>
              </a:solidFill>
              <a:latin typeface="+mn-lt"/>
              <a:ea typeface="Tahoma" panose="020B0604030504040204" pitchFamily="34" charset="0"/>
              <a:cs typeface="Tahoma" panose="020B0604030504040204" pitchFamily="34" charset="0"/>
            </a:rPr>
          </a:br>
          <a:r>
            <a:rPr lang="en-GB" sz="1100" b="1" kern="1200" dirty="0" smtClean="0">
              <a:solidFill>
                <a:srgbClr val="FFFFFF"/>
              </a:solidFill>
              <a:latin typeface="+mn-lt"/>
              <a:ea typeface="Tahoma" panose="020B0604030504040204" pitchFamily="34" charset="0"/>
              <a:cs typeface="Tahoma" panose="020B0604030504040204" pitchFamily="34" charset="0"/>
            </a:rPr>
            <a:t>PE Status (7)</a:t>
          </a:r>
          <a:endParaRPr lang="en-GB" sz="1100" b="1" kern="1200" dirty="0">
            <a:solidFill>
              <a:srgbClr val="FFFFFF"/>
            </a:solidFill>
            <a:latin typeface="+mn-lt"/>
            <a:ea typeface="Tahoma" panose="020B0604030504040204" pitchFamily="34" charset="0"/>
            <a:cs typeface="Tahoma" panose="020B0604030504040204" pitchFamily="34" charset="0"/>
          </a:endParaRPr>
        </a:p>
      </dsp:txBody>
      <dsp:txXfrm>
        <a:off x="2705051" y="1173632"/>
        <a:ext cx="1606036" cy="400542"/>
      </dsp:txXfrm>
    </dsp:sp>
    <dsp:sp modelId="{8640FD93-27C5-4CCE-9E5B-2B9220260D4E}">
      <dsp:nvSpPr>
        <dsp:cNvPr id="0" name=""/>
        <dsp:cNvSpPr/>
      </dsp:nvSpPr>
      <dsp:spPr>
        <a:xfrm>
          <a:off x="2691268" y="1674003"/>
          <a:ext cx="1630958" cy="425464"/>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88950">
            <a:lnSpc>
              <a:spcPct val="90000"/>
            </a:lnSpc>
            <a:spcBef>
              <a:spcPct val="0"/>
            </a:spcBef>
            <a:spcAft>
              <a:spcPct val="35000"/>
            </a:spcAft>
          </a:pPr>
          <a:r>
            <a:rPr lang="en-GB" sz="1100" b="1" kern="1200" dirty="0" smtClean="0">
              <a:solidFill>
                <a:srgbClr val="FFFFFF"/>
              </a:solidFill>
              <a:latin typeface="+mn-lt"/>
              <a:ea typeface="Tahoma" panose="020B0604030504040204" pitchFamily="34" charset="0"/>
              <a:cs typeface="Tahoma" panose="020B0604030504040204" pitchFamily="34" charset="0"/>
            </a:rPr>
            <a:t>TP Aspects of Intangibles (8)</a:t>
          </a:r>
          <a:endParaRPr lang="en-GB" sz="1100" b="1" kern="1200" dirty="0">
            <a:solidFill>
              <a:srgbClr val="FFFFFF"/>
            </a:solidFill>
            <a:latin typeface="+mn-lt"/>
            <a:ea typeface="Tahoma" panose="020B0604030504040204" pitchFamily="34" charset="0"/>
            <a:cs typeface="Tahoma" panose="020B0604030504040204" pitchFamily="34" charset="0"/>
          </a:endParaRPr>
        </a:p>
      </dsp:txBody>
      <dsp:txXfrm>
        <a:off x="2703729" y="1686464"/>
        <a:ext cx="1606036" cy="400542"/>
      </dsp:txXfrm>
    </dsp:sp>
    <dsp:sp modelId="{20430B0C-C072-4C7F-AF15-16C875B75D29}">
      <dsp:nvSpPr>
        <dsp:cNvPr id="0" name=""/>
        <dsp:cNvSpPr/>
      </dsp:nvSpPr>
      <dsp:spPr>
        <a:xfrm>
          <a:off x="2695884" y="2167974"/>
          <a:ext cx="1630958" cy="425464"/>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88950">
            <a:lnSpc>
              <a:spcPct val="90000"/>
            </a:lnSpc>
            <a:spcBef>
              <a:spcPct val="0"/>
            </a:spcBef>
            <a:spcAft>
              <a:spcPct val="35000"/>
            </a:spcAft>
          </a:pPr>
          <a:r>
            <a:rPr lang="en-GB" sz="1100" b="1" kern="1200" dirty="0" smtClean="0">
              <a:solidFill>
                <a:srgbClr val="FFFFFF"/>
              </a:solidFill>
              <a:latin typeface="+mn-lt"/>
              <a:ea typeface="Tahoma" panose="020B0604030504040204" pitchFamily="34" charset="0"/>
              <a:cs typeface="Tahoma" panose="020B0604030504040204" pitchFamily="34" charset="0"/>
            </a:rPr>
            <a:t>TP/Risk and</a:t>
          </a:r>
          <a:br>
            <a:rPr lang="en-GB" sz="1100" b="1" kern="1200" dirty="0" smtClean="0">
              <a:solidFill>
                <a:srgbClr val="FFFFFF"/>
              </a:solidFill>
              <a:latin typeface="+mn-lt"/>
              <a:ea typeface="Tahoma" panose="020B0604030504040204" pitchFamily="34" charset="0"/>
              <a:cs typeface="Tahoma" panose="020B0604030504040204" pitchFamily="34" charset="0"/>
            </a:rPr>
          </a:br>
          <a:r>
            <a:rPr lang="en-GB" sz="1100" b="1" kern="1200" dirty="0" smtClean="0">
              <a:solidFill>
                <a:srgbClr val="FFFFFF"/>
              </a:solidFill>
              <a:latin typeface="+mn-lt"/>
              <a:ea typeface="Tahoma" panose="020B0604030504040204" pitchFamily="34" charset="0"/>
              <a:cs typeface="Tahoma" panose="020B0604030504040204" pitchFamily="34" charset="0"/>
            </a:rPr>
            <a:t>Capital (9)</a:t>
          </a:r>
          <a:endParaRPr lang="en-GB" sz="1100" b="1" kern="1200" dirty="0">
            <a:solidFill>
              <a:srgbClr val="FFFFFF"/>
            </a:solidFill>
            <a:latin typeface="+mn-lt"/>
            <a:ea typeface="Tahoma" panose="020B0604030504040204" pitchFamily="34" charset="0"/>
            <a:cs typeface="Tahoma" panose="020B0604030504040204" pitchFamily="34" charset="0"/>
          </a:endParaRPr>
        </a:p>
      </dsp:txBody>
      <dsp:txXfrm>
        <a:off x="2708345" y="2180435"/>
        <a:ext cx="1606036" cy="400542"/>
      </dsp:txXfrm>
    </dsp:sp>
    <dsp:sp modelId="{79D81193-2B21-4285-AE6C-4B3904F69370}">
      <dsp:nvSpPr>
        <dsp:cNvPr id="0" name=""/>
        <dsp:cNvSpPr/>
      </dsp:nvSpPr>
      <dsp:spPr>
        <a:xfrm>
          <a:off x="2695884" y="2669488"/>
          <a:ext cx="1630958" cy="425464"/>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88950">
            <a:lnSpc>
              <a:spcPct val="90000"/>
            </a:lnSpc>
            <a:spcBef>
              <a:spcPct val="0"/>
            </a:spcBef>
            <a:spcAft>
              <a:spcPct val="35000"/>
            </a:spcAft>
          </a:pPr>
          <a:r>
            <a:rPr lang="en-GB" sz="1100" b="1" kern="1200" dirty="0" smtClean="0">
              <a:solidFill>
                <a:srgbClr val="FFFFFF"/>
              </a:solidFill>
              <a:latin typeface="+mn-lt"/>
              <a:ea typeface="Tahoma" panose="020B0604030504040204" pitchFamily="34" charset="0"/>
              <a:cs typeface="Tahoma" panose="020B0604030504040204" pitchFamily="34" charset="0"/>
            </a:rPr>
            <a:t>TP/High Risk</a:t>
          </a:r>
          <a:br>
            <a:rPr lang="en-GB" sz="1100" b="1" kern="1200" dirty="0" smtClean="0">
              <a:solidFill>
                <a:srgbClr val="FFFFFF"/>
              </a:solidFill>
              <a:latin typeface="+mn-lt"/>
              <a:ea typeface="Tahoma" panose="020B0604030504040204" pitchFamily="34" charset="0"/>
              <a:cs typeface="Tahoma" panose="020B0604030504040204" pitchFamily="34" charset="0"/>
            </a:rPr>
          </a:br>
          <a:r>
            <a:rPr lang="en-GB" sz="1100" b="1" kern="1200" dirty="0" smtClean="0">
              <a:solidFill>
                <a:srgbClr val="FFFFFF"/>
              </a:solidFill>
              <a:latin typeface="+mn-lt"/>
              <a:ea typeface="Tahoma" panose="020B0604030504040204" pitchFamily="34" charset="0"/>
              <a:cs typeface="Tahoma" panose="020B0604030504040204" pitchFamily="34" charset="0"/>
            </a:rPr>
            <a:t>Transactions (10)</a:t>
          </a:r>
          <a:endParaRPr lang="en-GB" sz="1100" b="1" kern="1200" dirty="0">
            <a:solidFill>
              <a:srgbClr val="FFFFFF"/>
            </a:solidFill>
            <a:latin typeface="+mn-lt"/>
            <a:ea typeface="Tahoma" panose="020B0604030504040204" pitchFamily="34" charset="0"/>
            <a:cs typeface="Tahoma" panose="020B0604030504040204" pitchFamily="34" charset="0"/>
          </a:endParaRPr>
        </a:p>
      </dsp:txBody>
      <dsp:txXfrm>
        <a:off x="2708345" y="2681949"/>
        <a:ext cx="1606036" cy="400542"/>
      </dsp:txXfrm>
    </dsp:sp>
    <dsp:sp modelId="{AA8ADE0C-BCCF-457D-8DEC-7890278B1DE9}">
      <dsp:nvSpPr>
        <dsp:cNvPr id="0" name=""/>
        <dsp:cNvSpPr/>
      </dsp:nvSpPr>
      <dsp:spPr>
        <a:xfrm>
          <a:off x="4699386" y="151706"/>
          <a:ext cx="2270987" cy="3119651"/>
        </a:xfrm>
        <a:prstGeom prst="roundRect">
          <a:avLst>
            <a:gd name="adj" fmla="val 10000"/>
          </a:avLst>
        </a:prstGeom>
        <a:solidFill>
          <a:srgbClr val="FFFF00"/>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ctr" defTabSz="889000">
            <a:lnSpc>
              <a:spcPct val="90000"/>
            </a:lnSpc>
            <a:spcBef>
              <a:spcPct val="0"/>
            </a:spcBef>
            <a:spcAft>
              <a:spcPct val="35000"/>
            </a:spcAft>
          </a:pPr>
          <a:r>
            <a:rPr lang="en-GB" sz="2000" b="1" kern="1200" dirty="0" smtClean="0">
              <a:solidFill>
                <a:schemeClr val="accent6">
                  <a:lumMod val="75000"/>
                </a:schemeClr>
              </a:solidFill>
              <a:latin typeface="+mn-lt"/>
              <a:ea typeface="Tahoma" panose="020B0604030504040204" pitchFamily="34" charset="0"/>
              <a:cs typeface="Tahoma" panose="020B0604030504040204" pitchFamily="34" charset="0"/>
            </a:rPr>
            <a:t>Transparency</a:t>
          </a:r>
          <a:endParaRPr lang="en-GB" sz="2000" b="1" kern="1200" dirty="0">
            <a:solidFill>
              <a:schemeClr val="accent6">
                <a:lumMod val="75000"/>
              </a:schemeClr>
            </a:solidFill>
            <a:latin typeface="+mn-lt"/>
            <a:ea typeface="Tahoma" panose="020B0604030504040204" pitchFamily="34" charset="0"/>
            <a:cs typeface="Tahoma" panose="020B0604030504040204" pitchFamily="34" charset="0"/>
          </a:endParaRPr>
        </a:p>
      </dsp:txBody>
      <dsp:txXfrm>
        <a:off x="4699386" y="151706"/>
        <a:ext cx="2270987" cy="935895"/>
      </dsp:txXfrm>
    </dsp:sp>
    <dsp:sp modelId="{AE2652D2-8E17-4E3E-B9C3-6770DEB294CD}">
      <dsp:nvSpPr>
        <dsp:cNvPr id="0" name=""/>
        <dsp:cNvSpPr/>
      </dsp:nvSpPr>
      <dsp:spPr>
        <a:xfrm>
          <a:off x="5069359" y="652226"/>
          <a:ext cx="1630958" cy="535769"/>
        </a:xfrm>
        <a:prstGeom prst="roundRect">
          <a:avLst>
            <a:gd name="adj" fmla="val 10000"/>
          </a:avLst>
        </a:prstGeom>
        <a:solidFill>
          <a:schemeClr val="tx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88950">
            <a:lnSpc>
              <a:spcPct val="90000"/>
            </a:lnSpc>
            <a:spcBef>
              <a:spcPct val="0"/>
            </a:spcBef>
            <a:spcAft>
              <a:spcPct val="35000"/>
            </a:spcAft>
          </a:pPr>
          <a:r>
            <a:rPr lang="en-GB" sz="1100" b="1" kern="1200" dirty="0" smtClean="0">
              <a:solidFill>
                <a:srgbClr val="FFFFFF"/>
              </a:solidFill>
              <a:latin typeface="+mn-lt"/>
              <a:ea typeface="Tahoma" panose="020B0604030504040204" pitchFamily="34" charset="0"/>
              <a:cs typeface="Tahoma" panose="020B0604030504040204" pitchFamily="34" charset="0"/>
            </a:rPr>
            <a:t>Methodologies and Data Analysis (11)</a:t>
          </a:r>
          <a:endParaRPr lang="en-GB" sz="1100" b="1" kern="1200" dirty="0">
            <a:solidFill>
              <a:srgbClr val="FFFFFF"/>
            </a:solidFill>
            <a:latin typeface="+mn-lt"/>
            <a:ea typeface="Tahoma" panose="020B0604030504040204" pitchFamily="34" charset="0"/>
            <a:cs typeface="Tahoma" panose="020B0604030504040204" pitchFamily="34" charset="0"/>
          </a:endParaRPr>
        </a:p>
      </dsp:txBody>
      <dsp:txXfrm>
        <a:off x="5085051" y="667918"/>
        <a:ext cx="1599574" cy="504385"/>
      </dsp:txXfrm>
    </dsp:sp>
    <dsp:sp modelId="{2E632536-CD44-4BDF-9C1C-C7F58A203834}">
      <dsp:nvSpPr>
        <dsp:cNvPr id="0" name=""/>
        <dsp:cNvSpPr/>
      </dsp:nvSpPr>
      <dsp:spPr>
        <a:xfrm>
          <a:off x="5056605" y="1310755"/>
          <a:ext cx="1630958" cy="535769"/>
        </a:xfrm>
        <a:prstGeom prst="roundRect">
          <a:avLst>
            <a:gd name="adj" fmla="val 10000"/>
          </a:avLst>
        </a:prstGeom>
        <a:solidFill>
          <a:schemeClr val="tx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88950">
            <a:lnSpc>
              <a:spcPct val="90000"/>
            </a:lnSpc>
            <a:spcBef>
              <a:spcPct val="0"/>
            </a:spcBef>
            <a:spcAft>
              <a:spcPct val="35000"/>
            </a:spcAft>
          </a:pPr>
          <a:r>
            <a:rPr lang="en-GB" sz="1100" b="1" kern="1200" dirty="0" smtClean="0">
              <a:solidFill>
                <a:srgbClr val="FFFFFF"/>
              </a:solidFill>
              <a:latin typeface="+mn-lt"/>
              <a:ea typeface="Tahoma" panose="020B0604030504040204" pitchFamily="34" charset="0"/>
              <a:cs typeface="Tahoma" panose="020B0604030504040204" pitchFamily="34" charset="0"/>
            </a:rPr>
            <a:t>Disclosure</a:t>
          </a:r>
          <a:br>
            <a:rPr lang="en-GB" sz="1100" b="1" kern="1200" dirty="0" smtClean="0">
              <a:solidFill>
                <a:srgbClr val="FFFFFF"/>
              </a:solidFill>
              <a:latin typeface="+mn-lt"/>
              <a:ea typeface="Tahoma" panose="020B0604030504040204" pitchFamily="34" charset="0"/>
              <a:cs typeface="Tahoma" panose="020B0604030504040204" pitchFamily="34" charset="0"/>
            </a:rPr>
          </a:br>
          <a:r>
            <a:rPr lang="en-GB" sz="1100" b="1" kern="1200" dirty="0" smtClean="0">
              <a:solidFill>
                <a:srgbClr val="FFFFFF"/>
              </a:solidFill>
              <a:latin typeface="+mn-lt"/>
              <a:ea typeface="Tahoma" panose="020B0604030504040204" pitchFamily="34" charset="0"/>
              <a:cs typeface="Tahoma" panose="020B0604030504040204" pitchFamily="34" charset="0"/>
            </a:rPr>
            <a:t>Rules (12)</a:t>
          </a:r>
          <a:endParaRPr lang="en-GB" sz="1100" b="1" kern="1200" dirty="0">
            <a:solidFill>
              <a:srgbClr val="FFFFFF"/>
            </a:solidFill>
            <a:latin typeface="+mn-lt"/>
            <a:ea typeface="Tahoma" panose="020B0604030504040204" pitchFamily="34" charset="0"/>
            <a:cs typeface="Tahoma" panose="020B0604030504040204" pitchFamily="34" charset="0"/>
          </a:endParaRPr>
        </a:p>
      </dsp:txBody>
      <dsp:txXfrm>
        <a:off x="5072297" y="1326447"/>
        <a:ext cx="1599574" cy="504385"/>
      </dsp:txXfrm>
    </dsp:sp>
    <dsp:sp modelId="{FFD31EA5-2A9F-49C3-8503-5F7C82C4A983}">
      <dsp:nvSpPr>
        <dsp:cNvPr id="0" name=""/>
        <dsp:cNvSpPr/>
      </dsp:nvSpPr>
      <dsp:spPr>
        <a:xfrm>
          <a:off x="5056605" y="1930108"/>
          <a:ext cx="1630958" cy="535769"/>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88950">
            <a:lnSpc>
              <a:spcPct val="90000"/>
            </a:lnSpc>
            <a:spcBef>
              <a:spcPct val="0"/>
            </a:spcBef>
            <a:spcAft>
              <a:spcPct val="35000"/>
            </a:spcAft>
          </a:pPr>
          <a:r>
            <a:rPr lang="en-GB" sz="1100" b="1" kern="1200" dirty="0" smtClean="0">
              <a:solidFill>
                <a:srgbClr val="FFFFFF"/>
              </a:solidFill>
              <a:latin typeface="+mn-lt"/>
              <a:ea typeface="Tahoma" panose="020B0604030504040204" pitchFamily="34" charset="0"/>
              <a:cs typeface="Tahoma" panose="020B0604030504040204" pitchFamily="34" charset="0"/>
            </a:rPr>
            <a:t>TP Documentation (13)</a:t>
          </a:r>
          <a:endParaRPr lang="en-GB" sz="1100" b="1" kern="1200" dirty="0">
            <a:solidFill>
              <a:srgbClr val="FFFFFF"/>
            </a:solidFill>
            <a:latin typeface="+mn-lt"/>
            <a:ea typeface="Tahoma" panose="020B0604030504040204" pitchFamily="34" charset="0"/>
            <a:cs typeface="Tahoma" panose="020B0604030504040204" pitchFamily="34" charset="0"/>
          </a:endParaRPr>
        </a:p>
      </dsp:txBody>
      <dsp:txXfrm>
        <a:off x="5072297" y="1945800"/>
        <a:ext cx="1599574" cy="504385"/>
      </dsp:txXfrm>
    </dsp:sp>
    <dsp:sp modelId="{9D8D854E-CB7F-48FA-9E54-196A9E274145}">
      <dsp:nvSpPr>
        <dsp:cNvPr id="0" name=""/>
        <dsp:cNvSpPr/>
      </dsp:nvSpPr>
      <dsp:spPr>
        <a:xfrm>
          <a:off x="5051989" y="2564533"/>
          <a:ext cx="1630958" cy="535769"/>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ctr" defTabSz="488950">
            <a:lnSpc>
              <a:spcPct val="90000"/>
            </a:lnSpc>
            <a:spcBef>
              <a:spcPct val="0"/>
            </a:spcBef>
            <a:spcAft>
              <a:spcPct val="35000"/>
            </a:spcAft>
          </a:pPr>
          <a:r>
            <a:rPr lang="en-GB" sz="1100" b="1" kern="1200" dirty="0" smtClean="0">
              <a:solidFill>
                <a:srgbClr val="FFFFFF"/>
              </a:solidFill>
              <a:latin typeface="+mn-lt"/>
              <a:ea typeface="Tahoma" panose="020B0604030504040204" pitchFamily="34" charset="0"/>
              <a:cs typeface="Tahoma" panose="020B0604030504040204" pitchFamily="34" charset="0"/>
            </a:rPr>
            <a:t>Dispute</a:t>
          </a:r>
          <a:br>
            <a:rPr lang="en-GB" sz="1100" b="1" kern="1200" dirty="0" smtClean="0">
              <a:solidFill>
                <a:srgbClr val="FFFFFF"/>
              </a:solidFill>
              <a:latin typeface="+mn-lt"/>
              <a:ea typeface="Tahoma" panose="020B0604030504040204" pitchFamily="34" charset="0"/>
              <a:cs typeface="Tahoma" panose="020B0604030504040204" pitchFamily="34" charset="0"/>
            </a:rPr>
          </a:br>
          <a:r>
            <a:rPr lang="en-GB" sz="1100" b="1" kern="1200" dirty="0" smtClean="0">
              <a:solidFill>
                <a:srgbClr val="FFFFFF"/>
              </a:solidFill>
              <a:latin typeface="+mn-lt"/>
              <a:ea typeface="Tahoma" panose="020B0604030504040204" pitchFamily="34" charset="0"/>
              <a:cs typeface="Tahoma" panose="020B0604030504040204" pitchFamily="34" charset="0"/>
            </a:rPr>
            <a:t>Resolution (14)</a:t>
          </a:r>
          <a:endParaRPr lang="en-GB" sz="1100" b="1" kern="1200" dirty="0">
            <a:solidFill>
              <a:srgbClr val="FFFFFF"/>
            </a:solidFill>
            <a:latin typeface="+mn-lt"/>
            <a:ea typeface="Tahoma" panose="020B0604030504040204" pitchFamily="34" charset="0"/>
            <a:cs typeface="Tahoma" panose="020B0604030504040204" pitchFamily="34" charset="0"/>
          </a:endParaRPr>
        </a:p>
      </dsp:txBody>
      <dsp:txXfrm>
        <a:off x="5067681" y="2580225"/>
        <a:ext cx="1599574" cy="5043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341024-7E80-4C5D-B0D6-1895C43A08C1}">
      <dsp:nvSpPr>
        <dsp:cNvPr id="0" name=""/>
        <dsp:cNvSpPr/>
      </dsp:nvSpPr>
      <dsp:spPr>
        <a:xfrm>
          <a:off x="0" y="3041340"/>
          <a:ext cx="6965878" cy="665370"/>
        </a:xfrm>
        <a:prstGeom prst="rect">
          <a:avLst/>
        </a:prstGeom>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1"/>
        </a:lnRef>
        <a:fillRef idx="3">
          <a:schemeClr val="accent1"/>
        </a:fillRef>
        <a:effectRef idx="3">
          <a:schemeClr val="accent1"/>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b="0" kern="1200" dirty="0" smtClean="0"/>
            <a:t>4. </a:t>
          </a:r>
          <a:r>
            <a:rPr lang="en-US" sz="1500" b="1" kern="1200" dirty="0" smtClean="0"/>
            <a:t>Application </a:t>
          </a:r>
          <a:r>
            <a:rPr lang="en-US" sz="1500" kern="1200" dirty="0" smtClean="0"/>
            <a:t>of the </a:t>
          </a:r>
          <a:r>
            <a:rPr lang="en-US" sz="1500" b="1" kern="1200" dirty="0" smtClean="0"/>
            <a:t>most appropriate transfer pricing method</a:t>
          </a:r>
          <a:endParaRPr lang="de-AT" sz="1500" b="1" kern="1200" dirty="0"/>
        </a:p>
      </dsp:txBody>
      <dsp:txXfrm>
        <a:off x="0" y="3041340"/>
        <a:ext cx="6965878" cy="665370"/>
      </dsp:txXfrm>
    </dsp:sp>
    <dsp:sp modelId="{82CD5570-1D57-410E-9B42-F19FF6BDA7DE}">
      <dsp:nvSpPr>
        <dsp:cNvPr id="0" name=""/>
        <dsp:cNvSpPr/>
      </dsp:nvSpPr>
      <dsp:spPr>
        <a:xfrm rot="10800000">
          <a:off x="0" y="2027980"/>
          <a:ext cx="6965878" cy="1023340"/>
        </a:xfrm>
        <a:prstGeom prst="upArrowCallout">
          <a:avLst/>
        </a:prstGeom>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1"/>
        </a:lnRef>
        <a:fillRef idx="3">
          <a:schemeClr val="accent1"/>
        </a:fillRef>
        <a:effectRef idx="3">
          <a:schemeClr val="accent1"/>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b="0" kern="1200" dirty="0" smtClean="0"/>
            <a:t>3. </a:t>
          </a:r>
          <a:r>
            <a:rPr lang="en-US" sz="1500" b="1" kern="1200" dirty="0" smtClean="0"/>
            <a:t>Selection </a:t>
          </a:r>
          <a:r>
            <a:rPr lang="en-US" sz="1500" kern="1200" dirty="0" smtClean="0"/>
            <a:t>of the </a:t>
          </a:r>
          <a:r>
            <a:rPr lang="en-US" sz="1500" b="1" kern="1200" dirty="0" smtClean="0"/>
            <a:t>most appropriate transfer pricing method</a:t>
          </a:r>
          <a:endParaRPr lang="de-AT" sz="1500" kern="1200" dirty="0"/>
        </a:p>
      </dsp:txBody>
      <dsp:txXfrm rot="10800000">
        <a:off x="0" y="2027980"/>
        <a:ext cx="6965878" cy="664936"/>
      </dsp:txXfrm>
    </dsp:sp>
    <dsp:sp modelId="{BC9DA186-17BB-4BDE-A97F-61F924C5E063}">
      <dsp:nvSpPr>
        <dsp:cNvPr id="0" name=""/>
        <dsp:cNvSpPr/>
      </dsp:nvSpPr>
      <dsp:spPr>
        <a:xfrm rot="10800000">
          <a:off x="0" y="1014620"/>
          <a:ext cx="6965878" cy="1023340"/>
        </a:xfrm>
        <a:prstGeom prst="upArrowCallout">
          <a:avLst/>
        </a:prstGeom>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1"/>
        </a:lnRef>
        <a:fillRef idx="3">
          <a:schemeClr val="accent1"/>
        </a:fillRef>
        <a:effectRef idx="3">
          <a:schemeClr val="accent1"/>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2. Recognition of the </a:t>
          </a:r>
          <a:r>
            <a:rPr lang="en-US" sz="1500" b="1" kern="1200" dirty="0" smtClean="0"/>
            <a:t>accurately delineated transaction</a:t>
          </a:r>
          <a:endParaRPr lang="de-AT" sz="1500" kern="1200" dirty="0"/>
        </a:p>
      </dsp:txBody>
      <dsp:txXfrm rot="10800000">
        <a:off x="0" y="1014620"/>
        <a:ext cx="6965878" cy="664936"/>
      </dsp:txXfrm>
    </dsp:sp>
    <dsp:sp modelId="{E6798739-4663-436A-9FCB-28A4502B0C1C}">
      <dsp:nvSpPr>
        <dsp:cNvPr id="0" name=""/>
        <dsp:cNvSpPr/>
      </dsp:nvSpPr>
      <dsp:spPr>
        <a:xfrm rot="10800000">
          <a:off x="0" y="1260"/>
          <a:ext cx="6965878" cy="1023340"/>
        </a:xfrm>
        <a:prstGeom prst="upArrowCallout">
          <a:avLst/>
        </a:prstGeom>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1"/>
        </a:lnRef>
        <a:fillRef idx="3">
          <a:schemeClr val="accent1"/>
        </a:fillRef>
        <a:effectRef idx="3">
          <a:schemeClr val="accent1"/>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t>1. Identification of the </a:t>
          </a:r>
          <a:r>
            <a:rPr lang="en-US" sz="1500" b="1" kern="1200" dirty="0" smtClean="0"/>
            <a:t>commercial or financial relations</a:t>
          </a:r>
          <a:endParaRPr lang="de-AT" sz="1500" kern="1200" dirty="0"/>
        </a:p>
      </dsp:txBody>
      <dsp:txXfrm rot="10800000">
        <a:off x="0" y="1260"/>
        <a:ext cx="6965878" cy="664936"/>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434567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889938" cy="493633"/>
          </a:xfrm>
          <a:prstGeom prst="rect">
            <a:avLst/>
          </a:prstGeom>
        </p:spPr>
        <p:txBody>
          <a:bodyPr vert="horz" lIns="94512" tIns="47256" rIns="94512" bIns="47256" rtlCol="0"/>
          <a:lstStyle>
            <a:lvl1pPr algn="l">
              <a:defRPr sz="1000">
                <a:latin typeface="Verdana" pitchFamily="34" charset="0"/>
                <a:ea typeface="Verdana" pitchFamily="34" charset="0"/>
                <a:cs typeface="Verdana" pitchFamily="34" charset="0"/>
              </a:defRPr>
            </a:lvl1pPr>
          </a:lstStyle>
          <a:p>
            <a:endParaRPr lang="en-GB" dirty="0"/>
          </a:p>
        </p:txBody>
      </p:sp>
      <p:sp>
        <p:nvSpPr>
          <p:cNvPr id="3" name="Datumsplatzhalter 2"/>
          <p:cNvSpPr>
            <a:spLocks noGrp="1"/>
          </p:cNvSpPr>
          <p:nvPr>
            <p:ph type="dt" idx="1"/>
          </p:nvPr>
        </p:nvSpPr>
        <p:spPr>
          <a:xfrm>
            <a:off x="3777607" y="1"/>
            <a:ext cx="2889938" cy="493633"/>
          </a:xfrm>
          <a:prstGeom prst="rect">
            <a:avLst/>
          </a:prstGeom>
        </p:spPr>
        <p:txBody>
          <a:bodyPr vert="horz" lIns="94512" tIns="47256" rIns="94512" bIns="47256" rtlCol="0"/>
          <a:lstStyle>
            <a:lvl1pPr algn="r">
              <a:defRPr sz="1000">
                <a:latin typeface="Verdana" pitchFamily="34" charset="0"/>
                <a:ea typeface="Verdana" pitchFamily="34" charset="0"/>
                <a:cs typeface="Verdana" pitchFamily="34" charset="0"/>
              </a:defRPr>
            </a:lvl1pPr>
          </a:lstStyle>
          <a:p>
            <a:fld id="{C0A972FC-F5E0-4F80-B169-F0B5EFC71333}" type="datetimeFigureOut">
              <a:rPr lang="en-GB" smtClean="0"/>
              <a:pPr/>
              <a:t>21/10/2017</a:t>
            </a:fld>
            <a:endParaRPr lang="en-GB" dirty="0"/>
          </a:p>
        </p:txBody>
      </p:sp>
      <p:sp>
        <p:nvSpPr>
          <p:cNvPr id="4" name="Folienbildplatzhalter 3"/>
          <p:cNvSpPr>
            <a:spLocks noGrp="1" noRot="1" noChangeAspect="1"/>
          </p:cNvSpPr>
          <p:nvPr>
            <p:ph type="sldImg" idx="2"/>
          </p:nvPr>
        </p:nvSpPr>
        <p:spPr>
          <a:xfrm>
            <a:off x="374650" y="741363"/>
            <a:ext cx="5919788" cy="3700462"/>
          </a:xfrm>
          <a:prstGeom prst="rect">
            <a:avLst/>
          </a:prstGeom>
          <a:noFill/>
          <a:ln w="12700">
            <a:solidFill>
              <a:prstClr val="black"/>
            </a:solidFill>
          </a:ln>
        </p:spPr>
        <p:txBody>
          <a:bodyPr vert="horz" lIns="94512" tIns="47256" rIns="94512" bIns="47256" rtlCol="0" anchor="ctr"/>
          <a:lstStyle/>
          <a:p>
            <a:endParaRPr lang="de-AT"/>
          </a:p>
        </p:txBody>
      </p:sp>
      <p:sp>
        <p:nvSpPr>
          <p:cNvPr id="5" name="Notizenplatzhalter 4"/>
          <p:cNvSpPr>
            <a:spLocks noGrp="1"/>
          </p:cNvSpPr>
          <p:nvPr>
            <p:ph type="body" sz="quarter" idx="3"/>
          </p:nvPr>
        </p:nvSpPr>
        <p:spPr>
          <a:xfrm>
            <a:off x="666909" y="4689515"/>
            <a:ext cx="5335270" cy="4442698"/>
          </a:xfrm>
          <a:prstGeom prst="rect">
            <a:avLst/>
          </a:prstGeom>
        </p:spPr>
        <p:txBody>
          <a:bodyPr vert="horz" lIns="94512" tIns="47256" rIns="94512" bIns="47256" rtlCol="0"/>
          <a:lstStyle/>
          <a:p>
            <a:pPr lvl="0"/>
            <a:r>
              <a:rPr lang="en-GB" dirty="0" err="1"/>
              <a:t>Textmasterformat</a:t>
            </a:r>
            <a:r>
              <a:rPr lang="en-GB" dirty="0"/>
              <a:t> </a:t>
            </a:r>
            <a:r>
              <a:rPr lang="en-GB" dirty="0" err="1"/>
              <a:t>bearbeiten</a:t>
            </a:r>
            <a:endParaRPr lang="en-GB" dirty="0"/>
          </a:p>
          <a:p>
            <a:pPr lvl="1"/>
            <a:r>
              <a:rPr lang="en-GB" dirty="0" err="1"/>
              <a:t>Zweite</a:t>
            </a:r>
            <a:r>
              <a:rPr lang="en-GB" dirty="0"/>
              <a:t> </a:t>
            </a:r>
            <a:r>
              <a:rPr lang="en-GB" dirty="0" err="1"/>
              <a:t>Ebene</a:t>
            </a:r>
            <a:endParaRPr lang="en-GB" dirty="0"/>
          </a:p>
          <a:p>
            <a:pPr lvl="2"/>
            <a:r>
              <a:rPr lang="en-GB" dirty="0" err="1"/>
              <a:t>Dritte</a:t>
            </a:r>
            <a:r>
              <a:rPr lang="en-GB" dirty="0"/>
              <a:t> </a:t>
            </a:r>
            <a:r>
              <a:rPr lang="en-GB" dirty="0" err="1"/>
              <a:t>Ebene</a:t>
            </a:r>
            <a:endParaRPr lang="en-GB" dirty="0"/>
          </a:p>
          <a:p>
            <a:pPr lvl="3"/>
            <a:r>
              <a:rPr lang="en-GB" dirty="0" err="1"/>
              <a:t>Vierte</a:t>
            </a:r>
            <a:r>
              <a:rPr lang="en-GB" dirty="0"/>
              <a:t> </a:t>
            </a:r>
            <a:r>
              <a:rPr lang="en-GB" dirty="0" err="1"/>
              <a:t>Ebene</a:t>
            </a:r>
            <a:endParaRPr lang="en-GB" dirty="0"/>
          </a:p>
          <a:p>
            <a:pPr lvl="4"/>
            <a:r>
              <a:rPr lang="en-GB" dirty="0" err="1"/>
              <a:t>Fünfte</a:t>
            </a:r>
            <a:r>
              <a:rPr lang="en-GB" dirty="0"/>
              <a:t> </a:t>
            </a:r>
            <a:r>
              <a:rPr lang="en-GB" dirty="0" err="1"/>
              <a:t>Ebene</a:t>
            </a:r>
            <a:endParaRPr lang="en-GB" dirty="0"/>
          </a:p>
        </p:txBody>
      </p:sp>
      <p:sp>
        <p:nvSpPr>
          <p:cNvPr id="6" name="Fußzeilenplatzhalter 5"/>
          <p:cNvSpPr>
            <a:spLocks noGrp="1"/>
          </p:cNvSpPr>
          <p:nvPr>
            <p:ph type="ftr" sz="quarter" idx="4"/>
          </p:nvPr>
        </p:nvSpPr>
        <p:spPr>
          <a:xfrm>
            <a:off x="0" y="9377317"/>
            <a:ext cx="2889938" cy="493633"/>
          </a:xfrm>
          <a:prstGeom prst="rect">
            <a:avLst/>
          </a:prstGeom>
        </p:spPr>
        <p:txBody>
          <a:bodyPr vert="horz" lIns="94512" tIns="47256" rIns="94512" bIns="47256" rtlCol="0" anchor="b"/>
          <a:lstStyle>
            <a:lvl1pPr algn="l">
              <a:defRPr sz="1000">
                <a:latin typeface="Verdana" pitchFamily="34" charset="0"/>
                <a:ea typeface="Verdana" pitchFamily="34" charset="0"/>
                <a:cs typeface="Verdana" pitchFamily="34" charset="0"/>
              </a:defRPr>
            </a:lvl1pPr>
          </a:lstStyle>
          <a:p>
            <a:endParaRPr lang="en-GB" dirty="0"/>
          </a:p>
        </p:txBody>
      </p:sp>
      <p:sp>
        <p:nvSpPr>
          <p:cNvPr id="7" name="Foliennummernplatzhalter 6"/>
          <p:cNvSpPr>
            <a:spLocks noGrp="1"/>
          </p:cNvSpPr>
          <p:nvPr>
            <p:ph type="sldNum" sz="quarter" idx="5"/>
          </p:nvPr>
        </p:nvSpPr>
        <p:spPr>
          <a:xfrm>
            <a:off x="3777607" y="9377317"/>
            <a:ext cx="2889938" cy="493633"/>
          </a:xfrm>
          <a:prstGeom prst="rect">
            <a:avLst/>
          </a:prstGeom>
        </p:spPr>
        <p:txBody>
          <a:bodyPr vert="horz" lIns="94512" tIns="47256" rIns="94512" bIns="47256" rtlCol="0" anchor="b"/>
          <a:lstStyle>
            <a:lvl1pPr algn="r">
              <a:defRPr sz="1000">
                <a:latin typeface="Verdana" pitchFamily="34" charset="0"/>
                <a:ea typeface="Verdana" pitchFamily="34" charset="0"/>
                <a:cs typeface="Verdana" pitchFamily="34" charset="0"/>
              </a:defRPr>
            </a:lvl1pPr>
          </a:lstStyle>
          <a:p>
            <a:fld id="{219CC2FD-B32F-4992-A15B-F95E2E35C81B}" type="slidenum">
              <a:rPr lang="en-GB" smtClean="0"/>
              <a:pPr/>
              <a:t>‹#›</a:t>
            </a:fld>
            <a:endParaRPr lang="en-GB" dirty="0"/>
          </a:p>
        </p:txBody>
      </p:sp>
    </p:spTree>
    <p:extLst>
      <p:ext uri="{BB962C8B-B14F-4D97-AF65-F5344CB8AC3E}">
        <p14:creationId xmlns:p14="http://schemas.microsoft.com/office/powerpoint/2010/main" val="91513654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Verdana" pitchFamily="34" charset="0"/>
        <a:ea typeface="Verdana" pitchFamily="34" charset="0"/>
        <a:cs typeface="Verdana" pitchFamily="34" charset="0"/>
      </a:defRPr>
    </a:lvl1pPr>
    <a:lvl2pPr marL="457200" algn="l" defTabSz="914400" rtl="0" eaLnBrk="1" latinLnBrk="0" hangingPunct="1">
      <a:defRPr sz="1200" kern="1200">
        <a:solidFill>
          <a:schemeClr val="tx1"/>
        </a:solidFill>
        <a:latin typeface="Verdana" panose="020B0604030504040204" pitchFamily="34" charset="0"/>
        <a:ea typeface="+mn-ea"/>
        <a:cs typeface="+mn-cs"/>
      </a:defRPr>
    </a:lvl2pPr>
    <a:lvl3pPr marL="914400" algn="l" defTabSz="914400" rtl="0" eaLnBrk="1" latinLnBrk="0" hangingPunct="1">
      <a:defRPr sz="1200" kern="1200">
        <a:solidFill>
          <a:schemeClr val="tx1"/>
        </a:solidFill>
        <a:latin typeface="Verdana" panose="020B0604030504040204" pitchFamily="34" charset="0"/>
        <a:ea typeface="+mn-ea"/>
        <a:cs typeface="+mn-cs"/>
      </a:defRPr>
    </a:lvl3pPr>
    <a:lvl4pPr marL="1371600" algn="l" defTabSz="914400" rtl="0" eaLnBrk="1" latinLnBrk="0" hangingPunct="1">
      <a:defRPr sz="1200" kern="1200">
        <a:solidFill>
          <a:schemeClr val="tx1"/>
        </a:solidFill>
        <a:latin typeface="Verdana" panose="020B0604030504040204" pitchFamily="34" charset="0"/>
        <a:ea typeface="+mn-ea"/>
        <a:cs typeface="+mn-cs"/>
      </a:defRPr>
    </a:lvl4pPr>
    <a:lvl5pPr marL="1828800" algn="l" defTabSz="914400" rtl="0" eaLnBrk="1" latinLnBrk="0" hangingPunct="1">
      <a:defRPr sz="1200" kern="1200">
        <a:solidFill>
          <a:schemeClr val="tx1"/>
        </a:solidFill>
        <a:latin typeface="Verdana" panose="020B060403050404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46125"/>
            <a:ext cx="5961062" cy="3725863"/>
          </a:xfrm>
        </p:spPr>
      </p:sp>
      <p:sp>
        <p:nvSpPr>
          <p:cNvPr id="3" name="Notes Placeholder 2"/>
          <p:cNvSpPr>
            <a:spLocks noGrp="1"/>
          </p:cNvSpPr>
          <p:nvPr>
            <p:ph type="body" idx="1"/>
          </p:nvPr>
        </p:nvSpPr>
        <p:spPr>
          <a:xfrm>
            <a:off x="680880" y="4721940"/>
            <a:ext cx="5447030" cy="4473416"/>
          </a:xfrm>
          <a:prstGeom prst="rect">
            <a:avLst/>
          </a:prstGeom>
        </p:spPr>
        <p:txBody>
          <a:bodyPr lIns="92230" tIns="46115" rIns="92230" bIns="46115"/>
          <a:lstStyle/>
          <a:p>
            <a:endParaRPr lang="en-GB" b="1" u="sng" dirty="0"/>
          </a:p>
        </p:txBody>
      </p:sp>
      <p:sp>
        <p:nvSpPr>
          <p:cNvPr id="4" name="Slide Number Placeholder 3"/>
          <p:cNvSpPr>
            <a:spLocks noGrp="1"/>
          </p:cNvSpPr>
          <p:nvPr>
            <p:ph type="sldNum" sz="quarter" idx="10"/>
          </p:nvPr>
        </p:nvSpPr>
        <p:spPr>
          <a:xfrm>
            <a:off x="3856193" y="9442286"/>
            <a:ext cx="2951006" cy="497047"/>
          </a:xfrm>
          <a:prstGeom prst="rect">
            <a:avLst/>
          </a:prstGeom>
        </p:spPr>
        <p:txBody>
          <a:bodyPr lIns="92230" tIns="46115" rIns="92230" bIns="46115"/>
          <a:lstStyle/>
          <a:p>
            <a:fld id="{137E971C-22F4-46D7-9B4B-FFF313453ED3}" type="slidenum">
              <a:rPr lang="en-GB" smtClean="0">
                <a:solidFill>
                  <a:prstClr val="black"/>
                </a:solidFill>
              </a:rPr>
              <a:pPr/>
              <a:t>2</a:t>
            </a:fld>
            <a:endParaRPr lang="en-GB">
              <a:solidFill>
                <a:prstClr val="black"/>
              </a:solidFill>
            </a:endParaRPr>
          </a:p>
        </p:txBody>
      </p:sp>
    </p:spTree>
    <p:extLst>
      <p:ext uri="{BB962C8B-B14F-4D97-AF65-F5344CB8AC3E}">
        <p14:creationId xmlns:p14="http://schemas.microsoft.com/office/powerpoint/2010/main" val="12791269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80399" y="4721739"/>
            <a:ext cx="5447993" cy="4473816"/>
          </a:xfrm>
          <a:prstGeom prst="rect">
            <a:avLst/>
          </a:prstGeom>
        </p:spPr>
        <p:txBody>
          <a:bodyPr lIns="92230" tIns="46115" rIns="92230" bIns="46115"/>
          <a:lstStyle/>
          <a:p>
            <a:endParaRPr lang="en-GB" dirty="0"/>
          </a:p>
        </p:txBody>
      </p:sp>
      <p:sp>
        <p:nvSpPr>
          <p:cNvPr id="4" name="Kopfzeilenplatzhalter 3"/>
          <p:cNvSpPr>
            <a:spLocks noGrp="1"/>
          </p:cNvSpPr>
          <p:nvPr>
            <p:ph type="hdr" sz="quarter" idx="10"/>
          </p:nvPr>
        </p:nvSpPr>
        <p:spPr>
          <a:xfrm>
            <a:off x="2" y="1"/>
            <a:ext cx="2951063" cy="497447"/>
          </a:xfrm>
          <a:prstGeom prst="rect">
            <a:avLst/>
          </a:prstGeom>
        </p:spPr>
        <p:txBody>
          <a:bodyPr lIns="92230" tIns="46115" rIns="92230" bIns="46115"/>
          <a:lstStyle/>
          <a:p>
            <a:pPr>
              <a:defRPr/>
            </a:pPr>
            <a:endParaRPr lang="de-AT"/>
          </a:p>
        </p:txBody>
      </p:sp>
      <p:sp>
        <p:nvSpPr>
          <p:cNvPr id="5" name="Datumsplatzhalter 4"/>
          <p:cNvSpPr>
            <a:spLocks noGrp="1"/>
          </p:cNvSpPr>
          <p:nvPr>
            <p:ph type="dt" idx="11"/>
          </p:nvPr>
        </p:nvSpPr>
        <p:spPr>
          <a:xfrm>
            <a:off x="3856121" y="1"/>
            <a:ext cx="2951062" cy="497447"/>
          </a:xfrm>
          <a:prstGeom prst="rect">
            <a:avLst/>
          </a:prstGeom>
        </p:spPr>
        <p:txBody>
          <a:bodyPr lIns="92230" tIns="46115" rIns="92230" bIns="46115"/>
          <a:lstStyle/>
          <a:p>
            <a:pPr>
              <a:defRPr/>
            </a:pPr>
            <a:fld id="{1F7DE645-943E-467D-B895-ACA022DE8636}" type="datetime1">
              <a:rPr lang="de-DE" smtClean="0"/>
              <a:t>21.10.2017</a:t>
            </a:fld>
            <a:endParaRPr lang="de-AT"/>
          </a:p>
        </p:txBody>
      </p:sp>
      <p:sp>
        <p:nvSpPr>
          <p:cNvPr id="6" name="Fußzeilenplatzhalter 5"/>
          <p:cNvSpPr>
            <a:spLocks noGrp="1"/>
          </p:cNvSpPr>
          <p:nvPr>
            <p:ph type="ftr" sz="quarter" idx="12"/>
          </p:nvPr>
        </p:nvSpPr>
        <p:spPr>
          <a:xfrm>
            <a:off x="2" y="9441879"/>
            <a:ext cx="2951063" cy="497446"/>
          </a:xfrm>
          <a:prstGeom prst="rect">
            <a:avLst/>
          </a:prstGeom>
        </p:spPr>
        <p:txBody>
          <a:bodyPr lIns="92230" tIns="46115" rIns="92230" bIns="46115"/>
          <a:lstStyle/>
          <a:p>
            <a:pPr>
              <a:defRPr/>
            </a:pPr>
            <a:endParaRPr lang="de-AT"/>
          </a:p>
        </p:txBody>
      </p:sp>
      <p:sp>
        <p:nvSpPr>
          <p:cNvPr id="7" name="Foliennummernplatzhalter 6"/>
          <p:cNvSpPr>
            <a:spLocks noGrp="1"/>
          </p:cNvSpPr>
          <p:nvPr>
            <p:ph type="sldNum" sz="quarter" idx="13"/>
          </p:nvPr>
        </p:nvSpPr>
        <p:spPr>
          <a:xfrm>
            <a:off x="3856121" y="9441879"/>
            <a:ext cx="2951062" cy="497446"/>
          </a:xfrm>
          <a:prstGeom prst="rect">
            <a:avLst/>
          </a:prstGeom>
        </p:spPr>
        <p:txBody>
          <a:bodyPr lIns="92230" tIns="46115" rIns="92230" bIns="46115"/>
          <a:lstStyle/>
          <a:p>
            <a:pPr>
              <a:defRPr/>
            </a:pPr>
            <a:fld id="{3A7E7635-0D4A-4638-92BB-014D920CA19A}" type="slidenum">
              <a:rPr lang="de-AT" smtClean="0"/>
              <a:pPr>
                <a:defRPr/>
              </a:pPr>
              <a:t>3</a:t>
            </a:fld>
            <a:endParaRPr lang="de-AT"/>
          </a:p>
        </p:txBody>
      </p:sp>
    </p:spTree>
    <p:extLst>
      <p:ext uri="{BB962C8B-B14F-4D97-AF65-F5344CB8AC3E}">
        <p14:creationId xmlns:p14="http://schemas.microsoft.com/office/powerpoint/2010/main" val="3589806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0717" y="4721900"/>
            <a:ext cx="5447355" cy="4474136"/>
          </a:xfrm>
          <a:prstGeom prst="rect">
            <a:avLst/>
          </a:prstGeom>
        </p:spPr>
        <p:txBody>
          <a:bodyPr lIns="92583" tIns="46292" rIns="92583" bIns="46292"/>
          <a:lstStyle/>
          <a:p>
            <a:r>
              <a:rPr lang="de-DE" b="1" u="sng" dirty="0" smtClean="0"/>
              <a:t>Raffaele</a:t>
            </a:r>
            <a:r>
              <a:rPr lang="de-DE" b="1" u="sng" baseline="0" dirty="0" smtClean="0"/>
              <a:t> Petruzzi</a:t>
            </a:r>
            <a:endParaRPr lang="de-AT" b="1" u="sng" dirty="0"/>
          </a:p>
        </p:txBody>
      </p:sp>
    </p:spTree>
    <p:extLst>
      <p:ext uri="{BB962C8B-B14F-4D97-AF65-F5344CB8AC3E}">
        <p14:creationId xmlns:p14="http://schemas.microsoft.com/office/powerpoint/2010/main" val="1967471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0717" y="4721900"/>
            <a:ext cx="5447355" cy="4474136"/>
          </a:xfrm>
          <a:prstGeom prst="rect">
            <a:avLst/>
          </a:prstGeom>
        </p:spPr>
        <p:txBody>
          <a:bodyPr lIns="92583" tIns="46292" rIns="92583" bIns="46292"/>
          <a:lstStyle/>
          <a:p>
            <a:r>
              <a:rPr lang="de-DE" b="1" u="sng" dirty="0" smtClean="0"/>
              <a:t>Raffaele</a:t>
            </a:r>
            <a:r>
              <a:rPr lang="de-DE" b="1" u="sng" baseline="0" dirty="0" smtClean="0"/>
              <a:t> Petruzzi</a:t>
            </a:r>
            <a:endParaRPr lang="de-AT" b="1" u="sng" dirty="0"/>
          </a:p>
        </p:txBody>
      </p:sp>
    </p:spTree>
    <p:extLst>
      <p:ext uri="{BB962C8B-B14F-4D97-AF65-F5344CB8AC3E}">
        <p14:creationId xmlns:p14="http://schemas.microsoft.com/office/powerpoint/2010/main" val="33717274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gi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gi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5.gif"/><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 one speaker">
    <p:bg>
      <p:bgPr>
        <a:blipFill dpi="0" rotWithShape="1">
          <a:blip r:embed="rId2">
            <a:lum/>
          </a:blip>
          <a:srcRect/>
          <a:stretch>
            <a:fillRect t="-70000" b="-70000"/>
          </a:stretch>
        </a:blipFill>
        <a:effectLst/>
      </p:bgPr>
    </p:bg>
    <p:spTree>
      <p:nvGrpSpPr>
        <p:cNvPr id="1" name=""/>
        <p:cNvGrpSpPr/>
        <p:nvPr/>
      </p:nvGrpSpPr>
      <p:grpSpPr>
        <a:xfrm>
          <a:off x="0" y="0"/>
          <a:ext cx="0" cy="0"/>
          <a:chOff x="0" y="0"/>
          <a:chExt cx="0" cy="0"/>
        </a:xfrm>
      </p:grpSpPr>
      <p:grpSp>
        <p:nvGrpSpPr>
          <p:cNvPr id="19" name="Gruppieren 18"/>
          <p:cNvGrpSpPr/>
          <p:nvPr userDrawn="1"/>
        </p:nvGrpSpPr>
        <p:grpSpPr>
          <a:xfrm>
            <a:off x="287338" y="603319"/>
            <a:ext cx="8552850" cy="2037600"/>
            <a:chOff x="287338" y="603319"/>
            <a:chExt cx="8552850" cy="2037600"/>
          </a:xfrm>
        </p:grpSpPr>
        <p:sp>
          <p:nvSpPr>
            <p:cNvPr id="21" name="Rechteck 20"/>
            <p:cNvSpPr/>
            <p:nvPr userDrawn="1"/>
          </p:nvSpPr>
          <p:spPr>
            <a:xfrm>
              <a:off x="6192000" y="603319"/>
              <a:ext cx="2648188" cy="2037600"/>
            </a:xfrm>
            <a:prstGeom prst="rect">
              <a:avLst/>
            </a:prstGeom>
            <a:solidFill>
              <a:schemeClr val="bg1"/>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GB" dirty="0"/>
            </a:p>
          </p:txBody>
        </p:sp>
        <p:sp>
          <p:nvSpPr>
            <p:cNvPr id="22" name="Rechteck 21"/>
            <p:cNvSpPr/>
            <p:nvPr userDrawn="1"/>
          </p:nvSpPr>
          <p:spPr bwMode="blackWhite">
            <a:xfrm>
              <a:off x="287338" y="603319"/>
              <a:ext cx="5904662" cy="2037600"/>
            </a:xfrm>
            <a:prstGeom prst="rect">
              <a:avLst/>
            </a:prstGeom>
            <a:solidFill>
              <a:srgbClr val="0096D3">
                <a:alpha val="89804"/>
              </a:srgbClr>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GB" dirty="0"/>
            </a:p>
          </p:txBody>
        </p:sp>
      </p:grpSp>
      <p:pic>
        <p:nvPicPr>
          <p:cNvPr id="20" name="Bild 19"/>
          <p:cNvPicPr>
            <a:picLocks noChangeAspect="1"/>
          </p:cNvPicPr>
          <p:nvPr userDrawn="1"/>
        </p:nvPicPr>
        <p:blipFill>
          <a:blip r:embed="rId3"/>
          <a:stretch>
            <a:fillRect/>
          </a:stretch>
        </p:blipFill>
        <p:spPr>
          <a:xfrm>
            <a:off x="6556993" y="1066425"/>
            <a:ext cx="1874020" cy="975100"/>
          </a:xfrm>
          <a:prstGeom prst="rect">
            <a:avLst/>
          </a:prstGeom>
        </p:spPr>
      </p:pic>
      <p:sp>
        <p:nvSpPr>
          <p:cNvPr id="16" name="Titel 1"/>
          <p:cNvSpPr>
            <a:spLocks noGrp="1"/>
          </p:cNvSpPr>
          <p:nvPr>
            <p:ph type="ctrTitle" hasCustomPrompt="1"/>
          </p:nvPr>
        </p:nvSpPr>
        <p:spPr bwMode="black">
          <a:xfrm>
            <a:off x="605406" y="1301365"/>
            <a:ext cx="5436000" cy="1026000"/>
          </a:xfrm>
          <a:prstGeom prst="rect">
            <a:avLst/>
          </a:prstGeom>
        </p:spPr>
        <p:txBody>
          <a:bodyPr tIns="0" anchor="ctr" anchorCtr="0">
            <a:noAutofit/>
          </a:bodyPr>
          <a:lstStyle>
            <a:lvl1pPr algn="l">
              <a:lnSpc>
                <a:spcPct val="100000"/>
              </a:lnSpc>
              <a:defRPr sz="3200" b="1" i="0" baseline="0">
                <a:solidFill>
                  <a:schemeClr val="bg1"/>
                </a:solidFill>
                <a:latin typeface="Georgia" charset="0"/>
                <a:ea typeface="Georgia" charset="0"/>
                <a:cs typeface="Georgia" charset="0"/>
              </a:defRPr>
            </a:lvl1pPr>
          </a:lstStyle>
          <a:p>
            <a:r>
              <a:rPr lang="en-GB" dirty="0" smtClean="0"/>
              <a:t>Title of the presentation/paper</a:t>
            </a:r>
            <a:endParaRPr lang="en-GB" dirty="0"/>
          </a:p>
        </p:txBody>
      </p:sp>
      <p:sp>
        <p:nvSpPr>
          <p:cNvPr id="17" name="Untertitel 2"/>
          <p:cNvSpPr>
            <a:spLocks noGrp="1"/>
          </p:cNvSpPr>
          <p:nvPr>
            <p:ph type="subTitle" idx="1" hasCustomPrompt="1"/>
          </p:nvPr>
        </p:nvSpPr>
        <p:spPr bwMode="black">
          <a:xfrm>
            <a:off x="605406" y="993080"/>
            <a:ext cx="5436000" cy="351533"/>
          </a:xfrm>
        </p:spPr>
        <p:txBody>
          <a:bodyPr tIns="0" bIns="0">
            <a:noAutofit/>
          </a:bodyPr>
          <a:lstStyle>
            <a:lvl1pPr marL="0" indent="0" algn="l">
              <a:lnSpc>
                <a:spcPct val="100000"/>
              </a:lnSpc>
              <a:buNone/>
              <a:defRPr sz="1800" b="1" i="0" baseline="0">
                <a:solidFill>
                  <a:schemeClr val="tx1"/>
                </a:solidFill>
                <a:latin typeface="Verdana" charset="0"/>
                <a:ea typeface="Verdana" charset="0"/>
                <a:cs typeface="Verdana" charset="0"/>
              </a:defRPr>
            </a:lvl1pPr>
            <a:lvl2pPr marL="457153" indent="0" algn="ctr">
              <a:buNone/>
              <a:defRPr>
                <a:solidFill>
                  <a:schemeClr val="tx1">
                    <a:tint val="75000"/>
                  </a:schemeClr>
                </a:solidFill>
              </a:defRPr>
            </a:lvl2pPr>
            <a:lvl3pPr marL="914306" indent="0" algn="ctr">
              <a:buNone/>
              <a:defRPr>
                <a:solidFill>
                  <a:schemeClr val="tx1">
                    <a:tint val="75000"/>
                  </a:schemeClr>
                </a:solidFill>
              </a:defRPr>
            </a:lvl3pPr>
            <a:lvl4pPr marL="1371460" indent="0" algn="ctr">
              <a:buNone/>
              <a:defRPr>
                <a:solidFill>
                  <a:schemeClr val="tx1">
                    <a:tint val="75000"/>
                  </a:schemeClr>
                </a:solidFill>
              </a:defRPr>
            </a:lvl4pPr>
            <a:lvl5pPr marL="1828613" indent="0" algn="ctr">
              <a:buNone/>
              <a:defRPr>
                <a:solidFill>
                  <a:schemeClr val="tx1">
                    <a:tint val="75000"/>
                  </a:schemeClr>
                </a:solidFill>
              </a:defRPr>
            </a:lvl5pPr>
            <a:lvl6pPr marL="2285767" indent="0" algn="ctr">
              <a:buNone/>
              <a:defRPr>
                <a:solidFill>
                  <a:schemeClr val="tx1">
                    <a:tint val="75000"/>
                  </a:schemeClr>
                </a:solidFill>
              </a:defRPr>
            </a:lvl6pPr>
            <a:lvl7pPr marL="2742920" indent="0" algn="ctr">
              <a:buNone/>
              <a:defRPr>
                <a:solidFill>
                  <a:schemeClr val="tx1">
                    <a:tint val="75000"/>
                  </a:schemeClr>
                </a:solidFill>
              </a:defRPr>
            </a:lvl7pPr>
            <a:lvl8pPr marL="3200073" indent="0" algn="ctr">
              <a:buNone/>
              <a:defRPr>
                <a:solidFill>
                  <a:schemeClr val="tx1">
                    <a:tint val="75000"/>
                  </a:schemeClr>
                </a:solidFill>
              </a:defRPr>
            </a:lvl8pPr>
            <a:lvl9pPr marL="3657227" indent="0" algn="ctr">
              <a:buNone/>
              <a:defRPr>
                <a:solidFill>
                  <a:schemeClr val="tx1">
                    <a:tint val="75000"/>
                  </a:schemeClr>
                </a:solidFill>
              </a:defRPr>
            </a:lvl9pPr>
          </a:lstStyle>
          <a:p>
            <a:r>
              <a:rPr lang="en-GB" dirty="0" smtClean="0"/>
              <a:t>Session X</a:t>
            </a:r>
            <a:endParaRPr lang="en-GB" dirty="0"/>
          </a:p>
        </p:txBody>
      </p:sp>
      <p:sp>
        <p:nvSpPr>
          <p:cNvPr id="11" name="Rechteck 10"/>
          <p:cNvSpPr/>
          <p:nvPr userDrawn="1"/>
        </p:nvSpPr>
        <p:spPr>
          <a:xfrm>
            <a:off x="295575" y="2941463"/>
            <a:ext cx="5919250" cy="813642"/>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2" name="Bildplatzhalter 7"/>
          <p:cNvSpPr>
            <a:spLocks noGrp="1"/>
          </p:cNvSpPr>
          <p:nvPr>
            <p:ph type="pic" sz="quarter" idx="12" hasCustomPrompt="1"/>
          </p:nvPr>
        </p:nvSpPr>
        <p:spPr>
          <a:xfrm>
            <a:off x="3626069" y="2941638"/>
            <a:ext cx="2588755" cy="813467"/>
          </a:xfrm>
        </p:spPr>
        <p:txBody>
          <a:bodyPr/>
          <a:lstStyle>
            <a:lvl1pPr marL="0" indent="0">
              <a:buNone/>
              <a:defRPr/>
            </a:lvl1pPr>
          </a:lstStyle>
          <a:p>
            <a:r>
              <a:rPr lang="de-AT" dirty="0" smtClean="0"/>
              <a:t> Company Logo</a:t>
            </a:r>
            <a:endParaRPr lang="de-AT" dirty="0"/>
          </a:p>
        </p:txBody>
      </p:sp>
      <p:sp>
        <p:nvSpPr>
          <p:cNvPr id="18" name="Textplatzhalter 4"/>
          <p:cNvSpPr>
            <a:spLocks noGrp="1"/>
          </p:cNvSpPr>
          <p:nvPr>
            <p:ph type="body" sz="quarter" idx="15" hasCustomPrompt="1"/>
          </p:nvPr>
        </p:nvSpPr>
        <p:spPr>
          <a:xfrm>
            <a:off x="605232" y="3032032"/>
            <a:ext cx="2894012" cy="312737"/>
          </a:xfrm>
        </p:spPr>
        <p:txBody>
          <a:bodyPr>
            <a:normAutofit/>
          </a:bodyPr>
          <a:lstStyle>
            <a:lvl1pPr marL="0" indent="0">
              <a:buNone/>
              <a:defRPr sz="1200" b="1"/>
            </a:lvl1pPr>
            <a:lvl2pPr marL="266700" indent="0">
              <a:buNone/>
              <a:defRPr/>
            </a:lvl2pPr>
            <a:lvl3pPr marL="541338" indent="0">
              <a:buNone/>
              <a:defRPr/>
            </a:lvl3pPr>
            <a:lvl4pPr marL="808038" indent="0">
              <a:buNone/>
              <a:defRPr/>
            </a:lvl4pPr>
            <a:lvl5pPr marL="1077913" indent="0">
              <a:buNone/>
              <a:defRPr/>
            </a:lvl5pPr>
          </a:lstStyle>
          <a:p>
            <a:pPr lvl="0"/>
            <a:r>
              <a:rPr lang="de-DE" dirty="0" smtClean="0"/>
              <a:t>Name</a:t>
            </a:r>
          </a:p>
        </p:txBody>
      </p:sp>
      <p:sp>
        <p:nvSpPr>
          <p:cNvPr id="23" name="Textplatzhalter 8"/>
          <p:cNvSpPr>
            <a:spLocks noGrp="1"/>
          </p:cNvSpPr>
          <p:nvPr>
            <p:ph type="body" sz="quarter" idx="16" hasCustomPrompt="1"/>
          </p:nvPr>
        </p:nvSpPr>
        <p:spPr>
          <a:xfrm>
            <a:off x="605232" y="3355904"/>
            <a:ext cx="2894012" cy="312737"/>
          </a:xfrm>
        </p:spPr>
        <p:txBody>
          <a:bodyPr>
            <a:normAutofit/>
          </a:bodyPr>
          <a:lstStyle>
            <a:lvl1pPr marL="0" indent="0">
              <a:buNone/>
              <a:defRPr sz="1200"/>
            </a:lvl1pPr>
            <a:lvl2pPr marL="266700" indent="0">
              <a:buNone/>
              <a:defRPr/>
            </a:lvl2pPr>
            <a:lvl3pPr marL="541338" indent="0">
              <a:buNone/>
              <a:defRPr/>
            </a:lvl3pPr>
            <a:lvl4pPr marL="808038" indent="0">
              <a:buNone/>
              <a:defRPr/>
            </a:lvl4pPr>
            <a:lvl5pPr marL="1077913" indent="0">
              <a:buNone/>
              <a:defRPr/>
            </a:lvl5pPr>
          </a:lstStyle>
          <a:p>
            <a:pPr lvl="0"/>
            <a:r>
              <a:rPr lang="de-DE" dirty="0" smtClean="0"/>
              <a:t>Position</a:t>
            </a:r>
          </a:p>
        </p:txBody>
      </p:sp>
      <p:sp>
        <p:nvSpPr>
          <p:cNvPr id="24" name="Textfeld 8"/>
          <p:cNvSpPr txBox="1"/>
          <p:nvPr userDrawn="1"/>
        </p:nvSpPr>
        <p:spPr>
          <a:xfrm>
            <a:off x="886100" y="5307259"/>
            <a:ext cx="5430880" cy="261937"/>
          </a:xfrm>
          <a:prstGeom prst="rect">
            <a:avLst/>
          </a:prstGeom>
          <a:noFill/>
        </p:spPr>
        <p:txBody>
          <a:bodyPr wrap="square">
            <a:spAutoFit/>
          </a:bodyPr>
          <a:lstStyle/>
          <a:p>
            <a:pPr>
              <a:defRPr/>
            </a:pPr>
            <a:r>
              <a:rPr lang="en-GB" sz="1050" b="1" kern="1200" dirty="0">
                <a:solidFill>
                  <a:schemeClr val="bg1"/>
                </a:solidFill>
                <a:latin typeface="Verdana" pitchFamily="34" charset="0"/>
                <a:ea typeface="+mn-ea"/>
                <a:cs typeface="+mn-cs"/>
              </a:rPr>
              <a:t>Institute for Austrian and International Tax Law </a:t>
            </a:r>
            <a:r>
              <a:rPr lang="en-GB" sz="500" kern="1200" dirty="0">
                <a:solidFill>
                  <a:schemeClr val="bg1"/>
                </a:solidFill>
                <a:latin typeface="Verdana" pitchFamily="34" charset="0"/>
                <a:ea typeface="+mn-ea"/>
                <a:cs typeface="+mn-cs"/>
                <a:sym typeface="Wingdings"/>
              </a:rPr>
              <a:t></a:t>
            </a:r>
            <a:r>
              <a:rPr lang="en-GB" sz="1050" kern="1200" dirty="0">
                <a:solidFill>
                  <a:schemeClr val="bg1"/>
                </a:solidFill>
                <a:latin typeface="Verdana" pitchFamily="34" charset="0"/>
                <a:ea typeface="+mn-ea"/>
                <a:cs typeface="+mn-cs"/>
                <a:sym typeface="Wingdings"/>
              </a:rPr>
              <a:t> </a:t>
            </a:r>
            <a:r>
              <a:rPr lang="en-GB" sz="1050" kern="1200" dirty="0" err="1">
                <a:solidFill>
                  <a:schemeClr val="bg1"/>
                </a:solidFill>
                <a:latin typeface="Verdana" pitchFamily="34" charset="0"/>
                <a:ea typeface="+mn-ea"/>
                <a:cs typeface="+mn-cs"/>
              </a:rPr>
              <a:t>www.wu.ac.at/taxlaw</a:t>
            </a:r>
            <a:endParaRPr lang="en-GB" sz="1050" kern="1200" dirty="0">
              <a:solidFill>
                <a:schemeClr val="bg1"/>
              </a:solidFill>
              <a:latin typeface="Verdana" pitchFamily="34" charset="0"/>
              <a:ea typeface="+mn-ea"/>
              <a:cs typeface="+mn-cs"/>
            </a:endParaRPr>
          </a:p>
        </p:txBody>
      </p:sp>
      <p:pic>
        <p:nvPicPr>
          <p:cNvPr id="25"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1692" y="5117166"/>
            <a:ext cx="562394" cy="443514"/>
          </a:xfrm>
          <a:prstGeom prst="rect">
            <a:avLst/>
          </a:prstGeom>
        </p:spPr>
      </p:pic>
      <p:sp>
        <p:nvSpPr>
          <p:cNvPr id="27" name="TextBox 6"/>
          <p:cNvSpPr txBox="1"/>
          <p:nvPr userDrawn="1"/>
        </p:nvSpPr>
        <p:spPr>
          <a:xfrm>
            <a:off x="7088484" y="5562043"/>
            <a:ext cx="2051720" cy="161583"/>
          </a:xfrm>
          <a:prstGeom prst="rect">
            <a:avLst/>
          </a:prstGeom>
          <a:noFill/>
        </p:spPr>
        <p:txBody>
          <a:bodyPr wrap="square" lIns="0" tIns="0" rIns="0" bIns="0" rtlCol="0">
            <a:spAutoFit/>
          </a:bodyPr>
          <a:lstStyle/>
          <a:p>
            <a:r>
              <a:rPr lang="de-AT" sz="1050" dirty="0" smtClean="0">
                <a:solidFill>
                  <a:schemeClr val="bg1"/>
                </a:solidFill>
                <a:latin typeface="+mn-lt"/>
              </a:rPr>
              <a:t>© WU Transfer Pricing Center</a:t>
            </a:r>
            <a:endParaRPr lang="en-US" sz="1050" dirty="0">
              <a:solidFill>
                <a:schemeClr val="bg1"/>
              </a:solidFill>
              <a:latin typeface="+mn-lt"/>
            </a:endParaRPr>
          </a:p>
        </p:txBody>
      </p:sp>
      <p:pic>
        <p:nvPicPr>
          <p:cNvPr id="26" name="Grafik 2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black">
          <a:xfrm>
            <a:off x="6685846" y="5127682"/>
            <a:ext cx="1749600" cy="401894"/>
          </a:xfrm>
          <a:prstGeom prst="rect">
            <a:avLst/>
          </a:prstGeom>
        </p:spPr>
      </p:pic>
      <p:sp>
        <p:nvSpPr>
          <p:cNvPr id="28" name="Rectangle 2"/>
          <p:cNvSpPr>
            <a:spLocks noChangeArrowheads="1"/>
          </p:cNvSpPr>
          <p:nvPr userDrawn="1"/>
        </p:nvSpPr>
        <p:spPr bwMode="auto">
          <a:xfrm>
            <a:off x="944880" y="4354038"/>
            <a:ext cx="537210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eaLnBrk="1" hangingPunct="1">
              <a:spcAft>
                <a:spcPts val="600"/>
              </a:spcAft>
              <a:buClr>
                <a:srgbClr val="532481"/>
              </a:buClr>
            </a:pPr>
            <a:r>
              <a:rPr lang="en-US" altLang="en-US" sz="1600" b="1" dirty="0" smtClean="0">
                <a:solidFill>
                  <a:schemeClr val="bg1"/>
                </a:solidFill>
                <a:effectLst>
                  <a:outerShdw blurRad="38100" dist="38100" dir="2700000" algn="tl">
                    <a:srgbClr val="000000">
                      <a:alpha val="43137"/>
                    </a:srgbClr>
                  </a:outerShdw>
                </a:effectLst>
                <a:latin typeface="Verdana" panose="020B0604030504040204" pitchFamily="34" charset="0"/>
              </a:rPr>
              <a:t>XV Tax Evening</a:t>
            </a:r>
          </a:p>
          <a:p>
            <a:pPr algn="l" eaLnBrk="1" hangingPunct="1">
              <a:spcAft>
                <a:spcPts val="600"/>
              </a:spcAft>
              <a:buClr>
                <a:srgbClr val="532481"/>
              </a:buClr>
            </a:pPr>
            <a:r>
              <a:rPr lang="en-US" altLang="en-US" sz="1600" b="1" dirty="0" smtClean="0">
                <a:solidFill>
                  <a:schemeClr val="bg1"/>
                </a:solidFill>
                <a:effectLst>
                  <a:outerShdw blurRad="38100" dist="38100" dir="2700000" algn="tl">
                    <a:srgbClr val="000000">
                      <a:alpha val="43137"/>
                    </a:srgbClr>
                  </a:outerShdw>
                </a:effectLst>
                <a:latin typeface="Verdana" panose="020B0604030504040204" pitchFamily="34" charset="0"/>
              </a:rPr>
              <a:t>The Serbian Fiscal Society and</a:t>
            </a:r>
          </a:p>
          <a:p>
            <a:pPr algn="l" eaLnBrk="1" hangingPunct="1">
              <a:spcAft>
                <a:spcPts val="600"/>
              </a:spcAft>
              <a:buClr>
                <a:srgbClr val="532481"/>
              </a:buClr>
            </a:pPr>
            <a:r>
              <a:rPr lang="en-US" altLang="en-US" sz="1600" b="1" dirty="0" smtClean="0">
                <a:solidFill>
                  <a:schemeClr val="bg1"/>
                </a:solidFill>
                <a:effectLst>
                  <a:outerShdw blurRad="38100" dist="38100" dir="2700000" algn="tl">
                    <a:srgbClr val="000000">
                      <a:alpha val="43137"/>
                    </a:srgbClr>
                  </a:outerShdw>
                </a:effectLst>
                <a:latin typeface="Verdana" panose="020B0604030504040204" pitchFamily="34" charset="0"/>
              </a:rPr>
              <a:t>the University of Belgrade Faculty of Law</a:t>
            </a:r>
            <a:endParaRPr lang="en-US" altLang="en-US" sz="1600" b="1" dirty="0">
              <a:solidFill>
                <a:schemeClr val="bg1"/>
              </a:solidFill>
              <a:effectLst>
                <a:outerShdw blurRad="38100" dist="38100" dir="2700000" algn="tl">
                  <a:srgbClr val="000000">
                    <a:alpha val="43137"/>
                  </a:srgbClr>
                </a:outerShdw>
              </a:effectLst>
              <a:latin typeface="Verdana" panose="020B0604030504040204" pitchFamily="34" charset="0"/>
            </a:endParaRPr>
          </a:p>
        </p:txBody>
      </p:sp>
    </p:spTree>
    <p:extLst>
      <p:ext uri="{BB962C8B-B14F-4D97-AF65-F5344CB8AC3E}">
        <p14:creationId xmlns:p14="http://schemas.microsoft.com/office/powerpoint/2010/main" val="3042078111"/>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Slide - two speakers">
    <p:bg>
      <p:bgPr>
        <a:blipFill dpi="0" rotWithShape="1">
          <a:blip r:embed="rId2">
            <a:lum/>
          </a:blip>
          <a:srcRect/>
          <a:stretch>
            <a:fillRect t="-70000" b="-70000"/>
          </a:stretch>
        </a:blipFill>
        <a:effectLst/>
      </p:bgPr>
    </p:bg>
    <p:spTree>
      <p:nvGrpSpPr>
        <p:cNvPr id="1" name=""/>
        <p:cNvGrpSpPr/>
        <p:nvPr/>
      </p:nvGrpSpPr>
      <p:grpSpPr>
        <a:xfrm>
          <a:off x="0" y="0"/>
          <a:ext cx="0" cy="0"/>
          <a:chOff x="0" y="0"/>
          <a:chExt cx="0" cy="0"/>
        </a:xfrm>
      </p:grpSpPr>
      <p:grpSp>
        <p:nvGrpSpPr>
          <p:cNvPr id="19" name="Gruppieren 18"/>
          <p:cNvGrpSpPr/>
          <p:nvPr userDrawn="1"/>
        </p:nvGrpSpPr>
        <p:grpSpPr>
          <a:xfrm>
            <a:off x="287338" y="603319"/>
            <a:ext cx="8552850" cy="2037600"/>
            <a:chOff x="287338" y="603319"/>
            <a:chExt cx="8552850" cy="2037600"/>
          </a:xfrm>
        </p:grpSpPr>
        <p:sp>
          <p:nvSpPr>
            <p:cNvPr id="21" name="Rechteck 20"/>
            <p:cNvSpPr/>
            <p:nvPr userDrawn="1"/>
          </p:nvSpPr>
          <p:spPr>
            <a:xfrm>
              <a:off x="6192000" y="603319"/>
              <a:ext cx="2648188" cy="2037600"/>
            </a:xfrm>
            <a:prstGeom prst="rect">
              <a:avLst/>
            </a:prstGeom>
            <a:solidFill>
              <a:schemeClr val="bg1"/>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GB" dirty="0"/>
            </a:p>
          </p:txBody>
        </p:sp>
        <p:sp>
          <p:nvSpPr>
            <p:cNvPr id="22" name="Rechteck 21"/>
            <p:cNvSpPr/>
            <p:nvPr userDrawn="1"/>
          </p:nvSpPr>
          <p:spPr bwMode="blackWhite">
            <a:xfrm>
              <a:off x="287338" y="603319"/>
              <a:ext cx="5904662" cy="2037600"/>
            </a:xfrm>
            <a:prstGeom prst="rect">
              <a:avLst/>
            </a:prstGeom>
            <a:solidFill>
              <a:srgbClr val="0096D3">
                <a:alpha val="89804"/>
              </a:srgbClr>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GB" dirty="0"/>
            </a:p>
          </p:txBody>
        </p:sp>
      </p:grpSp>
      <p:pic>
        <p:nvPicPr>
          <p:cNvPr id="20" name="Bild 19"/>
          <p:cNvPicPr>
            <a:picLocks noChangeAspect="1"/>
          </p:cNvPicPr>
          <p:nvPr userDrawn="1"/>
        </p:nvPicPr>
        <p:blipFill>
          <a:blip r:embed="rId3"/>
          <a:stretch>
            <a:fillRect/>
          </a:stretch>
        </p:blipFill>
        <p:spPr>
          <a:xfrm>
            <a:off x="6556993" y="1066425"/>
            <a:ext cx="1874020" cy="975100"/>
          </a:xfrm>
          <a:prstGeom prst="rect">
            <a:avLst/>
          </a:prstGeom>
        </p:spPr>
      </p:pic>
      <p:sp>
        <p:nvSpPr>
          <p:cNvPr id="16" name="Titel 1"/>
          <p:cNvSpPr>
            <a:spLocks noGrp="1"/>
          </p:cNvSpPr>
          <p:nvPr>
            <p:ph type="ctrTitle" hasCustomPrompt="1"/>
          </p:nvPr>
        </p:nvSpPr>
        <p:spPr bwMode="black">
          <a:xfrm>
            <a:off x="605406" y="1301365"/>
            <a:ext cx="5436000" cy="1026000"/>
          </a:xfrm>
          <a:prstGeom prst="rect">
            <a:avLst/>
          </a:prstGeom>
        </p:spPr>
        <p:txBody>
          <a:bodyPr tIns="0" anchor="ctr" anchorCtr="0">
            <a:noAutofit/>
          </a:bodyPr>
          <a:lstStyle>
            <a:lvl1pPr algn="l">
              <a:lnSpc>
                <a:spcPct val="100000"/>
              </a:lnSpc>
              <a:defRPr sz="3200" b="1" i="0" baseline="0">
                <a:solidFill>
                  <a:schemeClr val="bg1"/>
                </a:solidFill>
                <a:latin typeface="Georgia" charset="0"/>
                <a:ea typeface="Georgia" charset="0"/>
                <a:cs typeface="Georgia" charset="0"/>
              </a:defRPr>
            </a:lvl1pPr>
          </a:lstStyle>
          <a:p>
            <a:r>
              <a:rPr lang="en-GB" dirty="0" smtClean="0"/>
              <a:t>Title of the presentation/paper</a:t>
            </a:r>
            <a:endParaRPr lang="en-GB" dirty="0"/>
          </a:p>
        </p:txBody>
      </p:sp>
      <p:sp>
        <p:nvSpPr>
          <p:cNvPr id="17" name="Untertitel 2"/>
          <p:cNvSpPr>
            <a:spLocks noGrp="1"/>
          </p:cNvSpPr>
          <p:nvPr>
            <p:ph type="subTitle" idx="1" hasCustomPrompt="1"/>
          </p:nvPr>
        </p:nvSpPr>
        <p:spPr bwMode="black">
          <a:xfrm>
            <a:off x="605406" y="993080"/>
            <a:ext cx="5436000" cy="351533"/>
          </a:xfrm>
        </p:spPr>
        <p:txBody>
          <a:bodyPr tIns="0" bIns="0">
            <a:noAutofit/>
          </a:bodyPr>
          <a:lstStyle>
            <a:lvl1pPr marL="0" indent="0" algn="l">
              <a:lnSpc>
                <a:spcPct val="100000"/>
              </a:lnSpc>
              <a:buNone/>
              <a:defRPr sz="1800" b="1" i="0" baseline="0">
                <a:solidFill>
                  <a:schemeClr val="tx1"/>
                </a:solidFill>
                <a:latin typeface="Verdana" charset="0"/>
                <a:ea typeface="Verdana" charset="0"/>
                <a:cs typeface="Verdana" charset="0"/>
              </a:defRPr>
            </a:lvl1pPr>
            <a:lvl2pPr marL="457153" indent="0" algn="ctr">
              <a:buNone/>
              <a:defRPr>
                <a:solidFill>
                  <a:schemeClr val="tx1">
                    <a:tint val="75000"/>
                  </a:schemeClr>
                </a:solidFill>
              </a:defRPr>
            </a:lvl2pPr>
            <a:lvl3pPr marL="914306" indent="0" algn="ctr">
              <a:buNone/>
              <a:defRPr>
                <a:solidFill>
                  <a:schemeClr val="tx1">
                    <a:tint val="75000"/>
                  </a:schemeClr>
                </a:solidFill>
              </a:defRPr>
            </a:lvl3pPr>
            <a:lvl4pPr marL="1371460" indent="0" algn="ctr">
              <a:buNone/>
              <a:defRPr>
                <a:solidFill>
                  <a:schemeClr val="tx1">
                    <a:tint val="75000"/>
                  </a:schemeClr>
                </a:solidFill>
              </a:defRPr>
            </a:lvl4pPr>
            <a:lvl5pPr marL="1828613" indent="0" algn="ctr">
              <a:buNone/>
              <a:defRPr>
                <a:solidFill>
                  <a:schemeClr val="tx1">
                    <a:tint val="75000"/>
                  </a:schemeClr>
                </a:solidFill>
              </a:defRPr>
            </a:lvl5pPr>
            <a:lvl6pPr marL="2285767" indent="0" algn="ctr">
              <a:buNone/>
              <a:defRPr>
                <a:solidFill>
                  <a:schemeClr val="tx1">
                    <a:tint val="75000"/>
                  </a:schemeClr>
                </a:solidFill>
              </a:defRPr>
            </a:lvl6pPr>
            <a:lvl7pPr marL="2742920" indent="0" algn="ctr">
              <a:buNone/>
              <a:defRPr>
                <a:solidFill>
                  <a:schemeClr val="tx1">
                    <a:tint val="75000"/>
                  </a:schemeClr>
                </a:solidFill>
              </a:defRPr>
            </a:lvl7pPr>
            <a:lvl8pPr marL="3200073" indent="0" algn="ctr">
              <a:buNone/>
              <a:defRPr>
                <a:solidFill>
                  <a:schemeClr val="tx1">
                    <a:tint val="75000"/>
                  </a:schemeClr>
                </a:solidFill>
              </a:defRPr>
            </a:lvl8pPr>
            <a:lvl9pPr marL="3657227" indent="0" algn="ctr">
              <a:buNone/>
              <a:defRPr>
                <a:solidFill>
                  <a:schemeClr val="tx1">
                    <a:tint val="75000"/>
                  </a:schemeClr>
                </a:solidFill>
              </a:defRPr>
            </a:lvl9pPr>
          </a:lstStyle>
          <a:p>
            <a:r>
              <a:rPr lang="en-GB" dirty="0" smtClean="0"/>
              <a:t>Session X</a:t>
            </a:r>
            <a:endParaRPr lang="en-GB" dirty="0"/>
          </a:p>
        </p:txBody>
      </p:sp>
      <p:sp>
        <p:nvSpPr>
          <p:cNvPr id="24" name="Textfeld 8"/>
          <p:cNvSpPr txBox="1"/>
          <p:nvPr userDrawn="1"/>
        </p:nvSpPr>
        <p:spPr>
          <a:xfrm>
            <a:off x="886100" y="5307259"/>
            <a:ext cx="5430880" cy="261937"/>
          </a:xfrm>
          <a:prstGeom prst="rect">
            <a:avLst/>
          </a:prstGeom>
          <a:noFill/>
        </p:spPr>
        <p:txBody>
          <a:bodyPr wrap="square">
            <a:spAutoFit/>
          </a:bodyPr>
          <a:lstStyle/>
          <a:p>
            <a:pPr>
              <a:defRPr/>
            </a:pPr>
            <a:r>
              <a:rPr lang="en-GB" sz="1050" b="1" kern="1200" dirty="0">
                <a:solidFill>
                  <a:schemeClr val="bg1"/>
                </a:solidFill>
                <a:latin typeface="Verdana" pitchFamily="34" charset="0"/>
                <a:ea typeface="+mn-ea"/>
                <a:cs typeface="+mn-cs"/>
              </a:rPr>
              <a:t>Institute for Austrian and International Tax Law </a:t>
            </a:r>
            <a:r>
              <a:rPr lang="en-GB" sz="500" kern="1200" dirty="0">
                <a:solidFill>
                  <a:schemeClr val="bg1"/>
                </a:solidFill>
                <a:latin typeface="Verdana" pitchFamily="34" charset="0"/>
                <a:ea typeface="+mn-ea"/>
                <a:cs typeface="+mn-cs"/>
                <a:sym typeface="Wingdings"/>
              </a:rPr>
              <a:t></a:t>
            </a:r>
            <a:r>
              <a:rPr lang="en-GB" sz="1050" kern="1200" dirty="0">
                <a:solidFill>
                  <a:schemeClr val="bg1"/>
                </a:solidFill>
                <a:latin typeface="Verdana" pitchFamily="34" charset="0"/>
                <a:ea typeface="+mn-ea"/>
                <a:cs typeface="+mn-cs"/>
                <a:sym typeface="Wingdings"/>
              </a:rPr>
              <a:t> </a:t>
            </a:r>
            <a:r>
              <a:rPr lang="en-GB" sz="1050" kern="1200" dirty="0" err="1">
                <a:solidFill>
                  <a:schemeClr val="bg1"/>
                </a:solidFill>
                <a:latin typeface="Verdana" pitchFamily="34" charset="0"/>
                <a:ea typeface="+mn-ea"/>
                <a:cs typeface="+mn-cs"/>
              </a:rPr>
              <a:t>www.wu.ac.at/taxlaw</a:t>
            </a:r>
            <a:endParaRPr lang="en-GB" sz="1050" kern="1200" dirty="0">
              <a:solidFill>
                <a:schemeClr val="bg1"/>
              </a:solidFill>
              <a:latin typeface="Verdana" pitchFamily="34" charset="0"/>
              <a:ea typeface="+mn-ea"/>
              <a:cs typeface="+mn-cs"/>
            </a:endParaRPr>
          </a:p>
        </p:txBody>
      </p:sp>
      <p:pic>
        <p:nvPicPr>
          <p:cNvPr id="25"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1692" y="5117166"/>
            <a:ext cx="562394" cy="443514"/>
          </a:xfrm>
          <a:prstGeom prst="rect">
            <a:avLst/>
          </a:prstGeom>
        </p:spPr>
      </p:pic>
      <p:sp>
        <p:nvSpPr>
          <p:cNvPr id="27" name="TextBox 6"/>
          <p:cNvSpPr txBox="1"/>
          <p:nvPr userDrawn="1"/>
        </p:nvSpPr>
        <p:spPr>
          <a:xfrm>
            <a:off x="7088484" y="5562043"/>
            <a:ext cx="2051720" cy="161583"/>
          </a:xfrm>
          <a:prstGeom prst="rect">
            <a:avLst/>
          </a:prstGeom>
          <a:noFill/>
        </p:spPr>
        <p:txBody>
          <a:bodyPr wrap="square" lIns="0" tIns="0" rIns="0" bIns="0" rtlCol="0">
            <a:spAutoFit/>
          </a:bodyPr>
          <a:lstStyle/>
          <a:p>
            <a:r>
              <a:rPr lang="de-AT" sz="1050" dirty="0" smtClean="0">
                <a:solidFill>
                  <a:schemeClr val="bg1"/>
                </a:solidFill>
                <a:latin typeface="+mn-lt"/>
              </a:rPr>
              <a:t>© WU Transfer Pricing Center</a:t>
            </a:r>
            <a:endParaRPr lang="en-US" sz="1050" dirty="0">
              <a:solidFill>
                <a:schemeClr val="bg1"/>
              </a:solidFill>
              <a:latin typeface="+mn-lt"/>
            </a:endParaRPr>
          </a:p>
        </p:txBody>
      </p:sp>
      <p:sp>
        <p:nvSpPr>
          <p:cNvPr id="26" name="Rechteck 25"/>
          <p:cNvSpPr/>
          <p:nvPr userDrawn="1"/>
        </p:nvSpPr>
        <p:spPr>
          <a:xfrm>
            <a:off x="295575" y="2941463"/>
            <a:ext cx="5919250" cy="162814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8" name="Bildplatzhalter 7"/>
          <p:cNvSpPr>
            <a:spLocks noGrp="1"/>
          </p:cNvSpPr>
          <p:nvPr>
            <p:ph type="pic" sz="quarter" idx="12" hasCustomPrompt="1"/>
          </p:nvPr>
        </p:nvSpPr>
        <p:spPr>
          <a:xfrm>
            <a:off x="3626069" y="2941464"/>
            <a:ext cx="2588755" cy="813642"/>
          </a:xfrm>
        </p:spPr>
        <p:txBody>
          <a:bodyPr/>
          <a:lstStyle>
            <a:lvl1pPr marL="0" indent="0">
              <a:buNone/>
              <a:defRPr/>
            </a:lvl1pPr>
          </a:lstStyle>
          <a:p>
            <a:r>
              <a:rPr lang="de-AT" dirty="0" smtClean="0"/>
              <a:t> Company Logo</a:t>
            </a:r>
            <a:endParaRPr lang="de-AT" dirty="0"/>
          </a:p>
        </p:txBody>
      </p:sp>
      <p:sp>
        <p:nvSpPr>
          <p:cNvPr id="29" name="Textplatzhalter 4"/>
          <p:cNvSpPr>
            <a:spLocks noGrp="1"/>
          </p:cNvSpPr>
          <p:nvPr>
            <p:ph type="body" sz="quarter" idx="15" hasCustomPrompt="1"/>
          </p:nvPr>
        </p:nvSpPr>
        <p:spPr>
          <a:xfrm>
            <a:off x="605232" y="3032032"/>
            <a:ext cx="2894012" cy="312737"/>
          </a:xfrm>
        </p:spPr>
        <p:txBody>
          <a:bodyPr>
            <a:normAutofit/>
          </a:bodyPr>
          <a:lstStyle>
            <a:lvl1pPr marL="0" indent="0">
              <a:buNone/>
              <a:defRPr sz="1200" b="1"/>
            </a:lvl1pPr>
            <a:lvl2pPr marL="266700" indent="0">
              <a:buNone/>
              <a:defRPr/>
            </a:lvl2pPr>
            <a:lvl3pPr marL="541338" indent="0">
              <a:buNone/>
              <a:defRPr/>
            </a:lvl3pPr>
            <a:lvl4pPr marL="808038" indent="0">
              <a:buNone/>
              <a:defRPr/>
            </a:lvl4pPr>
            <a:lvl5pPr marL="1077913" indent="0">
              <a:buNone/>
              <a:defRPr/>
            </a:lvl5pPr>
          </a:lstStyle>
          <a:p>
            <a:pPr lvl="0"/>
            <a:r>
              <a:rPr lang="de-DE" dirty="0" smtClean="0"/>
              <a:t>Name</a:t>
            </a:r>
          </a:p>
        </p:txBody>
      </p:sp>
      <p:sp>
        <p:nvSpPr>
          <p:cNvPr id="30" name="Textplatzhalter 8"/>
          <p:cNvSpPr>
            <a:spLocks noGrp="1"/>
          </p:cNvSpPr>
          <p:nvPr>
            <p:ph type="body" sz="quarter" idx="16" hasCustomPrompt="1"/>
          </p:nvPr>
        </p:nvSpPr>
        <p:spPr>
          <a:xfrm>
            <a:off x="605232" y="3355904"/>
            <a:ext cx="2894012" cy="312737"/>
          </a:xfrm>
        </p:spPr>
        <p:txBody>
          <a:bodyPr>
            <a:normAutofit/>
          </a:bodyPr>
          <a:lstStyle>
            <a:lvl1pPr marL="0" indent="0">
              <a:buNone/>
              <a:defRPr sz="1200"/>
            </a:lvl1pPr>
            <a:lvl2pPr marL="266700" indent="0">
              <a:buNone/>
              <a:defRPr/>
            </a:lvl2pPr>
            <a:lvl3pPr marL="541338" indent="0">
              <a:buNone/>
              <a:defRPr/>
            </a:lvl3pPr>
            <a:lvl4pPr marL="808038" indent="0">
              <a:buNone/>
              <a:defRPr/>
            </a:lvl4pPr>
            <a:lvl5pPr marL="1077913" indent="0">
              <a:buNone/>
              <a:defRPr/>
            </a:lvl5pPr>
          </a:lstStyle>
          <a:p>
            <a:pPr lvl="0"/>
            <a:r>
              <a:rPr lang="de-DE" dirty="0" smtClean="0"/>
              <a:t>Position</a:t>
            </a:r>
          </a:p>
        </p:txBody>
      </p:sp>
      <p:sp>
        <p:nvSpPr>
          <p:cNvPr id="31" name="Bildplatzhalter 7"/>
          <p:cNvSpPr>
            <a:spLocks noGrp="1"/>
          </p:cNvSpPr>
          <p:nvPr>
            <p:ph type="pic" sz="quarter" idx="17" hasCustomPrompt="1"/>
          </p:nvPr>
        </p:nvSpPr>
        <p:spPr>
          <a:xfrm>
            <a:off x="3626069" y="3769567"/>
            <a:ext cx="2588755" cy="800036"/>
          </a:xfrm>
        </p:spPr>
        <p:txBody>
          <a:bodyPr/>
          <a:lstStyle>
            <a:lvl1pPr marL="0" indent="0">
              <a:buNone/>
              <a:defRPr/>
            </a:lvl1pPr>
          </a:lstStyle>
          <a:p>
            <a:r>
              <a:rPr lang="de-AT" dirty="0" smtClean="0"/>
              <a:t> Company Logo</a:t>
            </a:r>
            <a:endParaRPr lang="de-AT" dirty="0"/>
          </a:p>
        </p:txBody>
      </p:sp>
      <p:sp>
        <p:nvSpPr>
          <p:cNvPr id="32" name="Textplatzhalter 4"/>
          <p:cNvSpPr>
            <a:spLocks noGrp="1"/>
          </p:cNvSpPr>
          <p:nvPr>
            <p:ph type="body" sz="quarter" idx="18" hasCustomPrompt="1"/>
          </p:nvPr>
        </p:nvSpPr>
        <p:spPr>
          <a:xfrm>
            <a:off x="605232" y="3846530"/>
            <a:ext cx="2894012" cy="312737"/>
          </a:xfrm>
        </p:spPr>
        <p:txBody>
          <a:bodyPr>
            <a:normAutofit/>
          </a:bodyPr>
          <a:lstStyle>
            <a:lvl1pPr marL="0" indent="0">
              <a:buNone/>
              <a:defRPr sz="1200" b="1"/>
            </a:lvl1pPr>
            <a:lvl2pPr marL="266700" indent="0">
              <a:buNone/>
              <a:defRPr/>
            </a:lvl2pPr>
            <a:lvl3pPr marL="541338" indent="0">
              <a:buNone/>
              <a:defRPr/>
            </a:lvl3pPr>
            <a:lvl4pPr marL="808038" indent="0">
              <a:buNone/>
              <a:defRPr/>
            </a:lvl4pPr>
            <a:lvl5pPr marL="1077913" indent="0">
              <a:buNone/>
              <a:defRPr/>
            </a:lvl5pPr>
          </a:lstStyle>
          <a:p>
            <a:pPr lvl="0"/>
            <a:r>
              <a:rPr lang="de-DE" dirty="0" smtClean="0"/>
              <a:t>Name</a:t>
            </a:r>
          </a:p>
        </p:txBody>
      </p:sp>
      <p:sp>
        <p:nvSpPr>
          <p:cNvPr id="33" name="Textplatzhalter 8"/>
          <p:cNvSpPr>
            <a:spLocks noGrp="1"/>
          </p:cNvSpPr>
          <p:nvPr>
            <p:ph type="body" sz="quarter" idx="19" hasCustomPrompt="1"/>
          </p:nvPr>
        </p:nvSpPr>
        <p:spPr>
          <a:xfrm>
            <a:off x="605232" y="4170402"/>
            <a:ext cx="2894012" cy="312737"/>
          </a:xfrm>
        </p:spPr>
        <p:txBody>
          <a:bodyPr>
            <a:normAutofit/>
          </a:bodyPr>
          <a:lstStyle>
            <a:lvl1pPr marL="0" indent="0">
              <a:buNone/>
              <a:defRPr sz="1200"/>
            </a:lvl1pPr>
            <a:lvl2pPr marL="266700" indent="0">
              <a:buNone/>
              <a:defRPr/>
            </a:lvl2pPr>
            <a:lvl3pPr marL="541338" indent="0">
              <a:buNone/>
              <a:defRPr/>
            </a:lvl3pPr>
            <a:lvl4pPr marL="808038" indent="0">
              <a:buNone/>
              <a:defRPr/>
            </a:lvl4pPr>
            <a:lvl5pPr marL="1077913" indent="0">
              <a:buNone/>
              <a:defRPr/>
            </a:lvl5pPr>
          </a:lstStyle>
          <a:p>
            <a:pPr lvl="0"/>
            <a:r>
              <a:rPr lang="de-DE" dirty="0" smtClean="0"/>
              <a:t>Position</a:t>
            </a:r>
          </a:p>
        </p:txBody>
      </p:sp>
      <p:pic>
        <p:nvPicPr>
          <p:cNvPr id="23" name="Grafik 2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black">
          <a:xfrm>
            <a:off x="6685846" y="5127682"/>
            <a:ext cx="1749600" cy="401894"/>
          </a:xfrm>
          <a:prstGeom prst="rect">
            <a:avLst/>
          </a:prstGeom>
        </p:spPr>
      </p:pic>
      <p:sp>
        <p:nvSpPr>
          <p:cNvPr id="35" name="Rectangle 2"/>
          <p:cNvSpPr>
            <a:spLocks noChangeArrowheads="1"/>
          </p:cNvSpPr>
          <p:nvPr userDrawn="1"/>
        </p:nvSpPr>
        <p:spPr bwMode="auto">
          <a:xfrm>
            <a:off x="944880" y="4354038"/>
            <a:ext cx="537210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eaLnBrk="1" hangingPunct="1">
              <a:spcAft>
                <a:spcPts val="600"/>
              </a:spcAft>
              <a:buClr>
                <a:srgbClr val="532481"/>
              </a:buClr>
            </a:pPr>
            <a:r>
              <a:rPr lang="en-US" altLang="en-US" sz="1600" b="1" dirty="0" smtClean="0">
                <a:solidFill>
                  <a:schemeClr val="bg1"/>
                </a:solidFill>
                <a:effectLst>
                  <a:outerShdw blurRad="38100" dist="38100" dir="2700000" algn="tl">
                    <a:srgbClr val="000000">
                      <a:alpha val="43137"/>
                    </a:srgbClr>
                  </a:outerShdw>
                </a:effectLst>
                <a:latin typeface="Verdana" panose="020B0604030504040204" pitchFamily="34" charset="0"/>
              </a:rPr>
              <a:t>XV Tax Evening</a:t>
            </a:r>
          </a:p>
          <a:p>
            <a:pPr algn="l" eaLnBrk="1" hangingPunct="1">
              <a:spcAft>
                <a:spcPts val="600"/>
              </a:spcAft>
              <a:buClr>
                <a:srgbClr val="532481"/>
              </a:buClr>
            </a:pPr>
            <a:r>
              <a:rPr lang="en-US" altLang="en-US" sz="1600" b="1" dirty="0" smtClean="0">
                <a:solidFill>
                  <a:schemeClr val="bg1"/>
                </a:solidFill>
                <a:effectLst>
                  <a:outerShdw blurRad="38100" dist="38100" dir="2700000" algn="tl">
                    <a:srgbClr val="000000">
                      <a:alpha val="43137"/>
                    </a:srgbClr>
                  </a:outerShdw>
                </a:effectLst>
                <a:latin typeface="Verdana" panose="020B0604030504040204" pitchFamily="34" charset="0"/>
              </a:rPr>
              <a:t>The Serbian Fiscal Society and</a:t>
            </a:r>
          </a:p>
          <a:p>
            <a:pPr algn="l" eaLnBrk="1" hangingPunct="1">
              <a:spcAft>
                <a:spcPts val="600"/>
              </a:spcAft>
              <a:buClr>
                <a:srgbClr val="532481"/>
              </a:buClr>
            </a:pPr>
            <a:r>
              <a:rPr lang="en-US" altLang="en-US" sz="1600" b="1" dirty="0" smtClean="0">
                <a:solidFill>
                  <a:schemeClr val="bg1"/>
                </a:solidFill>
                <a:effectLst>
                  <a:outerShdw blurRad="38100" dist="38100" dir="2700000" algn="tl">
                    <a:srgbClr val="000000">
                      <a:alpha val="43137"/>
                    </a:srgbClr>
                  </a:outerShdw>
                </a:effectLst>
                <a:latin typeface="Verdana" panose="020B0604030504040204" pitchFamily="34" charset="0"/>
              </a:rPr>
              <a:t>the University of Belgrade Faculty of Law</a:t>
            </a:r>
            <a:endParaRPr lang="en-US" altLang="en-US" sz="1600" b="1" dirty="0">
              <a:solidFill>
                <a:schemeClr val="bg1"/>
              </a:solidFill>
              <a:effectLst>
                <a:outerShdw blurRad="38100" dist="38100" dir="2700000" algn="tl">
                  <a:srgbClr val="000000">
                    <a:alpha val="43137"/>
                  </a:srgbClr>
                </a:outerShdw>
              </a:effectLst>
              <a:latin typeface="Verdana" panose="020B0604030504040204" pitchFamily="34" charset="0"/>
            </a:endParaRPr>
          </a:p>
        </p:txBody>
      </p:sp>
    </p:spTree>
    <p:extLst>
      <p:ext uri="{BB962C8B-B14F-4D97-AF65-F5344CB8AC3E}">
        <p14:creationId xmlns:p14="http://schemas.microsoft.com/office/powerpoint/2010/main" val="1334580979"/>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ubsection - Cov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6" name="Gruppieren 15"/>
          <p:cNvGrpSpPr/>
          <p:nvPr userDrawn="1"/>
        </p:nvGrpSpPr>
        <p:grpSpPr>
          <a:xfrm>
            <a:off x="287338" y="603319"/>
            <a:ext cx="8552850" cy="2037600"/>
            <a:chOff x="287338" y="603319"/>
            <a:chExt cx="8552850" cy="2037600"/>
          </a:xfrm>
        </p:grpSpPr>
        <p:sp>
          <p:nvSpPr>
            <p:cNvPr id="17" name="Rechteck 16"/>
            <p:cNvSpPr/>
            <p:nvPr userDrawn="1"/>
          </p:nvSpPr>
          <p:spPr>
            <a:xfrm>
              <a:off x="6192000" y="603319"/>
              <a:ext cx="2648188" cy="2037600"/>
            </a:xfrm>
            <a:prstGeom prst="rect">
              <a:avLst/>
            </a:prstGeom>
            <a:solidFill>
              <a:schemeClr val="bg1"/>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GB" dirty="0"/>
            </a:p>
          </p:txBody>
        </p:sp>
        <p:sp>
          <p:nvSpPr>
            <p:cNvPr id="18" name="Rechteck 17"/>
            <p:cNvSpPr/>
            <p:nvPr userDrawn="1"/>
          </p:nvSpPr>
          <p:spPr bwMode="blackWhite">
            <a:xfrm>
              <a:off x="287338" y="603319"/>
              <a:ext cx="5904662" cy="2037600"/>
            </a:xfrm>
            <a:prstGeom prst="rect">
              <a:avLst/>
            </a:prstGeom>
            <a:solidFill>
              <a:srgbClr val="0096D3">
                <a:alpha val="89804"/>
              </a:srgbClr>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GB" dirty="0"/>
            </a:p>
          </p:txBody>
        </p:sp>
      </p:grpSp>
      <p:pic>
        <p:nvPicPr>
          <p:cNvPr id="20" name="Bild 19"/>
          <p:cNvPicPr>
            <a:picLocks noChangeAspect="1"/>
          </p:cNvPicPr>
          <p:nvPr userDrawn="1"/>
        </p:nvPicPr>
        <p:blipFill>
          <a:blip r:embed="rId3"/>
          <a:stretch>
            <a:fillRect/>
          </a:stretch>
        </p:blipFill>
        <p:spPr>
          <a:xfrm>
            <a:off x="6556993" y="1066425"/>
            <a:ext cx="1874020" cy="975100"/>
          </a:xfrm>
          <a:prstGeom prst="rect">
            <a:avLst/>
          </a:prstGeom>
        </p:spPr>
      </p:pic>
      <p:pic>
        <p:nvPicPr>
          <p:cNvPr id="15" name="Grafik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black">
          <a:xfrm>
            <a:off x="6685846" y="5127682"/>
            <a:ext cx="1749600" cy="401894"/>
          </a:xfrm>
          <a:prstGeom prst="rect">
            <a:avLst/>
          </a:prstGeom>
        </p:spPr>
      </p:pic>
      <p:sp>
        <p:nvSpPr>
          <p:cNvPr id="12" name="Titel 1"/>
          <p:cNvSpPr>
            <a:spLocks noGrp="1"/>
          </p:cNvSpPr>
          <p:nvPr>
            <p:ph type="ctrTitle" hasCustomPrompt="1"/>
          </p:nvPr>
        </p:nvSpPr>
        <p:spPr bwMode="black">
          <a:xfrm>
            <a:off x="605406" y="1301365"/>
            <a:ext cx="5436000" cy="1026000"/>
          </a:xfrm>
          <a:prstGeom prst="rect">
            <a:avLst/>
          </a:prstGeom>
        </p:spPr>
        <p:txBody>
          <a:bodyPr tIns="0" anchor="ctr" anchorCtr="0">
            <a:noAutofit/>
          </a:bodyPr>
          <a:lstStyle>
            <a:lvl1pPr algn="l">
              <a:lnSpc>
                <a:spcPct val="100000"/>
              </a:lnSpc>
              <a:defRPr sz="3200" b="1" i="0" baseline="0">
                <a:solidFill>
                  <a:schemeClr val="bg1"/>
                </a:solidFill>
                <a:latin typeface="Georgia" charset="0"/>
                <a:ea typeface="Georgia" charset="0"/>
                <a:cs typeface="Georgia" charset="0"/>
              </a:defRPr>
            </a:lvl1pPr>
          </a:lstStyle>
          <a:p>
            <a:r>
              <a:rPr lang="en-GB" dirty="0" smtClean="0"/>
              <a:t>Title of the section</a:t>
            </a:r>
            <a:endParaRPr lang="en-GB" dirty="0"/>
          </a:p>
        </p:txBody>
      </p:sp>
      <p:sp>
        <p:nvSpPr>
          <p:cNvPr id="13" name="Untertitel 2"/>
          <p:cNvSpPr>
            <a:spLocks noGrp="1"/>
          </p:cNvSpPr>
          <p:nvPr>
            <p:ph type="subTitle" idx="1" hasCustomPrompt="1"/>
          </p:nvPr>
        </p:nvSpPr>
        <p:spPr bwMode="black">
          <a:xfrm>
            <a:off x="605406" y="993080"/>
            <a:ext cx="5436000" cy="351533"/>
          </a:xfrm>
        </p:spPr>
        <p:txBody>
          <a:bodyPr tIns="0" bIns="0">
            <a:noAutofit/>
          </a:bodyPr>
          <a:lstStyle>
            <a:lvl1pPr marL="0" indent="0" algn="l">
              <a:lnSpc>
                <a:spcPct val="100000"/>
              </a:lnSpc>
              <a:buNone/>
              <a:defRPr sz="1800" b="1" i="0">
                <a:solidFill>
                  <a:schemeClr val="tx1"/>
                </a:solidFill>
                <a:latin typeface="Verdana" charset="0"/>
                <a:ea typeface="Verdana" charset="0"/>
                <a:cs typeface="Verdana" charset="0"/>
              </a:defRPr>
            </a:lvl1pPr>
            <a:lvl2pPr marL="457153" indent="0" algn="ctr">
              <a:buNone/>
              <a:defRPr>
                <a:solidFill>
                  <a:schemeClr val="tx1">
                    <a:tint val="75000"/>
                  </a:schemeClr>
                </a:solidFill>
              </a:defRPr>
            </a:lvl2pPr>
            <a:lvl3pPr marL="914306" indent="0" algn="ctr">
              <a:buNone/>
              <a:defRPr>
                <a:solidFill>
                  <a:schemeClr val="tx1">
                    <a:tint val="75000"/>
                  </a:schemeClr>
                </a:solidFill>
              </a:defRPr>
            </a:lvl3pPr>
            <a:lvl4pPr marL="1371460" indent="0" algn="ctr">
              <a:buNone/>
              <a:defRPr>
                <a:solidFill>
                  <a:schemeClr val="tx1">
                    <a:tint val="75000"/>
                  </a:schemeClr>
                </a:solidFill>
              </a:defRPr>
            </a:lvl4pPr>
            <a:lvl5pPr marL="1828613" indent="0" algn="ctr">
              <a:buNone/>
              <a:defRPr>
                <a:solidFill>
                  <a:schemeClr val="tx1">
                    <a:tint val="75000"/>
                  </a:schemeClr>
                </a:solidFill>
              </a:defRPr>
            </a:lvl5pPr>
            <a:lvl6pPr marL="2285767" indent="0" algn="ctr">
              <a:buNone/>
              <a:defRPr>
                <a:solidFill>
                  <a:schemeClr val="tx1">
                    <a:tint val="75000"/>
                  </a:schemeClr>
                </a:solidFill>
              </a:defRPr>
            </a:lvl6pPr>
            <a:lvl7pPr marL="2742920" indent="0" algn="ctr">
              <a:buNone/>
              <a:defRPr>
                <a:solidFill>
                  <a:schemeClr val="tx1">
                    <a:tint val="75000"/>
                  </a:schemeClr>
                </a:solidFill>
              </a:defRPr>
            </a:lvl7pPr>
            <a:lvl8pPr marL="3200073" indent="0" algn="ctr">
              <a:buNone/>
              <a:defRPr>
                <a:solidFill>
                  <a:schemeClr val="tx1">
                    <a:tint val="75000"/>
                  </a:schemeClr>
                </a:solidFill>
              </a:defRPr>
            </a:lvl8pPr>
            <a:lvl9pPr marL="3657227" indent="0" algn="ctr">
              <a:buNone/>
              <a:defRPr>
                <a:solidFill>
                  <a:schemeClr val="tx1">
                    <a:tint val="75000"/>
                  </a:schemeClr>
                </a:solidFill>
              </a:defRPr>
            </a:lvl9pPr>
          </a:lstStyle>
          <a:p>
            <a:r>
              <a:rPr lang="en-GB" dirty="0" smtClean="0"/>
              <a:t>Section X</a:t>
            </a:r>
            <a:endParaRPr lang="en-GB" dirty="0"/>
          </a:p>
        </p:txBody>
      </p:sp>
      <p:sp>
        <p:nvSpPr>
          <p:cNvPr id="11" name="Textfeld 8"/>
          <p:cNvSpPr txBox="1"/>
          <p:nvPr userDrawn="1"/>
        </p:nvSpPr>
        <p:spPr>
          <a:xfrm>
            <a:off x="886100" y="5307259"/>
            <a:ext cx="5430880" cy="261937"/>
          </a:xfrm>
          <a:prstGeom prst="rect">
            <a:avLst/>
          </a:prstGeom>
          <a:noFill/>
        </p:spPr>
        <p:txBody>
          <a:bodyPr wrap="square">
            <a:spAutoFit/>
          </a:bodyPr>
          <a:lstStyle/>
          <a:p>
            <a:pPr>
              <a:defRPr/>
            </a:pPr>
            <a:r>
              <a:rPr lang="en-GB" sz="1050" b="1" kern="1200" dirty="0">
                <a:solidFill>
                  <a:schemeClr val="bg1"/>
                </a:solidFill>
                <a:latin typeface="Verdana" pitchFamily="34" charset="0"/>
                <a:ea typeface="+mn-ea"/>
                <a:cs typeface="+mn-cs"/>
              </a:rPr>
              <a:t>Institute for Austrian and International Tax Law </a:t>
            </a:r>
            <a:r>
              <a:rPr lang="en-GB" sz="500" kern="1200" dirty="0">
                <a:solidFill>
                  <a:schemeClr val="bg1"/>
                </a:solidFill>
                <a:latin typeface="Verdana" pitchFamily="34" charset="0"/>
                <a:ea typeface="+mn-ea"/>
                <a:cs typeface="+mn-cs"/>
                <a:sym typeface="Wingdings"/>
              </a:rPr>
              <a:t></a:t>
            </a:r>
            <a:r>
              <a:rPr lang="en-GB" sz="1050" kern="1200" dirty="0">
                <a:solidFill>
                  <a:schemeClr val="bg1"/>
                </a:solidFill>
                <a:latin typeface="Verdana" pitchFamily="34" charset="0"/>
                <a:ea typeface="+mn-ea"/>
                <a:cs typeface="+mn-cs"/>
                <a:sym typeface="Wingdings"/>
              </a:rPr>
              <a:t> </a:t>
            </a:r>
            <a:r>
              <a:rPr lang="en-GB" sz="1050" kern="1200" dirty="0" err="1">
                <a:solidFill>
                  <a:schemeClr val="bg1"/>
                </a:solidFill>
                <a:latin typeface="Verdana" pitchFamily="34" charset="0"/>
                <a:ea typeface="+mn-ea"/>
                <a:cs typeface="+mn-cs"/>
              </a:rPr>
              <a:t>www.wu.ac.at/taxlaw</a:t>
            </a:r>
            <a:endParaRPr lang="en-GB" sz="1050" kern="1200" dirty="0">
              <a:solidFill>
                <a:schemeClr val="bg1"/>
              </a:solidFill>
              <a:latin typeface="Verdana" pitchFamily="34" charset="0"/>
              <a:ea typeface="+mn-ea"/>
              <a:cs typeface="+mn-cs"/>
            </a:endParaRPr>
          </a:p>
        </p:txBody>
      </p:sp>
      <p:pic>
        <p:nvPicPr>
          <p:cNvPr id="19" name="Picture 1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51692" y="5117166"/>
            <a:ext cx="562394" cy="443514"/>
          </a:xfrm>
          <a:prstGeom prst="rect">
            <a:avLst/>
          </a:prstGeom>
        </p:spPr>
      </p:pic>
      <p:sp>
        <p:nvSpPr>
          <p:cNvPr id="21" name="TextBox 6"/>
          <p:cNvSpPr txBox="1"/>
          <p:nvPr userDrawn="1"/>
        </p:nvSpPr>
        <p:spPr>
          <a:xfrm>
            <a:off x="6398022" y="5562043"/>
            <a:ext cx="2051720" cy="161583"/>
          </a:xfrm>
          <a:prstGeom prst="rect">
            <a:avLst/>
          </a:prstGeom>
          <a:noFill/>
        </p:spPr>
        <p:txBody>
          <a:bodyPr wrap="square" lIns="0" tIns="0" rIns="0" bIns="0" rtlCol="0">
            <a:spAutoFit/>
          </a:bodyPr>
          <a:lstStyle/>
          <a:p>
            <a:r>
              <a:rPr lang="de-AT" sz="1050" dirty="0" smtClean="0">
                <a:solidFill>
                  <a:schemeClr val="bg1"/>
                </a:solidFill>
                <a:latin typeface="+mn-lt"/>
              </a:rPr>
              <a:t>© WU Transfer Pricing Center</a:t>
            </a:r>
            <a:endParaRPr lang="en-US" sz="1050" dirty="0">
              <a:solidFill>
                <a:schemeClr val="bg1"/>
              </a:solidFill>
              <a:latin typeface="+mn-lt"/>
            </a:endParaRPr>
          </a:p>
        </p:txBody>
      </p:sp>
    </p:spTree>
    <p:extLst>
      <p:ext uri="{BB962C8B-B14F-4D97-AF65-F5344CB8AC3E}">
        <p14:creationId xmlns:p14="http://schemas.microsoft.com/office/powerpoint/2010/main" val="4188316379"/>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ly Titel">
    <p:spTree>
      <p:nvGrpSpPr>
        <p:cNvPr id="1" name=""/>
        <p:cNvGrpSpPr/>
        <p:nvPr/>
      </p:nvGrpSpPr>
      <p:grpSpPr>
        <a:xfrm>
          <a:off x="0" y="0"/>
          <a:ext cx="0" cy="0"/>
          <a:chOff x="0" y="0"/>
          <a:chExt cx="0" cy="0"/>
        </a:xfrm>
      </p:grpSpPr>
      <p:sp>
        <p:nvSpPr>
          <p:cNvPr id="8" name="Rechteck 7"/>
          <p:cNvSpPr/>
          <p:nvPr userDrawn="1"/>
        </p:nvSpPr>
        <p:spPr bwMode="gray">
          <a:xfrm>
            <a:off x="0" y="1043522"/>
            <a:ext cx="9144000" cy="25200"/>
          </a:xfrm>
          <a:prstGeom prst="rect">
            <a:avLst/>
          </a:prstGeom>
          <a:solidFill>
            <a:srgbClr val="0C94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pic>
        <p:nvPicPr>
          <p:cNvPr id="12" name="Bild 11"/>
          <p:cNvPicPr>
            <a:picLocks noChangeAspect="1"/>
          </p:cNvPicPr>
          <p:nvPr userDrawn="1"/>
        </p:nvPicPr>
        <p:blipFill>
          <a:blip r:embed="rId2"/>
          <a:stretch>
            <a:fillRect/>
          </a:stretch>
        </p:blipFill>
        <p:spPr>
          <a:xfrm>
            <a:off x="7711621" y="289576"/>
            <a:ext cx="1168210" cy="607850"/>
          </a:xfrm>
          <a:prstGeom prst="rect">
            <a:avLst/>
          </a:prstGeom>
        </p:spPr>
      </p:pic>
      <p:sp>
        <p:nvSpPr>
          <p:cNvPr id="2" name="Titel 1"/>
          <p:cNvSpPr>
            <a:spLocks noGrp="1"/>
          </p:cNvSpPr>
          <p:nvPr>
            <p:ph type="title" hasCustomPrompt="1"/>
          </p:nvPr>
        </p:nvSpPr>
        <p:spPr/>
        <p:txBody>
          <a:bodyPr/>
          <a:lstStyle>
            <a:lvl1pPr>
              <a:defRPr baseline="0"/>
            </a:lvl1pPr>
          </a:lstStyle>
          <a:p>
            <a:r>
              <a:rPr lang="de-DE" dirty="0" smtClean="0"/>
              <a:t>Click </a:t>
            </a:r>
            <a:r>
              <a:rPr lang="de-DE" dirty="0" err="1" smtClean="0"/>
              <a:t>to</a:t>
            </a:r>
            <a:r>
              <a:rPr lang="de-DE" dirty="0" smtClean="0"/>
              <a:t> </a:t>
            </a:r>
            <a:r>
              <a:rPr lang="de-DE" dirty="0" err="1" smtClean="0"/>
              <a:t>edit</a:t>
            </a:r>
            <a:r>
              <a:rPr lang="de-DE" dirty="0" smtClean="0"/>
              <a:t> Master title style</a:t>
            </a:r>
            <a:endParaRPr lang="en-GB" dirty="0"/>
          </a:p>
        </p:txBody>
      </p:sp>
      <p:sp>
        <p:nvSpPr>
          <p:cNvPr id="6" name="Inhaltsplatzhalter 6"/>
          <p:cNvSpPr>
            <a:spLocks noGrp="1"/>
          </p:cNvSpPr>
          <p:nvPr>
            <p:ph sz="quarter" idx="10" hasCustomPrompt="1"/>
          </p:nvPr>
        </p:nvSpPr>
        <p:spPr>
          <a:xfrm>
            <a:off x="462408" y="1265366"/>
            <a:ext cx="8210547" cy="3814940"/>
          </a:xfrm>
        </p:spPr>
        <p:txBody>
          <a:bodyPr/>
          <a:lstStyle>
            <a:lvl1pPr>
              <a:buNone/>
              <a:defRPr/>
            </a:lvl1pPr>
          </a:lstStyle>
          <a:p>
            <a:pPr lvl="0"/>
            <a:r>
              <a:rPr lang="en-GB" dirty="0"/>
              <a:t>Placeholder for objects</a:t>
            </a:r>
          </a:p>
        </p:txBody>
      </p:sp>
      <p:sp>
        <p:nvSpPr>
          <p:cNvPr id="9" name="Foliennummernplatzhalter 9"/>
          <p:cNvSpPr>
            <a:spLocks noGrp="1"/>
          </p:cNvSpPr>
          <p:nvPr>
            <p:ph type="sldNum" sz="quarter" idx="4"/>
          </p:nvPr>
        </p:nvSpPr>
        <p:spPr>
          <a:xfrm>
            <a:off x="7124699" y="5296319"/>
            <a:ext cx="623783" cy="258085"/>
          </a:xfrm>
          <a:prstGeom prst="rect">
            <a:avLst/>
          </a:prstGeom>
        </p:spPr>
        <p:txBody>
          <a:bodyPr/>
          <a:lstStyle>
            <a:lvl1pPr>
              <a:defRPr sz="1050"/>
            </a:lvl1pPr>
          </a:lstStyle>
          <a:p>
            <a:fld id="{BE3DC40E-DBBE-4E2D-9EEC-FBF0DA0E9179}" type="slidenum">
              <a:rPr lang="en-GB" smtClean="0"/>
              <a:pPr/>
              <a:t>‹#›</a:t>
            </a:fld>
            <a:endParaRPr lang="en-GB" dirty="0"/>
          </a:p>
        </p:txBody>
      </p:sp>
    </p:spTree>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and conten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462019" y="1344613"/>
            <a:ext cx="7759644" cy="3853905"/>
          </a:xfrm>
        </p:spPr>
        <p:txBody>
          <a:bodyPr lIns="0" rIns="0">
            <a:normAutofit/>
          </a:bodyPr>
          <a:lstStyle>
            <a:lvl1pPr>
              <a:defRPr sz="1600" baseline="0"/>
            </a:lvl1pPr>
            <a:lvl2pPr>
              <a:defRPr sz="1500" baseline="0"/>
            </a:lvl2pPr>
            <a:lvl3pPr>
              <a:defRPr sz="1400" baseline="0"/>
            </a:lvl3pPr>
            <a:lvl4pPr>
              <a:defRPr sz="1200" baseline="0"/>
            </a:lvl4pPr>
            <a:lvl5pPr>
              <a:defRPr sz="1200" baseline="0"/>
            </a:lvl5pPr>
          </a:lstStyle>
          <a:p>
            <a:pPr lvl="0"/>
            <a:r>
              <a:rPr lang="en-GB" dirty="0" smtClean="0"/>
              <a:t>Click here to change the text</a:t>
            </a:r>
            <a:endParaRPr lang="en-GB" dirty="0"/>
          </a:p>
          <a:p>
            <a:pPr lvl="1"/>
            <a:r>
              <a:rPr lang="en-GB" dirty="0" smtClean="0"/>
              <a:t>Second level</a:t>
            </a:r>
            <a:endParaRPr lang="en-GB" dirty="0"/>
          </a:p>
          <a:p>
            <a:pPr lvl="2"/>
            <a:r>
              <a:rPr lang="en-GB" dirty="0" smtClean="0"/>
              <a:t>Third level</a:t>
            </a:r>
            <a:endParaRPr lang="en-GB" dirty="0"/>
          </a:p>
          <a:p>
            <a:pPr lvl="3"/>
            <a:r>
              <a:rPr lang="en-GB" dirty="0" smtClean="0"/>
              <a:t>Forth level</a:t>
            </a:r>
            <a:endParaRPr lang="en-GB" dirty="0"/>
          </a:p>
          <a:p>
            <a:pPr lvl="4"/>
            <a:r>
              <a:rPr lang="en-GB" dirty="0" smtClean="0"/>
              <a:t>Fifth level</a:t>
            </a:r>
            <a:endParaRPr lang="en-GB" dirty="0"/>
          </a:p>
        </p:txBody>
      </p:sp>
      <p:sp>
        <p:nvSpPr>
          <p:cNvPr id="2" name="Titel 1"/>
          <p:cNvSpPr>
            <a:spLocks noGrp="1"/>
          </p:cNvSpPr>
          <p:nvPr>
            <p:ph type="title" hasCustomPrompt="1"/>
          </p:nvPr>
        </p:nvSpPr>
        <p:spPr/>
        <p:txBody>
          <a:bodyPr/>
          <a:lstStyle>
            <a:lvl1pPr>
              <a:defRPr baseline="0"/>
            </a:lvl1pPr>
          </a:lstStyle>
          <a:p>
            <a:r>
              <a:rPr lang="de-DE" dirty="0" smtClean="0"/>
              <a:t>Click </a:t>
            </a:r>
            <a:r>
              <a:rPr lang="de-DE" dirty="0" err="1" smtClean="0"/>
              <a:t>to</a:t>
            </a:r>
            <a:r>
              <a:rPr lang="de-DE" dirty="0" smtClean="0"/>
              <a:t> </a:t>
            </a:r>
            <a:r>
              <a:rPr lang="de-DE" dirty="0" err="1" smtClean="0"/>
              <a:t>edit</a:t>
            </a:r>
            <a:r>
              <a:rPr lang="de-DE" dirty="0" smtClean="0"/>
              <a:t> Master title style</a:t>
            </a:r>
            <a:endParaRPr lang="en-GB" dirty="0"/>
          </a:p>
        </p:txBody>
      </p:sp>
      <p:sp>
        <p:nvSpPr>
          <p:cNvPr id="7" name="Foliennummernplatzhalter 9"/>
          <p:cNvSpPr>
            <a:spLocks noGrp="1"/>
          </p:cNvSpPr>
          <p:nvPr>
            <p:ph type="sldNum" sz="quarter" idx="4"/>
          </p:nvPr>
        </p:nvSpPr>
        <p:spPr>
          <a:xfrm>
            <a:off x="7124699" y="5296319"/>
            <a:ext cx="623783" cy="258085"/>
          </a:xfrm>
          <a:prstGeom prst="rect">
            <a:avLst/>
          </a:prstGeom>
        </p:spPr>
        <p:txBody>
          <a:bodyPr/>
          <a:lstStyle>
            <a:lvl1pPr>
              <a:defRPr sz="1050"/>
            </a:lvl1pPr>
          </a:lstStyle>
          <a:p>
            <a:fld id="{BE3DC40E-DBBE-4E2D-9EEC-FBF0DA0E9179}" type="slidenum">
              <a:rPr lang="en-GB" smtClean="0"/>
              <a:pPr/>
              <a:t>‹#›</a:t>
            </a:fld>
            <a:endParaRPr lang="en-GB" dirty="0"/>
          </a:p>
        </p:txBody>
      </p:sp>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s">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a:xfrm>
            <a:off x="462405" y="1344613"/>
            <a:ext cx="3960000" cy="3859212"/>
          </a:xfrm>
        </p:spPr>
        <p:txBody>
          <a:bodyPr>
            <a:normAutofit/>
          </a:bodyPr>
          <a:lstStyle>
            <a:lvl1pPr>
              <a:defRPr sz="1600" baseline="0"/>
            </a:lvl1pPr>
            <a:lvl2pPr marL="541312" indent="-285750">
              <a:buClr>
                <a:schemeClr val="accent1"/>
              </a:buClr>
              <a:buFont typeface="Wingdings" charset="2"/>
              <a:buChar char="§"/>
              <a:defRPr sz="1500" baseline="0"/>
            </a:lvl2pPr>
            <a:lvl3pPr>
              <a:defRPr sz="1400"/>
            </a:lvl3pPr>
            <a:lvl4pPr>
              <a:buClr>
                <a:schemeClr val="accent1"/>
              </a:buClr>
              <a:defRPr sz="1200"/>
            </a:lvl4pPr>
            <a:lvl5pPr>
              <a:defRPr sz="1200"/>
            </a:lvl5pPr>
            <a:lvl6pPr>
              <a:defRPr sz="1800"/>
            </a:lvl6pPr>
            <a:lvl7pPr>
              <a:defRPr sz="1800"/>
            </a:lvl7pPr>
            <a:lvl8pPr>
              <a:defRPr sz="1800"/>
            </a:lvl8pPr>
            <a:lvl9pPr>
              <a:defRPr sz="1800"/>
            </a:lvl9pPr>
          </a:lstStyle>
          <a:p>
            <a:pPr lvl="0"/>
            <a:r>
              <a:rPr lang="en-GB" dirty="0" smtClean="0"/>
              <a:t>Click here to change the text</a:t>
            </a:r>
            <a:endParaRPr lang="en-GB" dirty="0"/>
          </a:p>
          <a:p>
            <a:pPr lvl="1"/>
            <a:r>
              <a:rPr lang="en-GB" dirty="0" smtClean="0"/>
              <a:t>Second level</a:t>
            </a:r>
            <a:endParaRPr lang="en-GB" dirty="0"/>
          </a:p>
          <a:p>
            <a:pPr lvl="2"/>
            <a:r>
              <a:rPr lang="en-GB" dirty="0" smtClean="0"/>
              <a:t>Third level</a:t>
            </a:r>
            <a:endParaRPr lang="en-GB" dirty="0"/>
          </a:p>
        </p:txBody>
      </p:sp>
      <p:sp>
        <p:nvSpPr>
          <p:cNvPr id="4" name="Inhaltsplatzhalter 3"/>
          <p:cNvSpPr>
            <a:spLocks noGrp="1"/>
          </p:cNvSpPr>
          <p:nvPr>
            <p:ph sz="half" idx="2" hasCustomPrompt="1"/>
          </p:nvPr>
        </p:nvSpPr>
        <p:spPr>
          <a:xfrm>
            <a:off x="4715688" y="1344613"/>
            <a:ext cx="3960000" cy="3859212"/>
          </a:xfrm>
        </p:spPr>
        <p:txBody>
          <a:bodyPr>
            <a:normAutofit/>
          </a:bodyPr>
          <a:lstStyle>
            <a:lvl1pPr>
              <a:buClr>
                <a:schemeClr val="accent1"/>
              </a:buClr>
              <a:defRPr sz="1600"/>
            </a:lvl1pPr>
            <a:lvl2pPr marL="541312" indent="-285750">
              <a:buClr>
                <a:schemeClr val="accent1"/>
              </a:buClr>
              <a:buFont typeface="Wingdings" charset="2"/>
              <a:buChar char="§"/>
              <a:defRPr sz="1500"/>
            </a:lvl2pPr>
            <a:lvl3pPr>
              <a:defRPr sz="1400"/>
            </a:lvl3pPr>
            <a:lvl4pPr>
              <a:buClr>
                <a:schemeClr val="accent1"/>
              </a:buClr>
              <a:defRPr sz="1200"/>
            </a:lvl4pPr>
            <a:lvl5pPr>
              <a:buClr>
                <a:schemeClr val="accent1"/>
              </a:buClr>
              <a:defRPr sz="1200"/>
            </a:lvl5pPr>
            <a:lvl6pPr>
              <a:defRPr sz="1800"/>
            </a:lvl6pPr>
            <a:lvl7pPr>
              <a:defRPr sz="1800"/>
            </a:lvl7pPr>
            <a:lvl8pPr>
              <a:defRPr sz="1800"/>
            </a:lvl8pPr>
            <a:lvl9pPr>
              <a:defRPr sz="1800"/>
            </a:lvl9pPr>
          </a:lstStyle>
          <a:p>
            <a:pPr lvl="0"/>
            <a:r>
              <a:rPr lang="en-GB" dirty="0" smtClean="0"/>
              <a:t>Click here to change the text</a:t>
            </a:r>
          </a:p>
          <a:p>
            <a:pPr lvl="1"/>
            <a:r>
              <a:rPr lang="en-GB" dirty="0" smtClean="0"/>
              <a:t>Second level</a:t>
            </a:r>
          </a:p>
          <a:p>
            <a:pPr lvl="2"/>
            <a:r>
              <a:rPr lang="en-GB" dirty="0" smtClean="0"/>
              <a:t>Third level</a:t>
            </a:r>
            <a:endParaRPr lang="en-GB" dirty="0"/>
          </a:p>
        </p:txBody>
      </p:sp>
      <p:sp>
        <p:nvSpPr>
          <p:cNvPr id="2" name="Titel 1"/>
          <p:cNvSpPr>
            <a:spLocks noGrp="1"/>
          </p:cNvSpPr>
          <p:nvPr>
            <p:ph type="title" hasCustomPrompt="1"/>
          </p:nvPr>
        </p:nvSpPr>
        <p:spPr/>
        <p:txBody>
          <a:bodyPr/>
          <a:lstStyle>
            <a:lvl1pPr>
              <a:defRPr baseline="0"/>
            </a:lvl1pPr>
          </a:lstStyle>
          <a:p>
            <a:r>
              <a:rPr lang="de-DE" dirty="0" smtClean="0"/>
              <a:t>Click </a:t>
            </a:r>
            <a:r>
              <a:rPr lang="de-DE" dirty="0" err="1" smtClean="0"/>
              <a:t>to</a:t>
            </a:r>
            <a:r>
              <a:rPr lang="de-DE" dirty="0" smtClean="0"/>
              <a:t> </a:t>
            </a:r>
            <a:r>
              <a:rPr lang="de-DE" dirty="0" err="1" smtClean="0"/>
              <a:t>edit</a:t>
            </a:r>
            <a:r>
              <a:rPr lang="de-DE" dirty="0" smtClean="0"/>
              <a:t> Master title style</a:t>
            </a:r>
            <a:endParaRPr lang="en-GB" dirty="0"/>
          </a:p>
        </p:txBody>
      </p:sp>
      <p:sp>
        <p:nvSpPr>
          <p:cNvPr id="8" name="Foliennummernplatzhalter 9"/>
          <p:cNvSpPr>
            <a:spLocks noGrp="1"/>
          </p:cNvSpPr>
          <p:nvPr>
            <p:ph type="sldNum" sz="quarter" idx="4"/>
          </p:nvPr>
        </p:nvSpPr>
        <p:spPr>
          <a:xfrm>
            <a:off x="7124699" y="5296319"/>
            <a:ext cx="623783" cy="258085"/>
          </a:xfrm>
          <a:prstGeom prst="rect">
            <a:avLst/>
          </a:prstGeom>
        </p:spPr>
        <p:txBody>
          <a:bodyPr/>
          <a:lstStyle>
            <a:lvl1pPr>
              <a:defRPr sz="1050"/>
            </a:lvl1pPr>
          </a:lstStyle>
          <a:p>
            <a:fld id="{BE3DC40E-DBBE-4E2D-9EEC-FBF0DA0E9179}" type="slidenum">
              <a:rPr lang="en-GB" smtClean="0"/>
              <a:pPr/>
              <a:t>‹#›</a:t>
            </a:fld>
            <a:endParaRPr lang="en-GB" dirty="0"/>
          </a:p>
        </p:txBody>
      </p:sp>
    </p:spTree>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 two contents">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a:xfrm>
            <a:off x="462405" y="1935991"/>
            <a:ext cx="3960000" cy="3267834"/>
          </a:xfrm>
        </p:spPr>
        <p:txBody>
          <a:bodyPr>
            <a:normAutofit/>
          </a:bodyPr>
          <a:lstStyle>
            <a:lvl1pPr>
              <a:defRPr sz="1600"/>
            </a:lvl1pPr>
            <a:lvl2pPr>
              <a:defRPr sz="15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GB" dirty="0" smtClean="0"/>
              <a:t>Click here to change the text</a:t>
            </a:r>
          </a:p>
          <a:p>
            <a:pPr lvl="1"/>
            <a:r>
              <a:rPr lang="en-GB" dirty="0" smtClean="0"/>
              <a:t>Second level</a:t>
            </a:r>
          </a:p>
          <a:p>
            <a:pPr lvl="2"/>
            <a:r>
              <a:rPr lang="en-GB" dirty="0" smtClean="0"/>
              <a:t>Third level</a:t>
            </a:r>
            <a:endParaRPr lang="en-GB" dirty="0"/>
          </a:p>
        </p:txBody>
      </p:sp>
      <p:sp>
        <p:nvSpPr>
          <p:cNvPr id="4" name="Inhaltsplatzhalter 3"/>
          <p:cNvSpPr>
            <a:spLocks noGrp="1"/>
          </p:cNvSpPr>
          <p:nvPr>
            <p:ph sz="half" idx="2" hasCustomPrompt="1"/>
          </p:nvPr>
        </p:nvSpPr>
        <p:spPr>
          <a:xfrm>
            <a:off x="4715688" y="1935991"/>
            <a:ext cx="3960000" cy="3267834"/>
          </a:xfrm>
        </p:spPr>
        <p:txBody>
          <a:bodyPr>
            <a:normAutofit/>
          </a:bodyPr>
          <a:lstStyle>
            <a:lvl1pPr>
              <a:defRPr sz="1600"/>
            </a:lvl1pPr>
            <a:lvl2pPr>
              <a:defRPr sz="15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GB" dirty="0" smtClean="0"/>
              <a:t>Click here to change the text</a:t>
            </a:r>
          </a:p>
          <a:p>
            <a:pPr lvl="1"/>
            <a:r>
              <a:rPr lang="en-GB" dirty="0" smtClean="0"/>
              <a:t>Second level</a:t>
            </a:r>
          </a:p>
          <a:p>
            <a:pPr lvl="2"/>
            <a:r>
              <a:rPr lang="en-GB" dirty="0" smtClean="0"/>
              <a:t>Third level</a:t>
            </a:r>
            <a:endParaRPr lang="en-GB" dirty="0"/>
          </a:p>
        </p:txBody>
      </p:sp>
      <p:sp>
        <p:nvSpPr>
          <p:cNvPr id="8" name="Textplatzhalter 2"/>
          <p:cNvSpPr>
            <a:spLocks noGrp="1"/>
          </p:cNvSpPr>
          <p:nvPr>
            <p:ph type="body" idx="13" hasCustomPrompt="1"/>
          </p:nvPr>
        </p:nvSpPr>
        <p:spPr bwMode="gray">
          <a:xfrm>
            <a:off x="468314" y="1344613"/>
            <a:ext cx="3960811" cy="533136"/>
          </a:xfrm>
          <a:solidFill>
            <a:schemeClr val="accent1"/>
          </a:solidFill>
          <a:ln>
            <a:solidFill>
              <a:schemeClr val="accent1"/>
            </a:solidFill>
          </a:ln>
        </p:spPr>
        <p:style>
          <a:lnRef idx="2">
            <a:schemeClr val="accent3">
              <a:shade val="50000"/>
            </a:schemeClr>
          </a:lnRef>
          <a:fillRef idx="1">
            <a:schemeClr val="accent3"/>
          </a:fillRef>
          <a:effectRef idx="0">
            <a:schemeClr val="accent3"/>
          </a:effectRef>
          <a:fontRef idx="none"/>
        </p:style>
        <p:txBody>
          <a:bodyPr anchor="ctr" anchorCtr="0">
            <a:noAutofit/>
          </a:bodyPr>
          <a:lstStyle>
            <a:lvl1pPr marL="92066" indent="0">
              <a:buNone/>
              <a:tabLst/>
              <a:defRPr sz="1800" b="1" baseline="0">
                <a:solidFill>
                  <a:schemeClr val="bg1"/>
                </a:solidFill>
                <a:latin typeface="+mj-lt"/>
              </a:defRPr>
            </a:lvl1pPr>
            <a:lvl2pPr marL="457153" indent="0">
              <a:buNone/>
              <a:defRPr sz="2000" b="1"/>
            </a:lvl2pPr>
            <a:lvl3pPr marL="914306" indent="0">
              <a:buNone/>
              <a:defRPr sz="1800" b="1"/>
            </a:lvl3pPr>
            <a:lvl4pPr marL="1371460" indent="0">
              <a:buNone/>
              <a:defRPr sz="1600" b="1"/>
            </a:lvl4pPr>
            <a:lvl5pPr marL="1828613" indent="0">
              <a:buNone/>
              <a:defRPr sz="1600" b="1"/>
            </a:lvl5pPr>
            <a:lvl6pPr marL="2285767" indent="0">
              <a:buNone/>
              <a:defRPr sz="1600" b="1"/>
            </a:lvl6pPr>
            <a:lvl7pPr marL="2742920" indent="0">
              <a:buNone/>
              <a:defRPr sz="1600" b="1"/>
            </a:lvl7pPr>
            <a:lvl8pPr marL="3200073" indent="0">
              <a:buNone/>
              <a:defRPr sz="1600" b="1"/>
            </a:lvl8pPr>
            <a:lvl9pPr marL="3657227" indent="0">
              <a:buNone/>
              <a:defRPr sz="1600" b="1"/>
            </a:lvl9pPr>
          </a:lstStyle>
          <a:p>
            <a:pPr lvl="0"/>
            <a:r>
              <a:rPr lang="en-GB" dirty="0"/>
              <a:t>Subtitle 1</a:t>
            </a:r>
          </a:p>
        </p:txBody>
      </p:sp>
      <p:sp>
        <p:nvSpPr>
          <p:cNvPr id="2" name="Titel 1"/>
          <p:cNvSpPr>
            <a:spLocks noGrp="1"/>
          </p:cNvSpPr>
          <p:nvPr>
            <p:ph type="title" hasCustomPrompt="1"/>
          </p:nvPr>
        </p:nvSpPr>
        <p:spPr/>
        <p:txBody>
          <a:bodyPr/>
          <a:lstStyle>
            <a:lvl1pPr>
              <a:defRPr baseline="0"/>
            </a:lvl1pPr>
          </a:lstStyle>
          <a:p>
            <a:r>
              <a:rPr lang="de-DE" dirty="0" smtClean="0"/>
              <a:t>Click </a:t>
            </a:r>
            <a:r>
              <a:rPr lang="de-DE" dirty="0" err="1" smtClean="0"/>
              <a:t>to</a:t>
            </a:r>
            <a:r>
              <a:rPr lang="de-DE" dirty="0" smtClean="0"/>
              <a:t> </a:t>
            </a:r>
            <a:r>
              <a:rPr lang="de-DE" dirty="0" err="1" smtClean="0"/>
              <a:t>edit</a:t>
            </a:r>
            <a:r>
              <a:rPr lang="de-DE" dirty="0" smtClean="0"/>
              <a:t> Master title style</a:t>
            </a:r>
            <a:endParaRPr lang="en-GB" dirty="0"/>
          </a:p>
        </p:txBody>
      </p:sp>
      <p:sp>
        <p:nvSpPr>
          <p:cNvPr id="14" name="Textplatzhalter 2"/>
          <p:cNvSpPr>
            <a:spLocks noGrp="1"/>
          </p:cNvSpPr>
          <p:nvPr>
            <p:ph type="body" idx="17" hasCustomPrompt="1"/>
          </p:nvPr>
        </p:nvSpPr>
        <p:spPr bwMode="gray">
          <a:xfrm>
            <a:off x="4727894" y="1344613"/>
            <a:ext cx="3960811" cy="533136"/>
          </a:xfrm>
          <a:solidFill>
            <a:schemeClr val="accent1"/>
          </a:solidFill>
          <a:ln>
            <a:solidFill>
              <a:schemeClr val="accent1"/>
            </a:solidFill>
          </a:ln>
        </p:spPr>
        <p:style>
          <a:lnRef idx="2">
            <a:schemeClr val="accent3">
              <a:shade val="50000"/>
            </a:schemeClr>
          </a:lnRef>
          <a:fillRef idx="1">
            <a:schemeClr val="accent3"/>
          </a:fillRef>
          <a:effectRef idx="0">
            <a:schemeClr val="accent3"/>
          </a:effectRef>
          <a:fontRef idx="none"/>
        </p:style>
        <p:txBody>
          <a:bodyPr anchor="ctr" anchorCtr="0">
            <a:noAutofit/>
          </a:bodyPr>
          <a:lstStyle>
            <a:lvl1pPr marL="92066" indent="0">
              <a:buNone/>
              <a:tabLst/>
              <a:defRPr sz="1800" b="1" baseline="0">
                <a:solidFill>
                  <a:schemeClr val="bg1"/>
                </a:solidFill>
                <a:latin typeface="+mj-lt"/>
              </a:defRPr>
            </a:lvl1pPr>
            <a:lvl2pPr marL="457153" indent="0">
              <a:buNone/>
              <a:defRPr sz="2000" b="1"/>
            </a:lvl2pPr>
            <a:lvl3pPr marL="914306" indent="0">
              <a:buNone/>
              <a:defRPr sz="1800" b="1"/>
            </a:lvl3pPr>
            <a:lvl4pPr marL="1371460" indent="0">
              <a:buNone/>
              <a:defRPr sz="1600" b="1"/>
            </a:lvl4pPr>
            <a:lvl5pPr marL="1828613" indent="0">
              <a:buNone/>
              <a:defRPr sz="1600" b="1"/>
            </a:lvl5pPr>
            <a:lvl6pPr marL="2285767" indent="0">
              <a:buNone/>
              <a:defRPr sz="1600" b="1"/>
            </a:lvl6pPr>
            <a:lvl7pPr marL="2742920" indent="0">
              <a:buNone/>
              <a:defRPr sz="1600" b="1"/>
            </a:lvl7pPr>
            <a:lvl8pPr marL="3200073" indent="0">
              <a:buNone/>
              <a:defRPr sz="1600" b="1"/>
            </a:lvl8pPr>
            <a:lvl9pPr marL="3657227" indent="0">
              <a:buNone/>
              <a:defRPr sz="1600" b="1"/>
            </a:lvl9pPr>
          </a:lstStyle>
          <a:p>
            <a:pPr lvl="0"/>
            <a:r>
              <a:rPr lang="en-GB" dirty="0"/>
              <a:t>Subtitle 2</a:t>
            </a:r>
          </a:p>
        </p:txBody>
      </p:sp>
      <p:sp>
        <p:nvSpPr>
          <p:cNvPr id="10" name="Foliennummernplatzhalter 9"/>
          <p:cNvSpPr>
            <a:spLocks noGrp="1"/>
          </p:cNvSpPr>
          <p:nvPr>
            <p:ph type="sldNum" sz="quarter" idx="4"/>
          </p:nvPr>
        </p:nvSpPr>
        <p:spPr>
          <a:xfrm>
            <a:off x="7124699" y="5296319"/>
            <a:ext cx="623783" cy="258085"/>
          </a:xfrm>
          <a:prstGeom prst="rect">
            <a:avLst/>
          </a:prstGeom>
        </p:spPr>
        <p:txBody>
          <a:bodyPr/>
          <a:lstStyle>
            <a:lvl1pPr>
              <a:defRPr sz="1050"/>
            </a:lvl1pPr>
          </a:lstStyle>
          <a:p>
            <a:fld id="{BE3DC40E-DBBE-4E2D-9EEC-FBF0DA0E9179}" type="slidenum">
              <a:rPr lang="en-GB" smtClean="0"/>
              <a:pPr/>
              <a:t>‹#›</a:t>
            </a:fld>
            <a:endParaRPr lang="en-GB" dirty="0"/>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st slide - one lecturer">
    <p:spTree>
      <p:nvGrpSpPr>
        <p:cNvPr id="1" name=""/>
        <p:cNvGrpSpPr/>
        <p:nvPr/>
      </p:nvGrpSpPr>
      <p:grpSpPr>
        <a:xfrm>
          <a:off x="0" y="0"/>
          <a:ext cx="0" cy="0"/>
          <a:chOff x="0" y="0"/>
          <a:chExt cx="0" cy="0"/>
        </a:xfrm>
      </p:grpSpPr>
      <p:sp>
        <p:nvSpPr>
          <p:cNvPr id="12" name="Rechteck 11"/>
          <p:cNvSpPr/>
          <p:nvPr userDrawn="1"/>
        </p:nvSpPr>
        <p:spPr>
          <a:xfrm>
            <a:off x="467544" y="1964530"/>
            <a:ext cx="3911623" cy="2716954"/>
          </a:xfrm>
          <a:prstGeom prst="rect">
            <a:avLst/>
          </a:prstGeom>
          <a:ln w="12700">
            <a:solidFill>
              <a:schemeClr val="bg1">
                <a:lumMod val="50000"/>
              </a:schemeClr>
            </a:solidFill>
          </a:ln>
          <a:effectLst/>
        </p:spPr>
        <p:style>
          <a:lnRef idx="2">
            <a:schemeClr val="dk1"/>
          </a:lnRef>
          <a:fillRef idx="1">
            <a:schemeClr val="lt1"/>
          </a:fillRef>
          <a:effectRef idx="0">
            <a:schemeClr val="dk1"/>
          </a:effectRef>
          <a:fontRef idx="minor">
            <a:schemeClr val="dk1"/>
          </a:fontRef>
        </p:style>
        <p:txBody>
          <a:bodyPr lIns="91431" tIns="45715" rIns="91431" bIns="45715" rtlCol="0" anchor="ctr"/>
          <a:lstStyle/>
          <a:p>
            <a:pPr algn="ctr"/>
            <a:endParaRPr lang="en-GB" dirty="0"/>
          </a:p>
        </p:txBody>
      </p:sp>
      <p:sp>
        <p:nvSpPr>
          <p:cNvPr id="13" name="Foliennummernplatzhalter 9"/>
          <p:cNvSpPr>
            <a:spLocks noGrp="1"/>
          </p:cNvSpPr>
          <p:nvPr>
            <p:ph type="sldNum" sz="quarter" idx="4"/>
          </p:nvPr>
        </p:nvSpPr>
        <p:spPr>
          <a:xfrm>
            <a:off x="7124699" y="5296319"/>
            <a:ext cx="623783" cy="258085"/>
          </a:xfrm>
          <a:prstGeom prst="rect">
            <a:avLst/>
          </a:prstGeom>
        </p:spPr>
        <p:txBody>
          <a:bodyPr/>
          <a:lstStyle>
            <a:lvl1pPr>
              <a:defRPr sz="1050"/>
            </a:lvl1pPr>
          </a:lstStyle>
          <a:p>
            <a:fld id="{BE3DC40E-DBBE-4E2D-9EEC-FBF0DA0E9179}" type="slidenum">
              <a:rPr lang="en-GB" smtClean="0"/>
              <a:pPr/>
              <a:t>‹#›</a:t>
            </a:fld>
            <a:endParaRPr lang="en-GB" dirty="0"/>
          </a:p>
        </p:txBody>
      </p:sp>
      <p:sp>
        <p:nvSpPr>
          <p:cNvPr id="15" name="Textplatzhalter 5"/>
          <p:cNvSpPr>
            <a:spLocks noGrp="1"/>
          </p:cNvSpPr>
          <p:nvPr>
            <p:ph type="body" sz="quarter" idx="12" hasCustomPrompt="1"/>
          </p:nvPr>
        </p:nvSpPr>
        <p:spPr>
          <a:xfrm>
            <a:off x="1831578" y="2527301"/>
            <a:ext cx="2392079" cy="271038"/>
          </a:xfrm>
        </p:spPr>
        <p:txBody>
          <a:bodyPr>
            <a:normAutofit/>
          </a:bodyPr>
          <a:lstStyle>
            <a:lvl1pPr marL="0" indent="0">
              <a:buNone/>
              <a:defRPr sz="1000" b="1"/>
            </a:lvl1pPr>
          </a:lstStyle>
          <a:p>
            <a:pPr lvl="0"/>
            <a:r>
              <a:rPr lang="de-AT" sz="1000" dirty="0" smtClean="0"/>
              <a:t>Name</a:t>
            </a:r>
            <a:endParaRPr lang="de-AT" dirty="0"/>
          </a:p>
        </p:txBody>
      </p:sp>
      <p:sp>
        <p:nvSpPr>
          <p:cNvPr id="16" name="Textplatzhalter 5"/>
          <p:cNvSpPr>
            <a:spLocks noGrp="1"/>
          </p:cNvSpPr>
          <p:nvPr>
            <p:ph type="body" sz="quarter" idx="13" hasCustomPrompt="1"/>
          </p:nvPr>
        </p:nvSpPr>
        <p:spPr>
          <a:xfrm>
            <a:off x="1831578" y="2976720"/>
            <a:ext cx="2392079" cy="875721"/>
          </a:xfrm>
        </p:spPr>
        <p:txBody>
          <a:bodyPr>
            <a:normAutofit/>
          </a:bodyPr>
          <a:lstStyle>
            <a:lvl1pPr marL="0" indent="0">
              <a:buNone/>
              <a:defRPr sz="1000" b="0" baseline="0"/>
            </a:lvl1pPr>
          </a:lstStyle>
          <a:p>
            <a:pPr lvl="0"/>
            <a:r>
              <a:rPr lang="de-AT" sz="1000" dirty="0" err="1" smtClean="0"/>
              <a:t>Postion</a:t>
            </a:r>
            <a:r>
              <a:rPr lang="de-AT" sz="1000" dirty="0" smtClean="0"/>
              <a:t/>
            </a:r>
            <a:br>
              <a:rPr lang="de-AT" sz="1000" dirty="0" smtClean="0"/>
            </a:br>
            <a:r>
              <a:rPr lang="de-AT" sz="1000" dirty="0" smtClean="0"/>
              <a:t>Company Name</a:t>
            </a:r>
            <a:br>
              <a:rPr lang="de-AT" sz="1000" dirty="0" smtClean="0"/>
            </a:br>
            <a:r>
              <a:rPr lang="de-AT" sz="1000" dirty="0" smtClean="0"/>
              <a:t>Country (City)</a:t>
            </a:r>
          </a:p>
          <a:p>
            <a:pPr lvl="0"/>
            <a:endParaRPr lang="de-AT" dirty="0"/>
          </a:p>
        </p:txBody>
      </p:sp>
      <p:sp>
        <p:nvSpPr>
          <p:cNvPr id="17" name="Textplatzhalter 3"/>
          <p:cNvSpPr>
            <a:spLocks noGrp="1"/>
          </p:cNvSpPr>
          <p:nvPr>
            <p:ph type="body" sz="quarter" idx="14" hasCustomPrompt="1"/>
          </p:nvPr>
        </p:nvSpPr>
        <p:spPr>
          <a:xfrm>
            <a:off x="1831578" y="4030822"/>
            <a:ext cx="2392079" cy="495140"/>
          </a:xfrm>
        </p:spPr>
        <p:txBody>
          <a:bodyPr>
            <a:normAutofit/>
          </a:bodyPr>
          <a:lstStyle>
            <a:lvl1pPr marL="0" indent="0">
              <a:buNone/>
              <a:defRPr sz="1000"/>
            </a:lvl1pPr>
            <a:lvl2pPr marL="266700" indent="0">
              <a:buNone/>
              <a:defRPr/>
            </a:lvl2pPr>
            <a:lvl3pPr marL="541338" indent="0">
              <a:buNone/>
              <a:defRPr/>
            </a:lvl3pPr>
            <a:lvl4pPr marL="808038" indent="0">
              <a:buNone/>
              <a:defRPr/>
            </a:lvl4pPr>
            <a:lvl5pPr marL="1077913" indent="0">
              <a:buNone/>
              <a:defRPr/>
            </a:lvl5pPr>
          </a:lstStyle>
          <a:p>
            <a:pPr lvl="0"/>
            <a:r>
              <a:rPr lang="de-DE" sz="1000" dirty="0" smtClean="0"/>
              <a:t>Email</a:t>
            </a:r>
            <a:br>
              <a:rPr lang="de-DE" sz="1000" dirty="0" smtClean="0"/>
            </a:br>
            <a:r>
              <a:rPr lang="de-DE" sz="1000" dirty="0" err="1" smtClean="0"/>
              <a:t>Tel.No</a:t>
            </a:r>
            <a:endParaRPr lang="de-DE" dirty="0" smtClean="0"/>
          </a:p>
        </p:txBody>
      </p:sp>
      <p:sp>
        <p:nvSpPr>
          <p:cNvPr id="18" name="Titel 1"/>
          <p:cNvSpPr>
            <a:spLocks noGrp="1"/>
          </p:cNvSpPr>
          <p:nvPr>
            <p:ph type="title" hasCustomPrompt="1"/>
          </p:nvPr>
        </p:nvSpPr>
        <p:spPr>
          <a:xfrm>
            <a:off x="462408" y="139700"/>
            <a:ext cx="6840000" cy="903822"/>
          </a:xfrm>
        </p:spPr>
        <p:txBody>
          <a:bodyPr/>
          <a:lstStyle/>
          <a:p>
            <a:r>
              <a:rPr lang="en-US" dirty="0" smtClean="0"/>
              <a:t>Contact Details</a:t>
            </a:r>
            <a:endParaRPr lang="en-GB" dirty="0"/>
          </a:p>
        </p:txBody>
      </p:sp>
      <p:pic>
        <p:nvPicPr>
          <p:cNvPr id="9" name="Grafik 8" descr="Logo-für-VK.png"/>
          <p:cNvPicPr>
            <a:picLocks noChangeAspect="1"/>
          </p:cNvPicPr>
          <p:nvPr userDrawn="1"/>
        </p:nvPicPr>
        <p:blipFill rotWithShape="1">
          <a:blip r:embed="rId2">
            <a:extLst>
              <a:ext uri="{28A0092B-C50C-407E-A947-70E740481C1C}">
                <a14:useLocalDpi xmlns:a14="http://schemas.microsoft.com/office/drawing/2010/main" val="0"/>
              </a:ext>
            </a:extLst>
          </a:blip>
          <a:srcRect t="58" b="58"/>
          <a:stretch/>
        </p:blipFill>
        <p:spPr bwMode="auto">
          <a:xfrm>
            <a:off x="844165" y="2164557"/>
            <a:ext cx="501396" cy="236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st slide - two lecturers">
    <p:spTree>
      <p:nvGrpSpPr>
        <p:cNvPr id="1" name=""/>
        <p:cNvGrpSpPr/>
        <p:nvPr/>
      </p:nvGrpSpPr>
      <p:grpSpPr>
        <a:xfrm>
          <a:off x="0" y="0"/>
          <a:ext cx="0" cy="0"/>
          <a:chOff x="0" y="0"/>
          <a:chExt cx="0" cy="0"/>
        </a:xfrm>
      </p:grpSpPr>
      <p:sp>
        <p:nvSpPr>
          <p:cNvPr id="12" name="Rechteck 11"/>
          <p:cNvSpPr/>
          <p:nvPr userDrawn="1"/>
        </p:nvSpPr>
        <p:spPr>
          <a:xfrm>
            <a:off x="467544" y="1964530"/>
            <a:ext cx="3911623" cy="2716954"/>
          </a:xfrm>
          <a:prstGeom prst="rect">
            <a:avLst/>
          </a:prstGeom>
          <a:ln w="12700">
            <a:solidFill>
              <a:schemeClr val="bg1">
                <a:lumMod val="50000"/>
              </a:schemeClr>
            </a:solidFill>
          </a:ln>
          <a:effectLst/>
        </p:spPr>
        <p:style>
          <a:lnRef idx="2">
            <a:schemeClr val="dk1"/>
          </a:lnRef>
          <a:fillRef idx="1">
            <a:schemeClr val="lt1"/>
          </a:fillRef>
          <a:effectRef idx="0">
            <a:schemeClr val="dk1"/>
          </a:effectRef>
          <a:fontRef idx="minor">
            <a:schemeClr val="dk1"/>
          </a:fontRef>
        </p:style>
        <p:txBody>
          <a:bodyPr lIns="91431" tIns="45715" rIns="91431" bIns="45715" rtlCol="0" anchor="ctr"/>
          <a:lstStyle/>
          <a:p>
            <a:pPr algn="ctr"/>
            <a:endParaRPr lang="en-GB" dirty="0"/>
          </a:p>
        </p:txBody>
      </p:sp>
      <p:sp>
        <p:nvSpPr>
          <p:cNvPr id="13" name="Foliennummernplatzhalter 9"/>
          <p:cNvSpPr>
            <a:spLocks noGrp="1"/>
          </p:cNvSpPr>
          <p:nvPr>
            <p:ph type="sldNum" sz="quarter" idx="4"/>
          </p:nvPr>
        </p:nvSpPr>
        <p:spPr>
          <a:xfrm>
            <a:off x="7124699" y="5296319"/>
            <a:ext cx="623783" cy="258085"/>
          </a:xfrm>
          <a:prstGeom prst="rect">
            <a:avLst/>
          </a:prstGeom>
        </p:spPr>
        <p:txBody>
          <a:bodyPr/>
          <a:lstStyle>
            <a:lvl1pPr>
              <a:defRPr sz="1050"/>
            </a:lvl1pPr>
          </a:lstStyle>
          <a:p>
            <a:fld id="{BE3DC40E-DBBE-4E2D-9EEC-FBF0DA0E9179}" type="slidenum">
              <a:rPr lang="en-GB" smtClean="0"/>
              <a:pPr/>
              <a:t>‹#›</a:t>
            </a:fld>
            <a:endParaRPr lang="en-GB" dirty="0"/>
          </a:p>
        </p:txBody>
      </p:sp>
      <p:sp>
        <p:nvSpPr>
          <p:cNvPr id="14" name="Bildplatzhalter 2"/>
          <p:cNvSpPr>
            <a:spLocks noGrp="1"/>
          </p:cNvSpPr>
          <p:nvPr>
            <p:ph type="pic" sz="quarter" idx="11" hasCustomPrompt="1"/>
          </p:nvPr>
        </p:nvSpPr>
        <p:spPr>
          <a:xfrm>
            <a:off x="644128" y="2156459"/>
            <a:ext cx="936625" cy="2369503"/>
          </a:xfrm>
        </p:spPr>
        <p:txBody>
          <a:bodyPr>
            <a:normAutofit/>
          </a:bodyPr>
          <a:lstStyle>
            <a:lvl1pPr marL="0" indent="0">
              <a:buNone/>
              <a:defRPr sz="1000"/>
            </a:lvl1pPr>
          </a:lstStyle>
          <a:p>
            <a:r>
              <a:rPr lang="de-AT" dirty="0" smtClean="0"/>
              <a:t>Company Logo</a:t>
            </a:r>
            <a:endParaRPr lang="de-AT" dirty="0"/>
          </a:p>
        </p:txBody>
      </p:sp>
      <p:sp>
        <p:nvSpPr>
          <p:cNvPr id="15" name="Textplatzhalter 5"/>
          <p:cNvSpPr>
            <a:spLocks noGrp="1"/>
          </p:cNvSpPr>
          <p:nvPr>
            <p:ph type="body" sz="quarter" idx="12" hasCustomPrompt="1"/>
          </p:nvPr>
        </p:nvSpPr>
        <p:spPr>
          <a:xfrm>
            <a:off x="1831578" y="2527301"/>
            <a:ext cx="2392079" cy="271038"/>
          </a:xfrm>
        </p:spPr>
        <p:txBody>
          <a:bodyPr>
            <a:normAutofit/>
          </a:bodyPr>
          <a:lstStyle>
            <a:lvl1pPr marL="0" indent="0">
              <a:buNone/>
              <a:defRPr sz="1000" b="1"/>
            </a:lvl1pPr>
          </a:lstStyle>
          <a:p>
            <a:pPr lvl="0"/>
            <a:r>
              <a:rPr lang="de-AT" sz="1000" dirty="0" smtClean="0"/>
              <a:t>Name</a:t>
            </a:r>
            <a:endParaRPr lang="de-AT" dirty="0"/>
          </a:p>
        </p:txBody>
      </p:sp>
      <p:sp>
        <p:nvSpPr>
          <p:cNvPr id="16" name="Textplatzhalter 5"/>
          <p:cNvSpPr>
            <a:spLocks noGrp="1"/>
          </p:cNvSpPr>
          <p:nvPr>
            <p:ph type="body" sz="quarter" idx="13" hasCustomPrompt="1"/>
          </p:nvPr>
        </p:nvSpPr>
        <p:spPr>
          <a:xfrm>
            <a:off x="1831578" y="2976720"/>
            <a:ext cx="2392079" cy="875721"/>
          </a:xfrm>
        </p:spPr>
        <p:txBody>
          <a:bodyPr>
            <a:normAutofit/>
          </a:bodyPr>
          <a:lstStyle>
            <a:lvl1pPr marL="0" indent="0">
              <a:buNone/>
              <a:defRPr sz="1000" b="0" baseline="0"/>
            </a:lvl1pPr>
          </a:lstStyle>
          <a:p>
            <a:pPr lvl="0"/>
            <a:r>
              <a:rPr lang="de-AT" sz="1000" dirty="0" err="1" smtClean="0"/>
              <a:t>Postion</a:t>
            </a:r>
            <a:r>
              <a:rPr lang="de-AT" sz="1000" dirty="0" smtClean="0"/>
              <a:t/>
            </a:r>
            <a:br>
              <a:rPr lang="de-AT" sz="1000" dirty="0" smtClean="0"/>
            </a:br>
            <a:r>
              <a:rPr lang="de-AT" sz="1000" dirty="0" smtClean="0"/>
              <a:t>Company Name</a:t>
            </a:r>
            <a:br>
              <a:rPr lang="de-AT" sz="1000" dirty="0" smtClean="0"/>
            </a:br>
            <a:r>
              <a:rPr lang="de-AT" sz="1000" dirty="0" smtClean="0"/>
              <a:t>Country (City)</a:t>
            </a:r>
          </a:p>
          <a:p>
            <a:pPr lvl="0"/>
            <a:endParaRPr lang="de-AT" dirty="0"/>
          </a:p>
        </p:txBody>
      </p:sp>
      <p:sp>
        <p:nvSpPr>
          <p:cNvPr id="17" name="Textplatzhalter 3"/>
          <p:cNvSpPr>
            <a:spLocks noGrp="1"/>
          </p:cNvSpPr>
          <p:nvPr>
            <p:ph type="body" sz="quarter" idx="14" hasCustomPrompt="1"/>
          </p:nvPr>
        </p:nvSpPr>
        <p:spPr>
          <a:xfrm>
            <a:off x="1831578" y="4030822"/>
            <a:ext cx="2392079" cy="495140"/>
          </a:xfrm>
        </p:spPr>
        <p:txBody>
          <a:bodyPr>
            <a:normAutofit/>
          </a:bodyPr>
          <a:lstStyle>
            <a:lvl1pPr marL="0" indent="0">
              <a:buNone/>
              <a:defRPr sz="1000"/>
            </a:lvl1pPr>
            <a:lvl2pPr marL="266700" indent="0">
              <a:buNone/>
              <a:defRPr/>
            </a:lvl2pPr>
            <a:lvl3pPr marL="541338" indent="0">
              <a:buNone/>
              <a:defRPr/>
            </a:lvl3pPr>
            <a:lvl4pPr marL="808038" indent="0">
              <a:buNone/>
              <a:defRPr/>
            </a:lvl4pPr>
            <a:lvl5pPr marL="1077913" indent="0">
              <a:buNone/>
              <a:defRPr/>
            </a:lvl5pPr>
          </a:lstStyle>
          <a:p>
            <a:pPr lvl="0"/>
            <a:r>
              <a:rPr lang="de-DE" sz="1000" dirty="0" smtClean="0"/>
              <a:t>Email</a:t>
            </a:r>
            <a:br>
              <a:rPr lang="de-DE" sz="1000" dirty="0" smtClean="0"/>
            </a:br>
            <a:r>
              <a:rPr lang="de-DE" sz="1000" dirty="0" err="1" smtClean="0"/>
              <a:t>Tel.No</a:t>
            </a:r>
            <a:endParaRPr lang="de-DE" dirty="0" smtClean="0"/>
          </a:p>
        </p:txBody>
      </p:sp>
      <p:sp>
        <p:nvSpPr>
          <p:cNvPr id="18" name="Titel 1"/>
          <p:cNvSpPr>
            <a:spLocks noGrp="1"/>
          </p:cNvSpPr>
          <p:nvPr>
            <p:ph type="title" hasCustomPrompt="1"/>
          </p:nvPr>
        </p:nvSpPr>
        <p:spPr>
          <a:xfrm>
            <a:off x="462408" y="139700"/>
            <a:ext cx="6840000" cy="903822"/>
          </a:xfrm>
        </p:spPr>
        <p:txBody>
          <a:bodyPr/>
          <a:lstStyle/>
          <a:p>
            <a:r>
              <a:rPr lang="en-US" dirty="0" smtClean="0"/>
              <a:t>Contact Details</a:t>
            </a:r>
            <a:endParaRPr lang="en-GB" dirty="0"/>
          </a:p>
        </p:txBody>
      </p:sp>
      <p:sp>
        <p:nvSpPr>
          <p:cNvPr id="9" name="Rechteck 8"/>
          <p:cNvSpPr/>
          <p:nvPr userDrawn="1"/>
        </p:nvSpPr>
        <p:spPr>
          <a:xfrm>
            <a:off x="4758613" y="1964530"/>
            <a:ext cx="3911623" cy="2716954"/>
          </a:xfrm>
          <a:prstGeom prst="rect">
            <a:avLst/>
          </a:prstGeom>
          <a:ln w="12700">
            <a:solidFill>
              <a:schemeClr val="bg1">
                <a:lumMod val="50000"/>
              </a:schemeClr>
            </a:solidFill>
          </a:ln>
          <a:effectLst/>
        </p:spPr>
        <p:style>
          <a:lnRef idx="2">
            <a:schemeClr val="dk1"/>
          </a:lnRef>
          <a:fillRef idx="1">
            <a:schemeClr val="lt1"/>
          </a:fillRef>
          <a:effectRef idx="0">
            <a:schemeClr val="dk1"/>
          </a:effectRef>
          <a:fontRef idx="minor">
            <a:schemeClr val="dk1"/>
          </a:fontRef>
        </p:style>
        <p:txBody>
          <a:bodyPr lIns="91431" tIns="45715" rIns="91431" bIns="45715" rtlCol="0" anchor="ctr"/>
          <a:lstStyle/>
          <a:p>
            <a:pPr algn="ctr"/>
            <a:endParaRPr lang="en-GB" dirty="0"/>
          </a:p>
        </p:txBody>
      </p:sp>
      <p:sp>
        <p:nvSpPr>
          <p:cNvPr id="10" name="Bildplatzhalter 2"/>
          <p:cNvSpPr>
            <a:spLocks noGrp="1"/>
          </p:cNvSpPr>
          <p:nvPr>
            <p:ph type="pic" sz="quarter" idx="15" hasCustomPrompt="1"/>
          </p:nvPr>
        </p:nvSpPr>
        <p:spPr>
          <a:xfrm>
            <a:off x="4933100" y="2156459"/>
            <a:ext cx="936625" cy="2369503"/>
          </a:xfrm>
        </p:spPr>
        <p:txBody>
          <a:bodyPr>
            <a:normAutofit/>
          </a:bodyPr>
          <a:lstStyle>
            <a:lvl1pPr marL="0" indent="0">
              <a:buNone/>
              <a:defRPr sz="1000"/>
            </a:lvl1pPr>
          </a:lstStyle>
          <a:p>
            <a:r>
              <a:rPr lang="de-AT" dirty="0" smtClean="0"/>
              <a:t>Company Logo</a:t>
            </a:r>
            <a:endParaRPr lang="de-AT" dirty="0"/>
          </a:p>
        </p:txBody>
      </p:sp>
      <p:sp>
        <p:nvSpPr>
          <p:cNvPr id="11" name="Textplatzhalter 5"/>
          <p:cNvSpPr>
            <a:spLocks noGrp="1"/>
          </p:cNvSpPr>
          <p:nvPr>
            <p:ph type="body" sz="quarter" idx="16" hasCustomPrompt="1"/>
          </p:nvPr>
        </p:nvSpPr>
        <p:spPr>
          <a:xfrm>
            <a:off x="6120550" y="2527301"/>
            <a:ext cx="2392079" cy="271038"/>
          </a:xfrm>
        </p:spPr>
        <p:txBody>
          <a:bodyPr>
            <a:normAutofit/>
          </a:bodyPr>
          <a:lstStyle>
            <a:lvl1pPr marL="0" indent="0">
              <a:buNone/>
              <a:defRPr sz="1000" b="1"/>
            </a:lvl1pPr>
          </a:lstStyle>
          <a:p>
            <a:pPr lvl="0"/>
            <a:r>
              <a:rPr lang="de-AT" sz="1000" dirty="0" smtClean="0"/>
              <a:t>Name</a:t>
            </a:r>
            <a:endParaRPr lang="de-AT" dirty="0"/>
          </a:p>
        </p:txBody>
      </p:sp>
      <p:sp>
        <p:nvSpPr>
          <p:cNvPr id="19" name="Textplatzhalter 5"/>
          <p:cNvSpPr>
            <a:spLocks noGrp="1"/>
          </p:cNvSpPr>
          <p:nvPr>
            <p:ph type="body" sz="quarter" idx="17" hasCustomPrompt="1"/>
          </p:nvPr>
        </p:nvSpPr>
        <p:spPr>
          <a:xfrm>
            <a:off x="6120550" y="2976720"/>
            <a:ext cx="2392079" cy="875721"/>
          </a:xfrm>
        </p:spPr>
        <p:txBody>
          <a:bodyPr>
            <a:normAutofit/>
          </a:bodyPr>
          <a:lstStyle>
            <a:lvl1pPr marL="0" indent="0">
              <a:buNone/>
              <a:defRPr sz="1000" b="0" baseline="0"/>
            </a:lvl1pPr>
          </a:lstStyle>
          <a:p>
            <a:pPr lvl="0"/>
            <a:r>
              <a:rPr lang="de-AT" sz="1000" dirty="0" err="1" smtClean="0"/>
              <a:t>Postion</a:t>
            </a:r>
            <a:r>
              <a:rPr lang="de-AT" sz="1000" dirty="0" smtClean="0"/>
              <a:t/>
            </a:r>
            <a:br>
              <a:rPr lang="de-AT" sz="1000" dirty="0" smtClean="0"/>
            </a:br>
            <a:r>
              <a:rPr lang="de-AT" sz="1000" dirty="0" smtClean="0"/>
              <a:t>Company Name</a:t>
            </a:r>
            <a:br>
              <a:rPr lang="de-AT" sz="1000" dirty="0" smtClean="0"/>
            </a:br>
            <a:r>
              <a:rPr lang="de-AT" sz="1000" dirty="0" smtClean="0"/>
              <a:t>Country (City)</a:t>
            </a:r>
          </a:p>
          <a:p>
            <a:pPr lvl="0"/>
            <a:endParaRPr lang="de-AT" dirty="0"/>
          </a:p>
        </p:txBody>
      </p:sp>
      <p:sp>
        <p:nvSpPr>
          <p:cNvPr id="20" name="Textplatzhalter 3"/>
          <p:cNvSpPr>
            <a:spLocks noGrp="1"/>
          </p:cNvSpPr>
          <p:nvPr>
            <p:ph type="body" sz="quarter" idx="18" hasCustomPrompt="1"/>
          </p:nvPr>
        </p:nvSpPr>
        <p:spPr>
          <a:xfrm>
            <a:off x="6120550" y="4030822"/>
            <a:ext cx="2392079" cy="495140"/>
          </a:xfrm>
        </p:spPr>
        <p:txBody>
          <a:bodyPr>
            <a:normAutofit/>
          </a:bodyPr>
          <a:lstStyle>
            <a:lvl1pPr marL="0" indent="0">
              <a:buNone/>
              <a:defRPr sz="1000"/>
            </a:lvl1pPr>
            <a:lvl2pPr marL="266700" indent="0">
              <a:buNone/>
              <a:defRPr/>
            </a:lvl2pPr>
            <a:lvl3pPr marL="541338" indent="0">
              <a:buNone/>
              <a:defRPr/>
            </a:lvl3pPr>
            <a:lvl4pPr marL="808038" indent="0">
              <a:buNone/>
              <a:defRPr/>
            </a:lvl4pPr>
            <a:lvl5pPr marL="1077913" indent="0">
              <a:buNone/>
              <a:defRPr/>
            </a:lvl5pPr>
          </a:lstStyle>
          <a:p>
            <a:pPr lvl="0"/>
            <a:r>
              <a:rPr lang="de-DE" sz="1000" dirty="0" smtClean="0"/>
              <a:t>Email</a:t>
            </a:r>
            <a:br>
              <a:rPr lang="de-DE" sz="1000" dirty="0" smtClean="0"/>
            </a:br>
            <a:r>
              <a:rPr lang="de-DE" sz="1000" dirty="0" err="1" smtClean="0"/>
              <a:t>Tel.No</a:t>
            </a:r>
            <a:endParaRPr lang="de-DE" dirty="0" smtClean="0"/>
          </a:p>
        </p:txBody>
      </p:sp>
      <p:pic>
        <p:nvPicPr>
          <p:cNvPr id="21" name="Grafik 8" descr="Logo-für-VK.png"/>
          <p:cNvPicPr>
            <a:picLocks noChangeAspect="1"/>
          </p:cNvPicPr>
          <p:nvPr userDrawn="1"/>
        </p:nvPicPr>
        <p:blipFill rotWithShape="1">
          <a:blip r:embed="rId2">
            <a:extLst>
              <a:ext uri="{28A0092B-C50C-407E-A947-70E740481C1C}">
                <a14:useLocalDpi xmlns:a14="http://schemas.microsoft.com/office/drawing/2010/main" val="0"/>
              </a:ext>
            </a:extLst>
          </a:blip>
          <a:srcRect t="58" b="58"/>
          <a:stretch/>
        </p:blipFill>
        <p:spPr bwMode="auto">
          <a:xfrm>
            <a:off x="844165" y="2164557"/>
            <a:ext cx="501396" cy="236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8" descr="Logo-für-VK.png"/>
          <p:cNvPicPr>
            <a:picLocks noChangeAspect="1"/>
          </p:cNvPicPr>
          <p:nvPr userDrawn="1"/>
        </p:nvPicPr>
        <p:blipFill rotWithShape="1">
          <a:blip r:embed="rId2">
            <a:extLst>
              <a:ext uri="{28A0092B-C50C-407E-A947-70E740481C1C}">
                <a14:useLocalDpi xmlns:a14="http://schemas.microsoft.com/office/drawing/2010/main" val="0"/>
              </a:ext>
            </a:extLst>
          </a:blip>
          <a:srcRect t="58" b="58"/>
          <a:stretch/>
        </p:blipFill>
        <p:spPr bwMode="auto">
          <a:xfrm>
            <a:off x="5150714" y="2156459"/>
            <a:ext cx="501396" cy="2369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8892092"/>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62020" y="210000"/>
            <a:ext cx="6270227" cy="952500"/>
          </a:xfrm>
          <a:prstGeom prst="rect">
            <a:avLst/>
          </a:prstGeom>
        </p:spPr>
        <p:txBody>
          <a:bodyPr/>
          <a:lstStyle>
            <a:lvl1pPr>
              <a:defRPr baseline="0"/>
            </a:lvl1pPr>
          </a:lstStyle>
          <a:p>
            <a:r>
              <a:rPr lang="en-US" noProof="0" smtClean="0"/>
              <a:t>Click to edit Master title style</a:t>
            </a:r>
            <a:endParaRPr lang="en-GB" noProof="0" dirty="0"/>
          </a:p>
        </p:txBody>
      </p:sp>
      <p:sp>
        <p:nvSpPr>
          <p:cNvPr id="3" name="Inhaltsplatzhalter 2"/>
          <p:cNvSpPr>
            <a:spLocks noGrp="1"/>
          </p:cNvSpPr>
          <p:nvPr>
            <p:ph idx="1"/>
          </p:nvPr>
        </p:nvSpPr>
        <p:spPr>
          <a:xfrm>
            <a:off x="462019" y="1532715"/>
            <a:ext cx="7740594" cy="3467925"/>
          </a:xfrm>
        </p:spPr>
        <p:txBody>
          <a:bodyPr>
            <a:normAutofit/>
          </a:bodyPr>
          <a:lstStyle>
            <a:lvl1pPr>
              <a:defRPr sz="2000" baseline="0"/>
            </a:lvl1pPr>
            <a:lvl2pPr>
              <a:defRPr sz="1667"/>
            </a:lvl2pPr>
            <a:lvl3pPr>
              <a:defRPr sz="1500"/>
            </a:lvl3pPr>
            <a:lvl4pPr>
              <a:defRPr sz="1500"/>
            </a:lvl4pPr>
            <a:lvl5pPr>
              <a:defRPr sz="1333"/>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4" name="Textfeld 9"/>
          <p:cNvSpPr txBox="1"/>
          <p:nvPr userDrawn="1"/>
        </p:nvSpPr>
        <p:spPr>
          <a:xfrm>
            <a:off x="7786689" y="5330032"/>
            <a:ext cx="642937" cy="233462"/>
          </a:xfrm>
          <a:prstGeom prst="rect">
            <a:avLst/>
          </a:prstGeom>
          <a:noFill/>
        </p:spPr>
        <p:txBody>
          <a:bodyPr>
            <a:spAutoFit/>
          </a:bodyPr>
          <a:lstStyle/>
          <a:p>
            <a:pPr>
              <a:defRPr/>
            </a:pPr>
            <a:fld id="{3AA25372-FBCA-44DD-A368-489DD96F7AC8}" type="slidenum">
              <a:rPr lang="de-AT" sz="917">
                <a:latin typeface="Verdana" pitchFamily="34" charset="0"/>
                <a:cs typeface="+mn-cs"/>
              </a:rPr>
              <a:pPr>
                <a:defRPr/>
              </a:pPr>
              <a:t>‹#›</a:t>
            </a:fld>
            <a:endParaRPr lang="de-AT" sz="917" dirty="0">
              <a:latin typeface="Verdana" pitchFamily="34" charset="0"/>
              <a:cs typeface="+mn-cs"/>
            </a:endParaRPr>
          </a:p>
        </p:txBody>
      </p:sp>
    </p:spTree>
    <p:extLst>
      <p:ext uri="{BB962C8B-B14F-4D97-AF65-F5344CB8AC3E}">
        <p14:creationId xmlns:p14="http://schemas.microsoft.com/office/powerpoint/2010/main" val="1937290345"/>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62407" y="358598"/>
            <a:ext cx="6281339" cy="952500"/>
          </a:xfrm>
          <a:prstGeom prst="rect">
            <a:avLst/>
          </a:prstGeom>
        </p:spPr>
        <p:txBody>
          <a:bodyPr>
            <a:normAutofit/>
          </a:bodyPr>
          <a:lstStyle>
            <a:lvl1pPr>
              <a:lnSpc>
                <a:spcPct val="100000"/>
              </a:lnSpc>
              <a:defRPr sz="2333"/>
            </a:lvl1pPr>
          </a:lstStyle>
          <a:p>
            <a:r>
              <a:rPr lang="en-US" noProof="0" smtClean="0"/>
              <a:t>Click to edit Master title style</a:t>
            </a:r>
            <a:endParaRPr lang="en-GB" noProof="0" dirty="0"/>
          </a:p>
        </p:txBody>
      </p:sp>
      <p:sp>
        <p:nvSpPr>
          <p:cNvPr id="3" name="Inhaltsplatzhalter 2"/>
          <p:cNvSpPr>
            <a:spLocks noGrp="1"/>
          </p:cNvSpPr>
          <p:nvPr>
            <p:ph sz="half" idx="1"/>
          </p:nvPr>
        </p:nvSpPr>
        <p:spPr>
          <a:xfrm>
            <a:off x="462405" y="1538552"/>
            <a:ext cx="3960000" cy="3462088"/>
          </a:xfrm>
        </p:spPr>
        <p:txBody>
          <a:bodyPr>
            <a:normAutofit/>
          </a:bodyPr>
          <a:lstStyle>
            <a:lvl1pPr>
              <a:defRPr sz="1833" baseline="0"/>
            </a:lvl1pPr>
            <a:lvl2pPr>
              <a:defRPr sz="1667"/>
            </a:lvl2pPr>
            <a:lvl3pPr>
              <a:defRPr sz="1500"/>
            </a:lvl3pPr>
            <a:lvl4pPr>
              <a:defRPr sz="1333"/>
            </a:lvl4pPr>
            <a:lvl5pPr>
              <a:defRPr sz="1333"/>
            </a:lvl5pPr>
            <a:lvl6pPr>
              <a:defRPr sz="1500"/>
            </a:lvl6pPr>
            <a:lvl7pPr>
              <a:defRPr sz="1500"/>
            </a:lvl7pPr>
            <a:lvl8pPr>
              <a:defRPr sz="1500"/>
            </a:lvl8pPr>
            <a:lvl9pPr>
              <a:defRPr sz="15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4" name="Inhaltsplatzhalter 3"/>
          <p:cNvSpPr>
            <a:spLocks noGrp="1"/>
          </p:cNvSpPr>
          <p:nvPr>
            <p:ph sz="half" idx="2"/>
          </p:nvPr>
        </p:nvSpPr>
        <p:spPr>
          <a:xfrm>
            <a:off x="4715688" y="1538552"/>
            <a:ext cx="3960000" cy="3462088"/>
          </a:xfrm>
        </p:spPr>
        <p:txBody>
          <a:bodyPr>
            <a:normAutofit/>
          </a:bodyPr>
          <a:lstStyle>
            <a:lvl1pPr>
              <a:defRPr sz="1833" baseline="0"/>
            </a:lvl1pPr>
            <a:lvl2pPr>
              <a:defRPr sz="1667"/>
            </a:lvl2pPr>
            <a:lvl3pPr>
              <a:defRPr sz="1500"/>
            </a:lvl3pPr>
            <a:lvl4pPr>
              <a:defRPr sz="1333"/>
            </a:lvl4pPr>
            <a:lvl5pPr>
              <a:defRPr sz="1333"/>
            </a:lvl5pPr>
            <a:lvl6pPr>
              <a:defRPr sz="1500"/>
            </a:lvl6pPr>
            <a:lvl7pPr>
              <a:defRPr sz="1500"/>
            </a:lvl7pPr>
            <a:lvl8pPr>
              <a:defRPr sz="1500"/>
            </a:lvl8pPr>
            <a:lvl9pPr>
              <a:defRPr sz="15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5" name="Textfeld 9"/>
          <p:cNvSpPr txBox="1"/>
          <p:nvPr userDrawn="1"/>
        </p:nvSpPr>
        <p:spPr>
          <a:xfrm>
            <a:off x="7786689" y="5330032"/>
            <a:ext cx="642937" cy="233462"/>
          </a:xfrm>
          <a:prstGeom prst="rect">
            <a:avLst/>
          </a:prstGeom>
          <a:noFill/>
        </p:spPr>
        <p:txBody>
          <a:bodyPr>
            <a:spAutoFit/>
          </a:bodyPr>
          <a:lstStyle/>
          <a:p>
            <a:pPr>
              <a:defRPr/>
            </a:pPr>
            <a:fld id="{3AA25372-FBCA-44DD-A368-489DD96F7AC8}" type="slidenum">
              <a:rPr lang="de-AT" sz="917">
                <a:latin typeface="Verdana" pitchFamily="34" charset="0"/>
                <a:cs typeface="+mn-cs"/>
              </a:rPr>
              <a:pPr>
                <a:defRPr/>
              </a:pPr>
              <a:t>‹#›</a:t>
            </a:fld>
            <a:endParaRPr lang="de-AT" sz="917" dirty="0">
              <a:latin typeface="Verdana" pitchFamily="34" charset="0"/>
              <a:cs typeface="+mn-cs"/>
            </a:endParaRPr>
          </a:p>
        </p:txBody>
      </p:sp>
    </p:spTree>
    <p:extLst>
      <p:ext uri="{BB962C8B-B14F-4D97-AF65-F5344CB8AC3E}">
        <p14:creationId xmlns:p14="http://schemas.microsoft.com/office/powerpoint/2010/main" val="3276066980"/>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Last slide - one lecturer">
    <p:spTree>
      <p:nvGrpSpPr>
        <p:cNvPr id="1" name=""/>
        <p:cNvGrpSpPr/>
        <p:nvPr/>
      </p:nvGrpSpPr>
      <p:grpSpPr>
        <a:xfrm>
          <a:off x="0" y="0"/>
          <a:ext cx="0" cy="0"/>
          <a:chOff x="0" y="0"/>
          <a:chExt cx="0" cy="0"/>
        </a:xfrm>
      </p:grpSpPr>
      <p:sp>
        <p:nvSpPr>
          <p:cNvPr id="12" name="Rechteck 11"/>
          <p:cNvSpPr/>
          <p:nvPr userDrawn="1"/>
        </p:nvSpPr>
        <p:spPr>
          <a:xfrm>
            <a:off x="467544" y="1964530"/>
            <a:ext cx="3911623" cy="2716954"/>
          </a:xfrm>
          <a:prstGeom prst="rect">
            <a:avLst/>
          </a:prstGeom>
          <a:ln w="12700">
            <a:solidFill>
              <a:schemeClr val="bg1">
                <a:lumMod val="50000"/>
              </a:schemeClr>
            </a:solidFill>
          </a:ln>
          <a:effectLst/>
        </p:spPr>
        <p:style>
          <a:lnRef idx="2">
            <a:schemeClr val="dk1"/>
          </a:lnRef>
          <a:fillRef idx="1">
            <a:schemeClr val="lt1"/>
          </a:fillRef>
          <a:effectRef idx="0">
            <a:schemeClr val="dk1"/>
          </a:effectRef>
          <a:fontRef idx="minor">
            <a:schemeClr val="dk1"/>
          </a:fontRef>
        </p:style>
        <p:txBody>
          <a:bodyPr lIns="91431" tIns="45715" rIns="91431" bIns="45715" rtlCol="0" anchor="ctr"/>
          <a:lstStyle/>
          <a:p>
            <a:pPr algn="ctr"/>
            <a:endParaRPr lang="en-GB" dirty="0"/>
          </a:p>
        </p:txBody>
      </p:sp>
      <p:sp>
        <p:nvSpPr>
          <p:cNvPr id="14" name="Bildplatzhalter 2"/>
          <p:cNvSpPr>
            <a:spLocks noGrp="1"/>
          </p:cNvSpPr>
          <p:nvPr>
            <p:ph type="pic" sz="quarter" idx="11" hasCustomPrompt="1"/>
          </p:nvPr>
        </p:nvSpPr>
        <p:spPr>
          <a:xfrm>
            <a:off x="644128" y="2156459"/>
            <a:ext cx="936625" cy="2369503"/>
          </a:xfrm>
        </p:spPr>
        <p:txBody>
          <a:bodyPr>
            <a:normAutofit/>
          </a:bodyPr>
          <a:lstStyle>
            <a:lvl1pPr marL="0" indent="0">
              <a:buNone/>
              <a:defRPr sz="1000"/>
            </a:lvl1pPr>
          </a:lstStyle>
          <a:p>
            <a:r>
              <a:rPr lang="de-AT" dirty="0" smtClean="0"/>
              <a:t>Company Logo</a:t>
            </a:r>
            <a:endParaRPr lang="de-AT" dirty="0"/>
          </a:p>
        </p:txBody>
      </p:sp>
      <p:sp>
        <p:nvSpPr>
          <p:cNvPr id="15" name="Textplatzhalter 5"/>
          <p:cNvSpPr>
            <a:spLocks noGrp="1"/>
          </p:cNvSpPr>
          <p:nvPr>
            <p:ph type="body" sz="quarter" idx="12" hasCustomPrompt="1"/>
          </p:nvPr>
        </p:nvSpPr>
        <p:spPr>
          <a:xfrm>
            <a:off x="1831578" y="2527301"/>
            <a:ext cx="2392079" cy="271038"/>
          </a:xfrm>
        </p:spPr>
        <p:txBody>
          <a:bodyPr>
            <a:normAutofit/>
          </a:bodyPr>
          <a:lstStyle>
            <a:lvl1pPr marL="0" indent="0">
              <a:buNone/>
              <a:defRPr sz="1000" b="1"/>
            </a:lvl1pPr>
          </a:lstStyle>
          <a:p>
            <a:pPr lvl="0"/>
            <a:r>
              <a:rPr lang="de-AT" sz="1000" dirty="0" smtClean="0"/>
              <a:t>Name</a:t>
            </a:r>
            <a:endParaRPr lang="de-AT" dirty="0"/>
          </a:p>
        </p:txBody>
      </p:sp>
      <p:sp>
        <p:nvSpPr>
          <p:cNvPr id="16" name="Textplatzhalter 5"/>
          <p:cNvSpPr>
            <a:spLocks noGrp="1"/>
          </p:cNvSpPr>
          <p:nvPr>
            <p:ph type="body" sz="quarter" idx="13" hasCustomPrompt="1"/>
          </p:nvPr>
        </p:nvSpPr>
        <p:spPr>
          <a:xfrm>
            <a:off x="1831578" y="2976720"/>
            <a:ext cx="2392079" cy="875721"/>
          </a:xfrm>
        </p:spPr>
        <p:txBody>
          <a:bodyPr>
            <a:normAutofit/>
          </a:bodyPr>
          <a:lstStyle>
            <a:lvl1pPr marL="0" indent="0">
              <a:buNone/>
              <a:defRPr sz="1000" b="0" baseline="0"/>
            </a:lvl1pPr>
          </a:lstStyle>
          <a:p>
            <a:pPr lvl="0"/>
            <a:r>
              <a:rPr lang="de-AT" sz="1000" dirty="0" err="1" smtClean="0"/>
              <a:t>Postion</a:t>
            </a:r>
            <a:r>
              <a:rPr lang="de-AT" sz="1000" dirty="0" smtClean="0"/>
              <a:t/>
            </a:r>
            <a:br>
              <a:rPr lang="de-AT" sz="1000" dirty="0" smtClean="0"/>
            </a:br>
            <a:r>
              <a:rPr lang="de-AT" sz="1000" dirty="0" smtClean="0"/>
              <a:t>Company Name</a:t>
            </a:r>
            <a:br>
              <a:rPr lang="de-AT" sz="1000" dirty="0" smtClean="0"/>
            </a:br>
            <a:r>
              <a:rPr lang="de-AT" sz="1000" dirty="0" smtClean="0"/>
              <a:t>Country (City)</a:t>
            </a:r>
          </a:p>
          <a:p>
            <a:pPr lvl="0"/>
            <a:endParaRPr lang="de-AT" dirty="0"/>
          </a:p>
        </p:txBody>
      </p:sp>
      <p:sp>
        <p:nvSpPr>
          <p:cNvPr id="17" name="Textplatzhalter 3"/>
          <p:cNvSpPr>
            <a:spLocks noGrp="1"/>
          </p:cNvSpPr>
          <p:nvPr>
            <p:ph type="body" sz="quarter" idx="14" hasCustomPrompt="1"/>
          </p:nvPr>
        </p:nvSpPr>
        <p:spPr>
          <a:xfrm>
            <a:off x="1831578" y="4030822"/>
            <a:ext cx="2392079" cy="495140"/>
          </a:xfrm>
        </p:spPr>
        <p:txBody>
          <a:bodyPr>
            <a:normAutofit/>
          </a:bodyPr>
          <a:lstStyle>
            <a:lvl1pPr marL="0" indent="0">
              <a:buNone/>
              <a:defRPr sz="1000"/>
            </a:lvl1pPr>
            <a:lvl2pPr marL="266700" indent="0">
              <a:buNone/>
              <a:defRPr/>
            </a:lvl2pPr>
            <a:lvl3pPr marL="541338" indent="0">
              <a:buNone/>
              <a:defRPr/>
            </a:lvl3pPr>
            <a:lvl4pPr marL="808038" indent="0">
              <a:buNone/>
              <a:defRPr/>
            </a:lvl4pPr>
            <a:lvl5pPr marL="1077913" indent="0">
              <a:buNone/>
              <a:defRPr/>
            </a:lvl5pPr>
          </a:lstStyle>
          <a:p>
            <a:pPr lvl="0"/>
            <a:r>
              <a:rPr lang="de-DE" sz="1000" dirty="0" smtClean="0"/>
              <a:t>Email</a:t>
            </a:r>
            <a:br>
              <a:rPr lang="de-DE" sz="1000" dirty="0" smtClean="0"/>
            </a:br>
            <a:r>
              <a:rPr lang="de-DE" sz="1000" dirty="0" err="1" smtClean="0"/>
              <a:t>Tel.No</a:t>
            </a:r>
            <a:endParaRPr lang="de-DE" dirty="0" smtClean="0"/>
          </a:p>
        </p:txBody>
      </p:sp>
      <p:sp>
        <p:nvSpPr>
          <p:cNvPr id="18" name="Titel 1"/>
          <p:cNvSpPr>
            <a:spLocks noGrp="1"/>
          </p:cNvSpPr>
          <p:nvPr>
            <p:ph type="title" hasCustomPrompt="1"/>
          </p:nvPr>
        </p:nvSpPr>
        <p:spPr>
          <a:xfrm>
            <a:off x="462408" y="139700"/>
            <a:ext cx="6840000" cy="903822"/>
          </a:xfrm>
        </p:spPr>
        <p:txBody>
          <a:bodyPr/>
          <a:lstStyle/>
          <a:p>
            <a:r>
              <a:rPr lang="en-US" dirty="0" smtClean="0"/>
              <a:t>Contact Details</a:t>
            </a:r>
            <a:endParaRPr lang="en-GB" dirty="0"/>
          </a:p>
        </p:txBody>
      </p:sp>
      <p:sp>
        <p:nvSpPr>
          <p:cNvPr id="9" name="Foliennummernplatzhalter 9"/>
          <p:cNvSpPr>
            <a:spLocks noGrp="1"/>
          </p:cNvSpPr>
          <p:nvPr>
            <p:ph type="sldNum" sz="quarter" idx="4"/>
          </p:nvPr>
        </p:nvSpPr>
        <p:spPr>
          <a:xfrm>
            <a:off x="7124699" y="5296319"/>
            <a:ext cx="623783" cy="258085"/>
          </a:xfrm>
          <a:prstGeom prst="rect">
            <a:avLst/>
          </a:prstGeom>
        </p:spPr>
        <p:txBody>
          <a:bodyPr/>
          <a:lstStyle>
            <a:lvl1pPr>
              <a:defRPr sz="1050"/>
            </a:lvl1pPr>
          </a:lstStyle>
          <a:p>
            <a:fld id="{BE3DC40E-DBBE-4E2D-9EEC-FBF0DA0E9179}" type="slidenum">
              <a:rPr lang="en-GB" smtClean="0"/>
              <a:pPr/>
              <a:t>‹#›</a:t>
            </a:fld>
            <a:endParaRPr lang="en-GB" dirty="0"/>
          </a:p>
        </p:txBody>
      </p:sp>
    </p:spTree>
    <p:extLst>
      <p:ext uri="{BB962C8B-B14F-4D97-AF65-F5344CB8AC3E}">
        <p14:creationId xmlns:p14="http://schemas.microsoft.com/office/powerpoint/2010/main" val="2497718870"/>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57200" y="1344613"/>
            <a:ext cx="7764463" cy="3859212"/>
          </a:xfrm>
          <a:prstGeom prst="rect">
            <a:avLst/>
          </a:prstGeom>
        </p:spPr>
        <p:txBody>
          <a:bodyPr vert="horz" lIns="0" tIns="45715" rIns="0" bIns="45715" rtlCol="0">
            <a:normAutofit/>
          </a:bodyPr>
          <a:lstStyle/>
          <a:p>
            <a:pPr lvl="0"/>
            <a:r>
              <a:rPr lang="en-GB" dirty="0" smtClean="0"/>
              <a:t>Click here to change the text</a:t>
            </a:r>
            <a:endParaRPr lang="en-GB" dirty="0"/>
          </a:p>
          <a:p>
            <a:pPr lvl="1"/>
            <a:r>
              <a:rPr lang="en-GB" dirty="0" smtClean="0"/>
              <a:t>Second level</a:t>
            </a:r>
            <a:endParaRPr lang="en-GB" dirty="0"/>
          </a:p>
          <a:p>
            <a:pPr lvl="2"/>
            <a:r>
              <a:rPr lang="en-GB" dirty="0" smtClean="0"/>
              <a:t>Third level</a:t>
            </a:r>
            <a:endParaRPr lang="en-GB" dirty="0"/>
          </a:p>
          <a:p>
            <a:pPr lvl="3"/>
            <a:r>
              <a:rPr lang="en-GB" dirty="0" smtClean="0"/>
              <a:t>Forth level</a:t>
            </a:r>
            <a:endParaRPr lang="en-GB" dirty="0"/>
          </a:p>
          <a:p>
            <a:pPr lvl="4"/>
            <a:r>
              <a:rPr lang="en-GB" dirty="0" smtClean="0"/>
              <a:t>Fifth level</a:t>
            </a:r>
            <a:endParaRPr lang="en-GB" dirty="0"/>
          </a:p>
        </p:txBody>
      </p:sp>
      <p:sp>
        <p:nvSpPr>
          <p:cNvPr id="18" name="Rechteck 17"/>
          <p:cNvSpPr/>
          <p:nvPr userDrawn="1"/>
        </p:nvSpPr>
        <p:spPr bwMode="gray">
          <a:xfrm>
            <a:off x="0" y="1043522"/>
            <a:ext cx="9144000" cy="25200"/>
          </a:xfrm>
          <a:prstGeom prst="rect">
            <a:avLst/>
          </a:prstGeom>
          <a:solidFill>
            <a:srgbClr val="0C94B7"/>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pic>
        <p:nvPicPr>
          <p:cNvPr id="20" name="Bild 19"/>
          <p:cNvPicPr>
            <a:picLocks noChangeAspect="1"/>
          </p:cNvPicPr>
          <p:nvPr userDrawn="1"/>
        </p:nvPicPr>
        <p:blipFill>
          <a:blip r:embed="rId14"/>
          <a:stretch>
            <a:fillRect/>
          </a:stretch>
        </p:blipFill>
        <p:spPr>
          <a:xfrm>
            <a:off x="7711621" y="289576"/>
            <a:ext cx="1168210" cy="607850"/>
          </a:xfrm>
          <a:prstGeom prst="rect">
            <a:avLst/>
          </a:prstGeom>
        </p:spPr>
      </p:pic>
      <p:sp>
        <p:nvSpPr>
          <p:cNvPr id="15" name="Titelplatzhalter 14"/>
          <p:cNvSpPr>
            <a:spLocks noGrp="1"/>
          </p:cNvSpPr>
          <p:nvPr userDrawn="1">
            <p:ph type="title"/>
          </p:nvPr>
        </p:nvSpPr>
        <p:spPr bwMode="auto">
          <a:xfrm>
            <a:off x="462408" y="139700"/>
            <a:ext cx="6840000" cy="903822"/>
          </a:xfrm>
          <a:prstGeom prst="rect">
            <a:avLst/>
          </a:prstGeom>
        </p:spPr>
        <p:txBody>
          <a:bodyPr vert="horz" lIns="0" tIns="0" rIns="0" bIns="0" rtlCol="0" anchor="ctr">
            <a:normAutofit/>
          </a:bodyPr>
          <a:lstStyle/>
          <a:p>
            <a:r>
              <a:rPr lang="en-GB" dirty="0" smtClean="0"/>
              <a:t>Click to change Master title style</a:t>
            </a:r>
            <a:endParaRPr lang="en-GB" dirty="0"/>
          </a:p>
        </p:txBody>
      </p:sp>
      <p:pic>
        <p:nvPicPr>
          <p:cNvPr id="10" name="Grafik 9"/>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7792113" y="5275100"/>
            <a:ext cx="1083600" cy="249400"/>
          </a:xfrm>
          <a:prstGeom prst="rect">
            <a:avLst/>
          </a:prstGeom>
        </p:spPr>
      </p:pic>
      <p:pic>
        <p:nvPicPr>
          <p:cNvPr id="11" name="Grafik 7" descr="Logo Tax.tif"/>
          <p:cNvPicPr>
            <a:picLocks noChangeAspect="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444146" y="5113178"/>
            <a:ext cx="557337" cy="477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feld 8"/>
          <p:cNvSpPr txBox="1"/>
          <p:nvPr userDrawn="1"/>
        </p:nvSpPr>
        <p:spPr>
          <a:xfrm>
            <a:off x="965406" y="5307970"/>
            <a:ext cx="5769000" cy="261937"/>
          </a:xfrm>
          <a:prstGeom prst="rect">
            <a:avLst/>
          </a:prstGeom>
          <a:noFill/>
        </p:spPr>
        <p:txBody>
          <a:bodyPr wrap="square">
            <a:spAutoFit/>
          </a:bodyPr>
          <a:lstStyle/>
          <a:p>
            <a:pPr>
              <a:defRPr/>
            </a:pPr>
            <a:r>
              <a:rPr lang="en-GB" sz="1050" b="1" kern="1200" dirty="0">
                <a:solidFill>
                  <a:srgbClr val="003A74"/>
                </a:solidFill>
                <a:latin typeface="Verdana" pitchFamily="34" charset="0"/>
                <a:ea typeface="+mn-ea"/>
                <a:cs typeface="+mn-cs"/>
              </a:rPr>
              <a:t>Institute for Austrian and International Tax Law </a:t>
            </a:r>
            <a:r>
              <a:rPr lang="en-GB" sz="500" dirty="0" smtClean="0">
                <a:solidFill>
                  <a:srgbClr val="003A74"/>
                </a:solidFill>
                <a:latin typeface="Verdana" pitchFamily="34" charset="0"/>
                <a:sym typeface="Wingdings"/>
              </a:rPr>
              <a:t></a:t>
            </a:r>
            <a:r>
              <a:rPr lang="en-GB" sz="1050" kern="1200" dirty="0" smtClean="0">
                <a:solidFill>
                  <a:srgbClr val="003A74"/>
                </a:solidFill>
                <a:latin typeface="Verdana" pitchFamily="34" charset="0"/>
                <a:ea typeface="+mn-ea"/>
                <a:cs typeface="+mn-cs"/>
                <a:sym typeface="Wingdings"/>
              </a:rPr>
              <a:t> </a:t>
            </a:r>
            <a:r>
              <a:rPr lang="en-GB" sz="1050" kern="1200" dirty="0">
                <a:solidFill>
                  <a:srgbClr val="003A74"/>
                </a:solidFill>
                <a:latin typeface="Verdana" pitchFamily="34" charset="0"/>
                <a:ea typeface="+mn-ea"/>
                <a:cs typeface="+mn-cs"/>
              </a:rPr>
              <a:t>www.wu.ac.at/taxlaw</a:t>
            </a:r>
          </a:p>
        </p:txBody>
      </p:sp>
      <p:sp>
        <p:nvSpPr>
          <p:cNvPr id="13" name="Foliennummernplatzhalter 9"/>
          <p:cNvSpPr>
            <a:spLocks noGrp="1"/>
          </p:cNvSpPr>
          <p:nvPr>
            <p:ph type="sldNum" sz="quarter" idx="4"/>
          </p:nvPr>
        </p:nvSpPr>
        <p:spPr>
          <a:xfrm>
            <a:off x="7124699" y="5296319"/>
            <a:ext cx="623783" cy="258085"/>
          </a:xfrm>
          <a:prstGeom prst="rect">
            <a:avLst/>
          </a:prstGeom>
        </p:spPr>
        <p:txBody>
          <a:bodyPr/>
          <a:lstStyle>
            <a:lvl1pPr>
              <a:defRPr sz="1050"/>
            </a:lvl1pPr>
          </a:lstStyle>
          <a:p>
            <a:fld id="{BE3DC40E-DBBE-4E2D-9EEC-FBF0DA0E9179}" type="slidenum">
              <a:rPr lang="en-GB" smtClean="0"/>
              <a:pPr/>
              <a:t>‹#›</a:t>
            </a:fld>
            <a:endParaRPr lang="en-GB" dirty="0"/>
          </a:p>
        </p:txBody>
      </p:sp>
      <p:sp>
        <p:nvSpPr>
          <p:cNvPr id="14" name="TextBox 6"/>
          <p:cNvSpPr txBox="1"/>
          <p:nvPr userDrawn="1"/>
        </p:nvSpPr>
        <p:spPr>
          <a:xfrm>
            <a:off x="7088484" y="5562043"/>
            <a:ext cx="2051720" cy="161583"/>
          </a:xfrm>
          <a:prstGeom prst="rect">
            <a:avLst/>
          </a:prstGeom>
          <a:noFill/>
        </p:spPr>
        <p:txBody>
          <a:bodyPr wrap="square" lIns="0" tIns="0" rIns="0" bIns="0" rtlCol="0">
            <a:spAutoFit/>
          </a:bodyPr>
          <a:lstStyle/>
          <a:p>
            <a:r>
              <a:rPr lang="de-AT" sz="1050" dirty="0" smtClean="0">
                <a:solidFill>
                  <a:schemeClr val="tx1"/>
                </a:solidFill>
                <a:latin typeface="+mn-lt"/>
              </a:rPr>
              <a:t>© WU Transfer Pricing Center</a:t>
            </a:r>
            <a:endParaRPr lang="en-US" sz="1050" dirty="0">
              <a:solidFill>
                <a:schemeClr val="tx1"/>
              </a:solidFill>
              <a:latin typeface="+mn-lt"/>
            </a:endParaRP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1" r:id="rId3"/>
    <p:sldLayoutId id="2147483664" r:id="rId4"/>
    <p:sldLayoutId id="2147483663" r:id="rId5"/>
    <p:sldLayoutId id="2147483667" r:id="rId6"/>
    <p:sldLayoutId id="2147483668" r:id="rId7"/>
    <p:sldLayoutId id="2147483670" r:id="rId8"/>
    <p:sldLayoutId id="2147483688" r:id="rId9"/>
    <p:sldLayoutId id="2147483690" r:id="rId10"/>
    <p:sldLayoutId id="2147483691" r:id="rId11"/>
    <p:sldLayoutId id="2147483692" r:id="rId12"/>
  </p:sldLayoutIdLst>
  <p:transition>
    <p:fade/>
  </p:transition>
  <p:timing>
    <p:tnLst>
      <p:par>
        <p:cTn id="1" dur="indefinite" restart="never" nodeType="tmRoot"/>
      </p:par>
    </p:tnLst>
  </p:timing>
  <p:hf hdr="0" ftr="0" dt="0"/>
  <p:txStyles>
    <p:titleStyle>
      <a:lvl1pPr algn="l" defTabSz="914306" rtl="0" eaLnBrk="1" latinLnBrk="0" hangingPunct="1">
        <a:lnSpc>
          <a:spcPct val="100000"/>
        </a:lnSpc>
        <a:spcBef>
          <a:spcPct val="0"/>
        </a:spcBef>
        <a:buNone/>
        <a:defRPr sz="2400" b="1" kern="1200" baseline="0">
          <a:solidFill>
            <a:schemeClr val="tx1"/>
          </a:solidFill>
          <a:latin typeface="Georgia" charset="0"/>
          <a:ea typeface="Georgia" charset="0"/>
          <a:cs typeface="Georgia" charset="0"/>
        </a:defRPr>
      </a:lvl1pPr>
    </p:titleStyle>
    <p:bodyStyle>
      <a:lvl1pPr marL="266700" indent="-266700" algn="l" defTabSz="914306" rtl="0" eaLnBrk="1" latinLnBrk="0" hangingPunct="1">
        <a:lnSpc>
          <a:spcPct val="100000"/>
        </a:lnSpc>
        <a:spcBef>
          <a:spcPts val="0"/>
        </a:spcBef>
        <a:spcAft>
          <a:spcPts val="600"/>
        </a:spcAft>
        <a:buClr>
          <a:schemeClr val="accent1"/>
        </a:buClr>
        <a:buFont typeface="Wingdings" charset="2"/>
        <a:buChar char="§"/>
        <a:defRPr sz="1600" kern="1200" baseline="0">
          <a:solidFill>
            <a:schemeClr val="tx1"/>
          </a:solidFill>
          <a:latin typeface="+mn-lt"/>
          <a:ea typeface="+mn-ea"/>
          <a:cs typeface="+mn-cs"/>
        </a:defRPr>
      </a:lvl1pPr>
      <a:lvl2pPr marL="539750" indent="-273050" algn="l" defTabSz="914306" rtl="0" eaLnBrk="1" latinLnBrk="0" hangingPunct="1">
        <a:lnSpc>
          <a:spcPct val="100000"/>
        </a:lnSpc>
        <a:spcBef>
          <a:spcPts val="0"/>
        </a:spcBef>
        <a:spcAft>
          <a:spcPts val="400"/>
        </a:spcAft>
        <a:buClr>
          <a:schemeClr val="accent1"/>
        </a:buClr>
        <a:buSzPct val="100000"/>
        <a:buFont typeface="Wingdings" charset="2"/>
        <a:buChar char="§"/>
        <a:defRPr sz="1500" kern="1200" baseline="0">
          <a:solidFill>
            <a:schemeClr val="tx1"/>
          </a:solidFill>
          <a:latin typeface="+mn-lt"/>
          <a:ea typeface="+mn-ea"/>
          <a:cs typeface="+mn-cs"/>
        </a:defRPr>
      </a:lvl2pPr>
      <a:lvl3pPr marL="814388" indent="-273050" algn="l" defTabSz="914306" rtl="0" eaLnBrk="1" latinLnBrk="0" hangingPunct="1">
        <a:lnSpc>
          <a:spcPct val="100000"/>
        </a:lnSpc>
        <a:spcBef>
          <a:spcPts val="0"/>
        </a:spcBef>
        <a:spcAft>
          <a:spcPts val="400"/>
        </a:spcAft>
        <a:buClr>
          <a:schemeClr val="accent1"/>
        </a:buClr>
        <a:buFont typeface="Wingdings" charset="2"/>
        <a:buChar char="§"/>
        <a:defRPr sz="1400" kern="1200" baseline="0">
          <a:solidFill>
            <a:schemeClr val="tx1"/>
          </a:solidFill>
          <a:latin typeface="+mn-lt"/>
          <a:ea typeface="+mn-ea"/>
          <a:cs typeface="+mn-cs"/>
        </a:defRPr>
      </a:lvl3pPr>
      <a:lvl4pPr marL="1074738" indent="-266700" algn="l" defTabSz="914306" rtl="0" eaLnBrk="1" latinLnBrk="0" hangingPunct="1">
        <a:lnSpc>
          <a:spcPct val="100000"/>
        </a:lnSpc>
        <a:spcBef>
          <a:spcPts val="0"/>
        </a:spcBef>
        <a:spcAft>
          <a:spcPts val="400"/>
        </a:spcAft>
        <a:buClr>
          <a:schemeClr val="accent1"/>
        </a:buClr>
        <a:buFont typeface="Wingdings" charset="2"/>
        <a:buChar char="§"/>
        <a:defRPr sz="1200" kern="1200" baseline="0">
          <a:solidFill>
            <a:schemeClr val="tx1"/>
          </a:solidFill>
          <a:latin typeface="+mn-lt"/>
          <a:ea typeface="+mn-ea"/>
          <a:cs typeface="+mn-cs"/>
        </a:defRPr>
      </a:lvl4pPr>
      <a:lvl5pPr marL="1341438" indent="-263525" algn="l" defTabSz="914306" rtl="0" eaLnBrk="1" latinLnBrk="0" hangingPunct="1">
        <a:lnSpc>
          <a:spcPct val="100000"/>
        </a:lnSpc>
        <a:spcBef>
          <a:spcPts val="0"/>
        </a:spcBef>
        <a:spcAft>
          <a:spcPts val="400"/>
        </a:spcAft>
        <a:buClr>
          <a:schemeClr val="accent1"/>
        </a:buClr>
        <a:buFont typeface="Wingdings" charset="2"/>
        <a:buChar char="§"/>
        <a:defRPr sz="1200" kern="1200" baseline="0">
          <a:solidFill>
            <a:schemeClr val="tx1"/>
          </a:solidFill>
          <a:latin typeface="+mn-lt"/>
          <a:ea typeface="+mn-ea"/>
          <a:cs typeface="+mn-cs"/>
        </a:defRPr>
      </a:lvl5pPr>
      <a:lvl6pPr marL="2514343" indent="-228577" algn="l" defTabSz="91430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96" indent="-228577" algn="l" defTabSz="91430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50" indent="-228577" algn="l" defTabSz="91430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03" indent="-228577" algn="l" defTabSz="91430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306" rtl="0" eaLnBrk="1" latinLnBrk="0" hangingPunct="1">
        <a:defRPr sz="1800" kern="1200">
          <a:solidFill>
            <a:schemeClr val="tx1"/>
          </a:solidFill>
          <a:latin typeface="+mn-lt"/>
          <a:ea typeface="+mn-ea"/>
          <a:cs typeface="+mn-cs"/>
        </a:defRPr>
      </a:lvl1pPr>
      <a:lvl2pPr marL="457153" algn="l" defTabSz="914306" rtl="0" eaLnBrk="1" latinLnBrk="0" hangingPunct="1">
        <a:defRPr sz="1800" kern="1200">
          <a:solidFill>
            <a:schemeClr val="tx1"/>
          </a:solidFill>
          <a:latin typeface="+mn-lt"/>
          <a:ea typeface="+mn-ea"/>
          <a:cs typeface="+mn-cs"/>
        </a:defRPr>
      </a:lvl2pPr>
      <a:lvl3pPr marL="914306" algn="l" defTabSz="914306" rtl="0" eaLnBrk="1" latinLnBrk="0" hangingPunct="1">
        <a:defRPr sz="1800" kern="1200">
          <a:solidFill>
            <a:schemeClr val="tx1"/>
          </a:solidFill>
          <a:latin typeface="+mn-lt"/>
          <a:ea typeface="+mn-ea"/>
          <a:cs typeface="+mn-cs"/>
        </a:defRPr>
      </a:lvl3pPr>
      <a:lvl4pPr marL="1371460" algn="l" defTabSz="914306" rtl="0" eaLnBrk="1" latinLnBrk="0" hangingPunct="1">
        <a:defRPr sz="1800" kern="1200">
          <a:solidFill>
            <a:schemeClr val="tx1"/>
          </a:solidFill>
          <a:latin typeface="+mn-lt"/>
          <a:ea typeface="+mn-ea"/>
          <a:cs typeface="+mn-cs"/>
        </a:defRPr>
      </a:lvl4pPr>
      <a:lvl5pPr marL="1828613" algn="l" defTabSz="914306" rtl="0" eaLnBrk="1" latinLnBrk="0" hangingPunct="1">
        <a:defRPr sz="1800" kern="1200">
          <a:solidFill>
            <a:schemeClr val="tx1"/>
          </a:solidFill>
          <a:latin typeface="+mn-lt"/>
          <a:ea typeface="+mn-ea"/>
          <a:cs typeface="+mn-cs"/>
        </a:defRPr>
      </a:lvl5pPr>
      <a:lvl6pPr marL="2285767" algn="l" defTabSz="914306" rtl="0" eaLnBrk="1" latinLnBrk="0" hangingPunct="1">
        <a:defRPr sz="1800" kern="1200">
          <a:solidFill>
            <a:schemeClr val="tx1"/>
          </a:solidFill>
          <a:latin typeface="+mn-lt"/>
          <a:ea typeface="+mn-ea"/>
          <a:cs typeface="+mn-cs"/>
        </a:defRPr>
      </a:lvl6pPr>
      <a:lvl7pPr marL="2742920" algn="l" defTabSz="914306" rtl="0" eaLnBrk="1" latinLnBrk="0" hangingPunct="1">
        <a:defRPr sz="1800" kern="1200">
          <a:solidFill>
            <a:schemeClr val="tx1"/>
          </a:solidFill>
          <a:latin typeface="+mn-lt"/>
          <a:ea typeface="+mn-ea"/>
          <a:cs typeface="+mn-cs"/>
        </a:defRPr>
      </a:lvl7pPr>
      <a:lvl8pPr marL="3200073" algn="l" defTabSz="914306" rtl="0" eaLnBrk="1" latinLnBrk="0" hangingPunct="1">
        <a:defRPr sz="1800" kern="1200">
          <a:solidFill>
            <a:schemeClr val="tx1"/>
          </a:solidFill>
          <a:latin typeface="+mn-lt"/>
          <a:ea typeface="+mn-ea"/>
          <a:cs typeface="+mn-cs"/>
        </a:defRPr>
      </a:lvl8pPr>
      <a:lvl9pPr marL="3657227" algn="l" defTabSz="914306"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pos="2880" userDrawn="1">
          <p15:clr>
            <a:srgbClr val="F26B43"/>
          </p15:clr>
        </p15:guide>
        <p15:guide id="3" pos="288" userDrawn="1">
          <p15:clr>
            <a:srgbClr val="F26B43"/>
          </p15:clr>
        </p15:guide>
        <p15:guide id="4" pos="5179" userDrawn="1">
          <p15:clr>
            <a:srgbClr val="F26B43"/>
          </p15:clr>
        </p15:guide>
        <p15:guide id="5" pos="5467" userDrawn="1">
          <p15:clr>
            <a:srgbClr val="F26B43"/>
          </p15:clr>
        </p15:guide>
        <p15:guide id="7" orient="horz" pos="3278" userDrawn="1">
          <p15:clr>
            <a:srgbClr val="F26B43"/>
          </p15:clr>
        </p15:guide>
        <p15:guide id="9" orient="horz" pos="182" userDrawn="1">
          <p15:clr>
            <a:srgbClr val="F26B43"/>
          </p15:clr>
        </p15:guide>
        <p15:guide id="10" orient="horz" pos="847" userDrawn="1">
          <p15:clr>
            <a:srgbClr val="F26B43"/>
          </p15:clr>
        </p15:guide>
        <p15:guide id="11" orient="horz" pos="3522" userDrawn="1">
          <p15:clr>
            <a:srgbClr val="F26B43"/>
          </p15:clr>
        </p15:guide>
        <p15:guide id="12" orient="horz" pos="109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google.nl/url?sa=i&amp;rct=j&amp;q=&amp;esrc=s&amp;frm=1&amp;source=images&amp;cd=&amp;cad=rja&amp;uact=8&amp;ved=0CAcQjRxqFQoTCL3kjqn7vsgCFQFZGgodxwYH6A&amp;url=http://www.keepeek.com/Digital-Asset-Management/oecd/taxation/aligning-transfer-pricing-outcomes-with-value-creation-actions-8-10-2015-final-reports_9789264241244-en&amp;psig=AFQjCNEmBDQMBcbtFU3b0_l-Af-1wx9VZw&amp;ust=1444809027423215"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hyperlink" Target="https://youtu.be/vLgxr9MARYs" TargetMode="Externa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t>The Transfer Pricing </a:t>
            </a:r>
            <a:r>
              <a:rPr lang="en-US" altLang="en-US" dirty="0" smtClean="0"/>
              <a:t>Changes Introduced </a:t>
            </a:r>
            <a:r>
              <a:rPr lang="en-US" altLang="en-US" dirty="0"/>
              <a:t>by the BEPS </a:t>
            </a:r>
            <a:r>
              <a:rPr lang="en-US" altLang="en-US" dirty="0" smtClean="0"/>
              <a:t>Action Plan</a:t>
            </a:r>
            <a:endParaRPr lang="de-AT" dirty="0"/>
          </a:p>
        </p:txBody>
      </p:sp>
      <p:pic>
        <p:nvPicPr>
          <p:cNvPr id="9" name="Picture Placeholder 8"/>
          <p:cNvPicPr>
            <a:picLocks noGrp="1" noChangeAspect="1"/>
          </p:cNvPicPr>
          <p:nvPr>
            <p:ph type="pic" sz="quarter" idx="12"/>
          </p:nvPr>
        </p:nvPicPr>
        <p:blipFill rotWithShape="1">
          <a:blip r:embed="rId2" cstate="print">
            <a:extLst>
              <a:ext uri="{28A0092B-C50C-407E-A947-70E740481C1C}">
                <a14:useLocalDpi xmlns:a14="http://schemas.microsoft.com/office/drawing/2010/main" val="0"/>
              </a:ext>
            </a:extLst>
          </a:blip>
          <a:srcRect t="5160" b="5160"/>
          <a:stretch/>
        </p:blipFill>
        <p:spPr>
          <a:xfrm>
            <a:off x="3626070" y="2933700"/>
            <a:ext cx="1784130" cy="823646"/>
          </a:xfrm>
        </p:spPr>
      </p:pic>
      <p:sp>
        <p:nvSpPr>
          <p:cNvPr id="7" name="Text Placeholder 4"/>
          <p:cNvSpPr>
            <a:spLocks noGrp="1"/>
          </p:cNvSpPr>
          <p:nvPr>
            <p:ph type="body" sz="quarter" idx="15"/>
          </p:nvPr>
        </p:nvSpPr>
        <p:spPr>
          <a:xfrm>
            <a:off x="605232" y="3032032"/>
            <a:ext cx="2894012" cy="312737"/>
          </a:xfrm>
        </p:spPr>
        <p:txBody>
          <a:bodyPr>
            <a:normAutofit/>
          </a:bodyPr>
          <a:lstStyle/>
          <a:p>
            <a:r>
              <a:rPr lang="de-AT" dirty="0"/>
              <a:t>Dr. Raffaele Petruzzi, LL.M</a:t>
            </a:r>
            <a:r>
              <a:rPr lang="de-AT" dirty="0" smtClean="0"/>
              <a:t>.</a:t>
            </a:r>
            <a:endParaRPr lang="de-AT" dirty="0"/>
          </a:p>
        </p:txBody>
      </p:sp>
      <p:sp>
        <p:nvSpPr>
          <p:cNvPr id="8" name="Text Placeholder 5"/>
          <p:cNvSpPr>
            <a:spLocks noGrp="1"/>
          </p:cNvSpPr>
          <p:nvPr>
            <p:ph type="body" sz="quarter" idx="16"/>
          </p:nvPr>
        </p:nvSpPr>
        <p:spPr>
          <a:xfrm>
            <a:off x="605232" y="3355904"/>
            <a:ext cx="2894012" cy="418498"/>
          </a:xfrm>
        </p:spPr>
        <p:txBody>
          <a:bodyPr>
            <a:normAutofit fontScale="77500" lnSpcReduction="20000"/>
          </a:bodyPr>
          <a:lstStyle/>
          <a:p>
            <a:r>
              <a:rPr lang="de-AT" dirty="0" smtClean="0"/>
              <a:t>Managing </a:t>
            </a:r>
            <a:r>
              <a:rPr lang="de-AT" dirty="0" err="1"/>
              <a:t>Director</a:t>
            </a:r>
            <a:r>
              <a:rPr lang="de-AT" dirty="0"/>
              <a:t>, WU Transfer Pricing </a:t>
            </a:r>
            <a:r>
              <a:rPr lang="de-AT" dirty="0" smtClean="0"/>
              <a:t>Center</a:t>
            </a:r>
          </a:p>
          <a:p>
            <a:r>
              <a:rPr lang="de-AT" dirty="0" smtClean="0"/>
              <a:t>Transfer Pricing </a:t>
            </a:r>
            <a:r>
              <a:rPr lang="de-AT" dirty="0" err="1" smtClean="0"/>
              <a:t>Advisor</a:t>
            </a:r>
            <a:endParaRPr lang="de-AT" dirty="0"/>
          </a:p>
        </p:txBody>
      </p:sp>
    </p:spTree>
    <p:extLst>
      <p:ext uri="{BB962C8B-B14F-4D97-AF65-F5344CB8AC3E}">
        <p14:creationId xmlns:p14="http://schemas.microsoft.com/office/powerpoint/2010/main" val="2260588100"/>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151620" y="217207"/>
            <a:ext cx="5820647" cy="882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333" b="1" dirty="0">
                <a:solidFill>
                  <a:schemeClr val="bg1"/>
                </a:solidFill>
                <a:latin typeface="+mj-lt"/>
              </a:rPr>
              <a:t>BEPS Action Plan</a:t>
            </a:r>
          </a:p>
        </p:txBody>
      </p:sp>
      <p:pic>
        <p:nvPicPr>
          <p:cNvPr id="18" name="Picture 2" descr="http://asset.keepeek-cache.com/medias/domain21/_pdf/media2196/341673-tdbf3pr9hh/large/0.jpg">
            <a:hlinkClick r:id="rId3"/>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873388" y="1326604"/>
            <a:ext cx="2138865" cy="321108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011370" y="1330937"/>
            <a:ext cx="2055747" cy="3146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3"/>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434295" y="1326604"/>
            <a:ext cx="2058524" cy="32110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itle 1"/>
          <p:cNvSpPr txBox="1">
            <a:spLocks/>
          </p:cNvSpPr>
          <p:nvPr/>
        </p:nvSpPr>
        <p:spPr>
          <a:xfrm>
            <a:off x="758940" y="4553929"/>
            <a:ext cx="2605835" cy="384721"/>
          </a:xfrm>
          <a:prstGeom prst="rect">
            <a:avLst/>
          </a:prstGeom>
        </p:spPr>
        <p:txBody>
          <a:bodyPr vert="horz" wrap="square" lIns="76200" tIns="38100" rIns="76200" bIns="38100" rtlCol="0" anchor="ctr" anchorCtr="0">
            <a:spAutoFit/>
          </a:bodyPr>
          <a:lstStyle>
            <a:lvl1pPr algn="l" rtl="0" eaLnBrk="1" latinLnBrk="0" hangingPunct="1">
              <a:lnSpc>
                <a:spcPts val="5400"/>
              </a:lnSpc>
              <a:spcBef>
                <a:spcPct val="0"/>
              </a:spcBef>
              <a:buNone/>
              <a:defRPr kumimoji="0" sz="4000" b="1" i="0" kern="1200" cap="all" baseline="0">
                <a:solidFill>
                  <a:schemeClr val="bg1">
                    <a:lumMod val="50000"/>
                  </a:schemeClr>
                </a:solidFill>
                <a:latin typeface="+mj-lt"/>
                <a:ea typeface="+mj-ea"/>
                <a:cs typeface="+mj-cs"/>
              </a:defRPr>
            </a:lvl1pPr>
          </a:lstStyle>
          <a:p>
            <a:pPr algn="ctr">
              <a:lnSpc>
                <a:spcPct val="100000"/>
              </a:lnSpc>
            </a:pPr>
            <a:r>
              <a:rPr lang="en-GB" sz="2000" b="0" cap="none" dirty="0">
                <a:solidFill>
                  <a:sysClr val="windowText" lastClr="000000"/>
                </a:solidFill>
                <a:latin typeface="+mn-lt"/>
              </a:rPr>
              <a:t>February 2013</a:t>
            </a:r>
          </a:p>
        </p:txBody>
      </p:sp>
      <p:sp>
        <p:nvSpPr>
          <p:cNvPr id="2" name="Title 1"/>
          <p:cNvSpPr>
            <a:spLocks noGrp="1"/>
          </p:cNvSpPr>
          <p:nvPr>
            <p:ph type="title"/>
          </p:nvPr>
        </p:nvSpPr>
        <p:spPr/>
        <p:txBody>
          <a:bodyPr/>
          <a:lstStyle/>
          <a:p>
            <a:r>
              <a:rPr lang="en-US" dirty="0" smtClean="0"/>
              <a:t>The BEPS timeline</a:t>
            </a:r>
            <a:endParaRPr lang="de-AT" dirty="0"/>
          </a:p>
        </p:txBody>
      </p:sp>
      <p:sp>
        <p:nvSpPr>
          <p:cNvPr id="4" name="Rectangle 3"/>
          <p:cNvSpPr/>
          <p:nvPr/>
        </p:nvSpPr>
        <p:spPr>
          <a:xfrm>
            <a:off x="3721616" y="4558179"/>
            <a:ext cx="1306769" cy="369332"/>
          </a:xfrm>
          <a:prstGeom prst="rect">
            <a:avLst/>
          </a:prstGeom>
        </p:spPr>
        <p:txBody>
          <a:bodyPr wrap="none">
            <a:spAutoFit/>
          </a:bodyPr>
          <a:lstStyle/>
          <a:p>
            <a:pPr algn="ctr">
              <a:lnSpc>
                <a:spcPct val="100000"/>
              </a:lnSpc>
            </a:pPr>
            <a:r>
              <a:rPr lang="en-GB" dirty="0" smtClean="0">
                <a:solidFill>
                  <a:sysClr val="windowText" lastClr="000000"/>
                </a:solidFill>
              </a:rPr>
              <a:t>July </a:t>
            </a:r>
            <a:r>
              <a:rPr lang="en-GB" dirty="0">
                <a:solidFill>
                  <a:sysClr val="windowText" lastClr="000000"/>
                </a:solidFill>
              </a:rPr>
              <a:t>2013</a:t>
            </a:r>
          </a:p>
        </p:txBody>
      </p:sp>
      <p:sp>
        <p:nvSpPr>
          <p:cNvPr id="5" name="Rectangle 4"/>
          <p:cNvSpPr/>
          <p:nvPr/>
        </p:nvSpPr>
        <p:spPr>
          <a:xfrm>
            <a:off x="6189294" y="4551049"/>
            <a:ext cx="1768433" cy="369332"/>
          </a:xfrm>
          <a:prstGeom prst="rect">
            <a:avLst/>
          </a:prstGeom>
        </p:spPr>
        <p:txBody>
          <a:bodyPr wrap="none">
            <a:spAutoFit/>
          </a:bodyPr>
          <a:lstStyle/>
          <a:p>
            <a:pPr algn="ctr">
              <a:lnSpc>
                <a:spcPct val="100000"/>
              </a:lnSpc>
            </a:pPr>
            <a:r>
              <a:rPr lang="en-GB" dirty="0" smtClean="0">
                <a:solidFill>
                  <a:sysClr val="windowText" lastClr="000000"/>
                </a:solidFill>
              </a:rPr>
              <a:t>October 2015</a:t>
            </a:r>
            <a:endParaRPr lang="en-GB" dirty="0">
              <a:solidFill>
                <a:sysClr val="windowText" lastClr="000000"/>
              </a:solidFill>
            </a:endParaRPr>
          </a:p>
        </p:txBody>
      </p:sp>
    </p:spTree>
    <p:extLst>
      <p:ext uri="{BB962C8B-B14F-4D97-AF65-F5344CB8AC3E}">
        <p14:creationId xmlns:p14="http://schemas.microsoft.com/office/powerpoint/2010/main" val="38937138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oAutofit/>
          </a:bodyPr>
          <a:lstStyle/>
          <a:p>
            <a:pPr marL="0" indent="0">
              <a:buNone/>
            </a:pPr>
            <a:r>
              <a:rPr lang="en-GB" sz="1667" b="1" dirty="0">
                <a:ea typeface="Verdana" panose="020B0604030504040204" pitchFamily="34" charset="0"/>
                <a:cs typeface="Verdana" panose="020B0604030504040204" pitchFamily="34" charset="0"/>
              </a:rPr>
              <a:t>As the economy became more globally integrated, so did corporations</a:t>
            </a:r>
            <a:r>
              <a:rPr lang="en-GB" sz="1667" dirty="0" smtClean="0">
                <a:ea typeface="Verdana" panose="020B0604030504040204" pitchFamily="34" charset="0"/>
                <a:cs typeface="Verdana" panose="020B0604030504040204" pitchFamily="34" charset="0"/>
              </a:rPr>
              <a:t>…</a:t>
            </a:r>
            <a:endParaRPr lang="en-GB" sz="1667" dirty="0">
              <a:ea typeface="Verdana" panose="020B0604030504040204" pitchFamily="34" charset="0"/>
              <a:cs typeface="Verdana" panose="020B0604030504040204" pitchFamily="34" charset="0"/>
            </a:endParaRPr>
          </a:p>
          <a:p>
            <a:r>
              <a:rPr lang="en-GB" sz="1167" dirty="0">
                <a:ea typeface="Verdana" panose="020B0604030504040204" pitchFamily="34" charset="0"/>
                <a:cs typeface="Verdana" panose="020B0604030504040204" pitchFamily="34" charset="0"/>
              </a:rPr>
              <a:t>Multi-national enterprises (MNE) represent a large proportion of global GDP, intra-firm trade represents a growing proportion of this overall trade. </a:t>
            </a:r>
          </a:p>
          <a:p>
            <a:r>
              <a:rPr lang="en-GB" sz="1167" dirty="0">
                <a:ea typeface="Verdana" panose="020B0604030504040204" pitchFamily="34" charset="0"/>
                <a:cs typeface="Verdana" panose="020B0604030504040204" pitchFamily="34" charset="0"/>
              </a:rPr>
              <a:t>Globalisation has resulted in a </a:t>
            </a:r>
            <a:r>
              <a:rPr lang="en-GB" sz="1167" b="1" dirty="0">
                <a:solidFill>
                  <a:srgbClr val="FF0000"/>
                </a:solidFill>
                <a:ea typeface="Verdana" panose="020B0604030504040204" pitchFamily="34" charset="0"/>
                <a:cs typeface="Verdana" panose="020B0604030504040204" pitchFamily="34" charset="0"/>
              </a:rPr>
              <a:t>shift from country-specific operating models to global models based on matrix management organisations and integrated supply chains that centralise several functions at a regional or global level.</a:t>
            </a:r>
          </a:p>
          <a:p>
            <a:r>
              <a:rPr lang="en-GB" sz="1167" dirty="0">
                <a:ea typeface="Verdana" panose="020B0604030504040204" pitchFamily="34" charset="0"/>
                <a:cs typeface="Verdana" panose="020B0604030504040204" pitchFamily="34" charset="0"/>
              </a:rPr>
              <a:t>The growing importance of the </a:t>
            </a:r>
            <a:r>
              <a:rPr lang="en-GB" sz="1167" b="1" dirty="0">
                <a:solidFill>
                  <a:srgbClr val="FF0000"/>
                </a:solidFill>
                <a:ea typeface="Verdana" panose="020B0604030504040204" pitchFamily="34" charset="0"/>
                <a:cs typeface="Verdana" panose="020B0604030504040204" pitchFamily="34" charset="0"/>
              </a:rPr>
              <a:t>service component </a:t>
            </a:r>
            <a:r>
              <a:rPr lang="en-GB" sz="1167" dirty="0">
                <a:ea typeface="Verdana" panose="020B0604030504040204" pitchFamily="34" charset="0"/>
                <a:cs typeface="Verdana" panose="020B0604030504040204" pitchFamily="34" charset="0"/>
              </a:rPr>
              <a:t>of the economy, and of </a:t>
            </a:r>
            <a:r>
              <a:rPr lang="en-GB" sz="1167" b="1" dirty="0">
                <a:solidFill>
                  <a:srgbClr val="FF0000"/>
                </a:solidFill>
                <a:ea typeface="Verdana" panose="020B0604030504040204" pitchFamily="34" charset="0"/>
                <a:cs typeface="Verdana" panose="020B0604030504040204" pitchFamily="34" charset="0"/>
              </a:rPr>
              <a:t>digital products </a:t>
            </a:r>
            <a:r>
              <a:rPr lang="en-GB" sz="1167" dirty="0">
                <a:ea typeface="Verdana" panose="020B0604030504040204" pitchFamily="34" charset="0"/>
                <a:cs typeface="Verdana" panose="020B0604030504040204" pitchFamily="34" charset="0"/>
              </a:rPr>
              <a:t>that often can be delivered over the Internet, has made it much easier for businesses </a:t>
            </a:r>
            <a:r>
              <a:rPr lang="en-GB" sz="1167" b="1" dirty="0">
                <a:solidFill>
                  <a:srgbClr val="FF0000"/>
                </a:solidFill>
                <a:ea typeface="Verdana" panose="020B0604030504040204" pitchFamily="34" charset="0"/>
                <a:cs typeface="Verdana" panose="020B0604030504040204" pitchFamily="34" charset="0"/>
              </a:rPr>
              <a:t>to locate many productive activities in geographic locations that are distant from the physical location of their customers. </a:t>
            </a:r>
          </a:p>
          <a:p>
            <a:r>
              <a:rPr lang="en-GB" sz="1167" dirty="0">
                <a:ea typeface="Verdana" panose="020B0604030504040204" pitchFamily="34" charset="0"/>
                <a:cs typeface="Verdana" panose="020B0604030504040204" pitchFamily="34" charset="0"/>
              </a:rPr>
              <a:t>These developments have been accompanied by an increasing sophistication of tax planners in identifying and exploiting the legal arbitrage opportunities and the boundaries of acceptable tax planning, thus providing MNEs with more opportunities/confidence in taking aggressive tax positions….     </a:t>
            </a:r>
          </a:p>
        </p:txBody>
      </p:sp>
      <p:sp>
        <p:nvSpPr>
          <p:cNvPr id="2" name="Titel 1"/>
          <p:cNvSpPr>
            <a:spLocks noGrp="1"/>
          </p:cNvSpPr>
          <p:nvPr>
            <p:ph type="title"/>
          </p:nvPr>
        </p:nvSpPr>
        <p:spPr/>
        <p:txBody>
          <a:bodyPr>
            <a:normAutofit/>
          </a:bodyPr>
          <a:lstStyle/>
          <a:p>
            <a:r>
              <a:rPr lang="de-CH" dirty="0" smtClean="0">
                <a:ea typeface="Verdana" panose="020B0604030504040204" pitchFamily="34" charset="0"/>
                <a:cs typeface="Verdana" panose="020B0604030504040204" pitchFamily="34" charset="0"/>
              </a:rPr>
              <a:t>BEPS Action Plan </a:t>
            </a:r>
            <a:r>
              <a:rPr lang="de-CH" dirty="0" err="1" smtClean="0">
                <a:ea typeface="Verdana" panose="020B0604030504040204" pitchFamily="34" charset="0"/>
                <a:cs typeface="Verdana" panose="020B0604030504040204" pitchFamily="34" charset="0"/>
              </a:rPr>
              <a:t>July</a:t>
            </a:r>
            <a:r>
              <a:rPr lang="de-CH" dirty="0" smtClean="0">
                <a:ea typeface="Verdana" panose="020B0604030504040204" pitchFamily="34" charset="0"/>
                <a:cs typeface="Verdana" panose="020B0604030504040204" pitchFamily="34" charset="0"/>
              </a:rPr>
              <a:t> 2013</a:t>
            </a:r>
            <a:br>
              <a:rPr lang="de-CH" dirty="0" smtClean="0">
                <a:ea typeface="Verdana" panose="020B0604030504040204" pitchFamily="34" charset="0"/>
                <a:cs typeface="Verdana" panose="020B0604030504040204" pitchFamily="34" charset="0"/>
              </a:rPr>
            </a:br>
            <a:r>
              <a:rPr lang="de-CH" dirty="0" err="1" smtClean="0">
                <a:ea typeface="Verdana" panose="020B0604030504040204" pitchFamily="34" charset="0"/>
                <a:cs typeface="Verdana" panose="020B0604030504040204" pitchFamily="34" charset="0"/>
              </a:rPr>
              <a:t>Realities</a:t>
            </a:r>
            <a:r>
              <a:rPr lang="de-CH" dirty="0" smtClean="0">
                <a:ea typeface="Verdana" panose="020B0604030504040204" pitchFamily="34" charset="0"/>
                <a:cs typeface="Verdana" panose="020B0604030504040204" pitchFamily="34" charset="0"/>
              </a:rPr>
              <a:t> in MNE </a:t>
            </a:r>
            <a:r>
              <a:rPr lang="de-CH" dirty="0" err="1" smtClean="0">
                <a:ea typeface="Verdana" panose="020B0604030504040204" pitchFamily="34" charset="0"/>
                <a:cs typeface="Verdana" panose="020B0604030504040204" pitchFamily="34" charset="0"/>
              </a:rPr>
              <a:t>are</a:t>
            </a:r>
            <a:r>
              <a:rPr lang="de-CH" dirty="0" smtClean="0">
                <a:ea typeface="Verdana" panose="020B0604030504040204" pitchFamily="34" charset="0"/>
                <a:cs typeface="Verdana" panose="020B0604030504040204" pitchFamily="34" charset="0"/>
              </a:rPr>
              <a:t> </a:t>
            </a:r>
            <a:r>
              <a:rPr lang="de-CH" dirty="0" err="1" smtClean="0">
                <a:ea typeface="Verdana" panose="020B0604030504040204" pitchFamily="34" charset="0"/>
                <a:cs typeface="Verdana" panose="020B0604030504040204" pitchFamily="34" charset="0"/>
              </a:rPr>
              <a:t>better</a:t>
            </a:r>
            <a:r>
              <a:rPr lang="de-CH" dirty="0" smtClean="0">
                <a:ea typeface="Verdana" panose="020B0604030504040204" pitchFamily="34" charset="0"/>
                <a:cs typeface="Verdana" panose="020B0604030504040204" pitchFamily="34" charset="0"/>
              </a:rPr>
              <a:t> </a:t>
            </a:r>
            <a:r>
              <a:rPr lang="de-CH" dirty="0" err="1" smtClean="0">
                <a:ea typeface="Verdana" panose="020B0604030504040204" pitchFamily="34" charset="0"/>
                <a:cs typeface="Verdana" panose="020B0604030504040204" pitchFamily="34" charset="0"/>
              </a:rPr>
              <a:t>understood</a:t>
            </a:r>
            <a:endParaRPr lang="en-GB" dirty="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9190207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AT" dirty="0"/>
              <a:t>BEPS </a:t>
            </a:r>
            <a:r>
              <a:rPr lang="de-AT" dirty="0" err="1"/>
              <a:t>and</a:t>
            </a:r>
            <a:r>
              <a:rPr lang="de-AT" dirty="0"/>
              <a:t> </a:t>
            </a:r>
            <a:r>
              <a:rPr lang="de-AT" dirty="0" err="1" smtClean="0"/>
              <a:t>transfer</a:t>
            </a:r>
            <a:r>
              <a:rPr lang="de-AT" dirty="0" smtClean="0"/>
              <a:t> </a:t>
            </a:r>
            <a:r>
              <a:rPr lang="de-AT" dirty="0" err="1" smtClean="0"/>
              <a:t>pricing</a:t>
            </a:r>
            <a:endParaRPr lang="de-AT" dirty="0"/>
          </a:p>
        </p:txBody>
      </p:sp>
      <p:sp>
        <p:nvSpPr>
          <p:cNvPr id="4" name="Slide Number Placeholder 3"/>
          <p:cNvSpPr>
            <a:spLocks noGrp="1"/>
          </p:cNvSpPr>
          <p:nvPr>
            <p:ph type="sldNum" sz="quarter" idx="4"/>
          </p:nvPr>
        </p:nvSpPr>
        <p:spPr/>
        <p:txBody>
          <a:bodyPr/>
          <a:lstStyle/>
          <a:p>
            <a:fld id="{BE3DC40E-DBBE-4E2D-9EEC-FBF0DA0E9179}" type="slidenum">
              <a:rPr lang="en-GB" smtClean="0"/>
              <a:pPr/>
              <a:t>4</a:t>
            </a:fld>
            <a:endParaRPr lang="en-GB" dirty="0"/>
          </a:p>
        </p:txBody>
      </p:sp>
      <p:grpSp>
        <p:nvGrpSpPr>
          <p:cNvPr id="5" name="Group 4"/>
          <p:cNvGrpSpPr>
            <a:grpSpLocks noChangeAspect="1"/>
          </p:cNvGrpSpPr>
          <p:nvPr/>
        </p:nvGrpSpPr>
        <p:grpSpPr>
          <a:xfrm>
            <a:off x="1086813" y="1043527"/>
            <a:ext cx="6970374" cy="4277600"/>
            <a:chOff x="539552" y="1481988"/>
            <a:chExt cx="7920880" cy="4860907"/>
          </a:xfrm>
        </p:grpSpPr>
        <p:graphicFrame>
          <p:nvGraphicFramePr>
            <p:cNvPr id="6" name="Diagram 5"/>
            <p:cNvGraphicFramePr/>
            <p:nvPr>
              <p:extLst>
                <p:ext uri="{D42A27DB-BD31-4B8C-83A1-F6EECF244321}">
                  <p14:modId xmlns:p14="http://schemas.microsoft.com/office/powerpoint/2010/main" val="3899231227"/>
                </p:ext>
              </p:extLst>
            </p:nvPr>
          </p:nvGraphicFramePr>
          <p:xfrm>
            <a:off x="539552" y="1481988"/>
            <a:ext cx="7920880" cy="41792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7" name="Group 6"/>
            <p:cNvGrpSpPr/>
            <p:nvPr/>
          </p:nvGrpSpPr>
          <p:grpSpPr>
            <a:xfrm>
              <a:off x="1045078" y="4941168"/>
              <a:ext cx="6895429" cy="619359"/>
              <a:chOff x="194220" y="2670146"/>
              <a:chExt cx="1547812" cy="1756596"/>
            </a:xfrm>
          </p:grpSpPr>
          <p:sp>
            <p:nvSpPr>
              <p:cNvPr id="13" name="Rounded Rectangle 12"/>
              <p:cNvSpPr/>
              <p:nvPr/>
            </p:nvSpPr>
            <p:spPr>
              <a:xfrm>
                <a:off x="194220" y="3610852"/>
                <a:ext cx="1547812" cy="815890"/>
              </a:xfrm>
              <a:prstGeom prst="roundRect">
                <a:avLst>
                  <a:gd name="adj" fmla="val 10000"/>
                </a:avLst>
              </a:prstGeom>
              <a:solidFill>
                <a:srgbClr val="00B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300" b="1" dirty="0" smtClean="0">
                    <a:solidFill>
                      <a:srgbClr val="FFFFFF"/>
                    </a:solidFill>
                    <a:ea typeface="Tahoma" panose="020B0604030504040204" pitchFamily="34" charset="0"/>
                    <a:cs typeface="Tahoma" panose="020B0604030504040204" pitchFamily="34" charset="0"/>
                  </a:rPr>
                  <a:t>Digital Economy (1)</a:t>
                </a:r>
                <a:endParaRPr lang="en-GB" sz="1300" b="1" dirty="0">
                  <a:solidFill>
                    <a:srgbClr val="FFFFFF"/>
                  </a:solidFill>
                  <a:ea typeface="Tahoma" panose="020B0604030504040204" pitchFamily="34" charset="0"/>
                  <a:cs typeface="Tahoma" panose="020B0604030504040204" pitchFamily="34" charset="0"/>
                </a:endParaRPr>
              </a:p>
            </p:txBody>
          </p:sp>
          <p:sp>
            <p:nvSpPr>
              <p:cNvPr id="14" name="Rounded Rectangle 4"/>
              <p:cNvSpPr/>
              <p:nvPr/>
            </p:nvSpPr>
            <p:spPr>
              <a:xfrm>
                <a:off x="230109" y="2670146"/>
                <a:ext cx="1476034" cy="11535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9220" tIns="81915" rIns="109220" bIns="81915"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911350">
                  <a:lnSpc>
                    <a:spcPct val="90000"/>
                  </a:lnSpc>
                  <a:spcBef>
                    <a:spcPct val="0"/>
                  </a:spcBef>
                  <a:spcAft>
                    <a:spcPct val="35000"/>
                  </a:spcAft>
                </a:pPr>
                <a:endParaRPr lang="en-GB" sz="4300">
                  <a:solidFill>
                    <a:srgbClr val="19ADE6"/>
                  </a:solidFill>
                  <a:ea typeface="Tahoma" panose="020B0604030504040204" pitchFamily="34" charset="0"/>
                  <a:cs typeface="Tahoma" panose="020B0604030504040204" pitchFamily="34" charset="0"/>
                </a:endParaRPr>
              </a:p>
            </p:txBody>
          </p:sp>
        </p:grpSp>
        <p:grpSp>
          <p:nvGrpSpPr>
            <p:cNvPr id="8" name="Group 7"/>
            <p:cNvGrpSpPr/>
            <p:nvPr/>
          </p:nvGrpSpPr>
          <p:grpSpPr>
            <a:xfrm>
              <a:off x="1046434" y="5527274"/>
              <a:ext cx="6895428" cy="360372"/>
              <a:chOff x="190328" y="2670146"/>
              <a:chExt cx="1547812" cy="1386829"/>
            </a:xfrm>
          </p:grpSpPr>
          <p:sp>
            <p:nvSpPr>
              <p:cNvPr id="11" name="Rounded Rectangle 10"/>
              <p:cNvSpPr/>
              <p:nvPr/>
            </p:nvSpPr>
            <p:spPr>
              <a:xfrm>
                <a:off x="190328" y="2867513"/>
                <a:ext cx="1547812" cy="1189462"/>
              </a:xfrm>
              <a:prstGeom prst="roundRect">
                <a:avLst>
                  <a:gd name="adj" fmla="val 10000"/>
                </a:avLst>
              </a:prstGeom>
              <a:solidFill>
                <a:schemeClr val="tx2">
                  <a:lumMod val="50000"/>
                  <a:lumOff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300" b="1" dirty="0" smtClean="0">
                    <a:solidFill>
                      <a:srgbClr val="FFFFFF"/>
                    </a:solidFill>
                    <a:ea typeface="Tahoma" panose="020B0604030504040204" pitchFamily="34" charset="0"/>
                    <a:cs typeface="Tahoma" panose="020B0604030504040204" pitchFamily="34" charset="0"/>
                  </a:rPr>
                  <a:t>Multilateral Instrument (15)</a:t>
                </a:r>
                <a:endParaRPr lang="en-GB" sz="1300" b="1" dirty="0">
                  <a:solidFill>
                    <a:srgbClr val="FFFFFF"/>
                  </a:solidFill>
                  <a:ea typeface="Tahoma" panose="020B0604030504040204" pitchFamily="34" charset="0"/>
                  <a:cs typeface="Tahoma" panose="020B0604030504040204" pitchFamily="34" charset="0"/>
                </a:endParaRPr>
              </a:p>
            </p:txBody>
          </p:sp>
          <p:sp>
            <p:nvSpPr>
              <p:cNvPr id="12" name="Rounded Rectangle 4"/>
              <p:cNvSpPr/>
              <p:nvPr/>
            </p:nvSpPr>
            <p:spPr>
              <a:xfrm>
                <a:off x="230109" y="2670146"/>
                <a:ext cx="1476034" cy="11535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9220" tIns="81915" rIns="109220" bIns="81915"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911350">
                  <a:lnSpc>
                    <a:spcPct val="90000"/>
                  </a:lnSpc>
                  <a:spcBef>
                    <a:spcPct val="0"/>
                  </a:spcBef>
                  <a:spcAft>
                    <a:spcPct val="35000"/>
                  </a:spcAft>
                </a:pPr>
                <a:endParaRPr lang="en-GB" sz="4300">
                  <a:solidFill>
                    <a:srgbClr val="19ADE6"/>
                  </a:solidFill>
                  <a:ea typeface="Tahoma" panose="020B0604030504040204" pitchFamily="34" charset="0"/>
                  <a:cs typeface="Tahoma" panose="020B0604030504040204" pitchFamily="34" charset="0"/>
                </a:endParaRPr>
              </a:p>
            </p:txBody>
          </p:sp>
        </p:grpSp>
        <p:sp>
          <p:nvSpPr>
            <p:cNvPr id="9" name="Textfeld 2"/>
            <p:cNvSpPr txBox="1"/>
            <p:nvPr/>
          </p:nvSpPr>
          <p:spPr>
            <a:xfrm>
              <a:off x="4162909" y="6100724"/>
              <a:ext cx="409091" cy="204545"/>
            </a:xfrm>
            <a:prstGeom prst="rect">
              <a:avLst/>
            </a:prstGeom>
            <a:solidFill>
              <a:srgbClr val="00B050"/>
            </a:solidFill>
          </p:spPr>
          <p:txBody>
            <a:bodyPr wrap="square" rtlCol="0">
              <a:spAutoFit/>
            </a:bodyPr>
            <a:lstStyle/>
            <a:p>
              <a:endParaRPr lang="en-GB" dirty="0"/>
            </a:p>
          </p:txBody>
        </p:sp>
        <p:sp>
          <p:nvSpPr>
            <p:cNvPr id="10" name="Textfeld 13"/>
            <p:cNvSpPr txBox="1"/>
            <p:nvPr/>
          </p:nvSpPr>
          <p:spPr>
            <a:xfrm>
              <a:off x="4572000" y="6063099"/>
              <a:ext cx="1115181" cy="279796"/>
            </a:xfrm>
            <a:prstGeom prst="rect">
              <a:avLst/>
            </a:prstGeom>
            <a:noFill/>
          </p:spPr>
          <p:txBody>
            <a:bodyPr wrap="none" rtlCol="0">
              <a:spAutoFit/>
            </a:bodyPr>
            <a:lstStyle/>
            <a:p>
              <a:r>
                <a:rPr lang="de-CH" sz="1000" dirty="0" err="1" smtClean="0">
                  <a:ea typeface="Tahoma" panose="020B0604030504040204" pitchFamily="34" charset="0"/>
                  <a:cs typeface="Tahoma" panose="020B0604030504040204" pitchFamily="34" charset="0"/>
                </a:rPr>
                <a:t>Linked</a:t>
              </a:r>
              <a:r>
                <a:rPr lang="de-CH" sz="1000" dirty="0" smtClean="0">
                  <a:ea typeface="Tahoma" panose="020B0604030504040204" pitchFamily="34" charset="0"/>
                  <a:cs typeface="Tahoma" panose="020B0604030504040204" pitchFamily="34" charset="0"/>
                </a:rPr>
                <a:t> </a:t>
              </a:r>
              <a:r>
                <a:rPr lang="de-CH" sz="1000" dirty="0" err="1" smtClean="0">
                  <a:ea typeface="Tahoma" panose="020B0604030504040204" pitchFamily="34" charset="0"/>
                  <a:cs typeface="Tahoma" panose="020B0604030504040204" pitchFamily="34" charset="0"/>
                </a:rPr>
                <a:t>to</a:t>
              </a:r>
              <a:r>
                <a:rPr lang="de-CH" sz="1000" dirty="0" smtClean="0">
                  <a:ea typeface="Tahoma" panose="020B0604030504040204" pitchFamily="34" charset="0"/>
                  <a:cs typeface="Tahoma" panose="020B0604030504040204" pitchFamily="34" charset="0"/>
                </a:rPr>
                <a:t> TP</a:t>
              </a:r>
              <a:endParaRPr lang="en-GB" sz="1000" dirty="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204985582"/>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62404" y="1344613"/>
            <a:ext cx="5374039" cy="3859212"/>
          </a:xfrm>
        </p:spPr>
        <p:txBody>
          <a:bodyPr/>
          <a:lstStyle/>
          <a:p>
            <a:pPr eaLnBrk="0" hangingPunct="0"/>
            <a:r>
              <a:rPr lang="en-GB" b="1" dirty="0" smtClean="0">
                <a:latin typeface="Verdana" pitchFamily="34" charset="0"/>
              </a:rPr>
              <a:t>Aligning transfer pricing outcomes with value creation </a:t>
            </a:r>
          </a:p>
          <a:p>
            <a:pPr eaLnBrk="0" hangingPunct="0"/>
            <a:r>
              <a:rPr lang="en-GB" dirty="0" smtClean="0">
                <a:latin typeface="Verdana" pitchFamily="34" charset="0"/>
              </a:rPr>
              <a:t>Approved by OECD Council on 23 May 2016</a:t>
            </a:r>
            <a:endParaRPr lang="en-GB" dirty="0">
              <a:latin typeface="Verdana" pitchFamily="34" charset="0"/>
            </a:endParaRPr>
          </a:p>
          <a:p>
            <a:pPr eaLnBrk="0" hangingPunct="0"/>
            <a:endParaRPr lang="en-US" dirty="0" smtClean="0">
              <a:latin typeface="Verdana" pitchFamily="34" charset="0"/>
            </a:endParaRPr>
          </a:p>
          <a:p>
            <a:pPr marL="0" indent="0">
              <a:buNone/>
            </a:pPr>
            <a:r>
              <a:rPr lang="en-US" dirty="0" smtClean="0"/>
              <a:t>This link to </a:t>
            </a:r>
            <a:r>
              <a:rPr lang="en-US" b="1" dirty="0" smtClean="0"/>
              <a:t>value creation</a:t>
            </a:r>
            <a:r>
              <a:rPr lang="en-US" dirty="0" smtClean="0"/>
              <a:t> is achieved by modifying the  3 core elements of the ALP:</a:t>
            </a:r>
          </a:p>
          <a:p>
            <a:pPr>
              <a:buFont typeface="Wingdings" panose="05000000000000000000" pitchFamily="2" charset="2"/>
              <a:buChar char="§"/>
            </a:pPr>
            <a:r>
              <a:rPr lang="en-US" dirty="0" smtClean="0"/>
              <a:t>Entity-by-entity approach (vs group impacts)</a:t>
            </a:r>
          </a:p>
          <a:p>
            <a:pPr>
              <a:buFont typeface="Wingdings" panose="05000000000000000000" pitchFamily="2" charset="2"/>
              <a:buChar char="§"/>
            </a:pPr>
            <a:r>
              <a:rPr lang="en-US" dirty="0" smtClean="0"/>
              <a:t>Contractual arrangements (vs actual conduct)</a:t>
            </a:r>
          </a:p>
          <a:p>
            <a:pPr>
              <a:buFont typeface="Wingdings" panose="05000000000000000000" pitchFamily="2" charset="2"/>
              <a:buChar char="§"/>
            </a:pPr>
            <a:r>
              <a:rPr lang="en-US" dirty="0" smtClean="0"/>
              <a:t>Comparability (vs hypothetical </a:t>
            </a:r>
            <a:r>
              <a:rPr lang="en-US" dirty="0" err="1" smtClean="0"/>
              <a:t>behaviour</a:t>
            </a:r>
            <a:r>
              <a:rPr lang="en-US" dirty="0" smtClean="0"/>
              <a:t>)</a:t>
            </a:r>
            <a:endParaRPr lang="en-US" dirty="0"/>
          </a:p>
        </p:txBody>
      </p:sp>
      <p:sp>
        <p:nvSpPr>
          <p:cNvPr id="4" name="Title 3"/>
          <p:cNvSpPr>
            <a:spLocks noGrp="1"/>
          </p:cNvSpPr>
          <p:nvPr>
            <p:ph type="title"/>
          </p:nvPr>
        </p:nvSpPr>
        <p:spPr/>
        <p:txBody>
          <a:bodyPr/>
          <a:lstStyle/>
          <a:p>
            <a:r>
              <a:rPr lang="en-GB" dirty="0"/>
              <a:t>The </a:t>
            </a:r>
            <a:r>
              <a:rPr lang="en-GB" dirty="0" smtClean="0"/>
              <a:t>2017 OECD </a:t>
            </a:r>
            <a:r>
              <a:rPr lang="en-GB" dirty="0"/>
              <a:t>Transfer Pricing Guidelines</a:t>
            </a:r>
            <a:endParaRPr lang="de-AT" dirty="0"/>
          </a:p>
        </p:txBody>
      </p:sp>
      <p:sp>
        <p:nvSpPr>
          <p:cNvPr id="5" name="Slide Number Placeholder 4"/>
          <p:cNvSpPr>
            <a:spLocks noGrp="1"/>
          </p:cNvSpPr>
          <p:nvPr>
            <p:ph type="sldNum" sz="quarter" idx="4"/>
          </p:nvPr>
        </p:nvSpPr>
        <p:spPr/>
        <p:txBody>
          <a:bodyPr/>
          <a:lstStyle/>
          <a:p>
            <a:fld id="{BE3DC40E-DBBE-4E2D-9EEC-FBF0DA0E9179}" type="slidenum">
              <a:rPr lang="en-GB" smtClean="0"/>
              <a:pPr/>
              <a:t>5</a:t>
            </a:fld>
            <a:endParaRPr lang="en-GB" dirty="0"/>
          </a:p>
        </p:txBody>
      </p:sp>
      <p:pic>
        <p:nvPicPr>
          <p:cNvPr id="7" name="Picture 6"/>
          <p:cNvPicPr>
            <a:picLocks noChangeAspect="1"/>
          </p:cNvPicPr>
          <p:nvPr/>
        </p:nvPicPr>
        <p:blipFill>
          <a:blip r:embed="rId2"/>
          <a:stretch>
            <a:fillRect/>
          </a:stretch>
        </p:blipFill>
        <p:spPr>
          <a:xfrm>
            <a:off x="6002362" y="1351825"/>
            <a:ext cx="2676289" cy="3852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22659130"/>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62404" y="1344613"/>
            <a:ext cx="5374039" cy="3859212"/>
          </a:xfrm>
        </p:spPr>
        <p:txBody>
          <a:bodyPr/>
          <a:lstStyle/>
          <a:p>
            <a:pPr marL="715963" indent="-715963" eaLnBrk="0" hangingPunct="0">
              <a:buClrTx/>
              <a:buFontTx/>
              <a:buAutoNum type="romanUcPeriod"/>
            </a:pPr>
            <a:r>
              <a:rPr lang="en-GB" dirty="0">
                <a:solidFill>
                  <a:srgbClr val="FF0000"/>
                </a:solidFill>
                <a:latin typeface="Verdana" pitchFamily="34" charset="0"/>
              </a:rPr>
              <a:t>The arm’s length principle</a:t>
            </a:r>
          </a:p>
          <a:p>
            <a:pPr marL="715963" indent="-715963" eaLnBrk="0" hangingPunct="0">
              <a:buClrTx/>
              <a:buFontTx/>
              <a:buAutoNum type="romanUcPeriod"/>
            </a:pPr>
            <a:r>
              <a:rPr lang="en-GB" dirty="0">
                <a:solidFill>
                  <a:srgbClr val="FF0000"/>
                </a:solidFill>
                <a:latin typeface="Verdana" pitchFamily="34" charset="0"/>
              </a:rPr>
              <a:t>Transfer pricing methods</a:t>
            </a:r>
          </a:p>
          <a:p>
            <a:pPr marL="715963" indent="-715963" eaLnBrk="0" hangingPunct="0">
              <a:buClrTx/>
              <a:buFontTx/>
              <a:buAutoNum type="romanUcPeriod"/>
            </a:pPr>
            <a:r>
              <a:rPr lang="en-GB" dirty="0">
                <a:latin typeface="Verdana" pitchFamily="34" charset="0"/>
              </a:rPr>
              <a:t>Comparability analysis</a:t>
            </a:r>
          </a:p>
          <a:p>
            <a:pPr marL="715963" indent="-715963" eaLnBrk="0" hangingPunct="0">
              <a:buClrTx/>
              <a:buFontTx/>
              <a:buAutoNum type="romanUcPeriod"/>
            </a:pPr>
            <a:r>
              <a:rPr lang="en-GB" dirty="0">
                <a:latin typeface="Verdana" pitchFamily="34" charset="0"/>
              </a:rPr>
              <a:t>Administrative approaches</a:t>
            </a:r>
          </a:p>
          <a:p>
            <a:pPr marL="715963" indent="-715963" eaLnBrk="0" hangingPunct="0">
              <a:buClrTx/>
              <a:buFontTx/>
              <a:buAutoNum type="romanUcPeriod"/>
            </a:pPr>
            <a:r>
              <a:rPr lang="en-GB" dirty="0">
                <a:solidFill>
                  <a:srgbClr val="FF0000"/>
                </a:solidFill>
                <a:latin typeface="Verdana" pitchFamily="34" charset="0"/>
              </a:rPr>
              <a:t>Documentation</a:t>
            </a:r>
          </a:p>
          <a:p>
            <a:pPr marL="715963" indent="-715963" eaLnBrk="0" hangingPunct="0">
              <a:buClrTx/>
              <a:buFontTx/>
              <a:buAutoNum type="romanUcPeriod"/>
            </a:pPr>
            <a:r>
              <a:rPr lang="en-GB" dirty="0" smtClean="0">
                <a:solidFill>
                  <a:srgbClr val="FF0000"/>
                </a:solidFill>
                <a:latin typeface="Verdana" pitchFamily="34" charset="0"/>
              </a:rPr>
              <a:t>Intangibles</a:t>
            </a:r>
            <a:endParaRPr lang="en-GB" dirty="0">
              <a:solidFill>
                <a:srgbClr val="FF0000"/>
              </a:solidFill>
              <a:latin typeface="Verdana" pitchFamily="34" charset="0"/>
            </a:endParaRPr>
          </a:p>
          <a:p>
            <a:pPr marL="715963" indent="-715963" eaLnBrk="0" hangingPunct="0">
              <a:buClrTx/>
              <a:buFontTx/>
              <a:buAutoNum type="romanUcPeriod"/>
            </a:pPr>
            <a:r>
              <a:rPr lang="en-GB" dirty="0">
                <a:solidFill>
                  <a:srgbClr val="FF0000"/>
                </a:solidFill>
                <a:latin typeface="Verdana" pitchFamily="34" charset="0"/>
              </a:rPr>
              <a:t>Intra-group services </a:t>
            </a:r>
          </a:p>
          <a:p>
            <a:pPr marL="715963" indent="-715963" eaLnBrk="0" hangingPunct="0">
              <a:buClrTx/>
              <a:buFontTx/>
              <a:buAutoNum type="romanUcPeriod"/>
            </a:pPr>
            <a:r>
              <a:rPr lang="en-GB" dirty="0">
                <a:solidFill>
                  <a:srgbClr val="FF0000"/>
                </a:solidFill>
                <a:latin typeface="Verdana" pitchFamily="34" charset="0"/>
              </a:rPr>
              <a:t>Cost Contribution Arrangements</a:t>
            </a:r>
          </a:p>
          <a:p>
            <a:pPr marL="715963" indent="-715963" eaLnBrk="0" hangingPunct="0">
              <a:buClrTx/>
              <a:buFontTx/>
              <a:buAutoNum type="romanUcPeriod"/>
            </a:pPr>
            <a:r>
              <a:rPr lang="en-GB" dirty="0">
                <a:solidFill>
                  <a:srgbClr val="FF0000"/>
                </a:solidFill>
                <a:latin typeface="Verdana" pitchFamily="34" charset="0"/>
              </a:rPr>
              <a:t>Transfer pricing </a:t>
            </a:r>
            <a:r>
              <a:rPr lang="en-GB" dirty="0" smtClean="0">
                <a:solidFill>
                  <a:srgbClr val="FF0000"/>
                </a:solidFill>
                <a:latin typeface="Verdana" pitchFamily="34" charset="0"/>
              </a:rPr>
              <a:t>of </a:t>
            </a:r>
            <a:r>
              <a:rPr lang="en-GB" dirty="0">
                <a:solidFill>
                  <a:srgbClr val="FF0000"/>
                </a:solidFill>
                <a:latin typeface="Verdana" pitchFamily="34" charset="0"/>
              </a:rPr>
              <a:t>business restructurings</a:t>
            </a:r>
          </a:p>
          <a:p>
            <a:pPr marL="0" indent="0" eaLnBrk="0" hangingPunct="0">
              <a:buNone/>
            </a:pPr>
            <a:r>
              <a:rPr lang="en-GB" dirty="0">
                <a:latin typeface="Verdana" pitchFamily="34" charset="0"/>
              </a:rPr>
              <a:t>Annexes: Guidelines for Advance Pricing Agreements (...)</a:t>
            </a:r>
          </a:p>
        </p:txBody>
      </p:sp>
      <p:sp>
        <p:nvSpPr>
          <p:cNvPr id="4" name="Title 3"/>
          <p:cNvSpPr>
            <a:spLocks noGrp="1"/>
          </p:cNvSpPr>
          <p:nvPr>
            <p:ph type="title"/>
          </p:nvPr>
        </p:nvSpPr>
        <p:spPr/>
        <p:txBody>
          <a:bodyPr/>
          <a:lstStyle/>
          <a:p>
            <a:r>
              <a:rPr lang="en-GB" dirty="0"/>
              <a:t>The 2017 OECD Transfer Pricing Guidelines</a:t>
            </a:r>
            <a:endParaRPr lang="de-AT" dirty="0"/>
          </a:p>
        </p:txBody>
      </p:sp>
      <p:sp>
        <p:nvSpPr>
          <p:cNvPr id="5" name="Slide Number Placeholder 4"/>
          <p:cNvSpPr>
            <a:spLocks noGrp="1"/>
          </p:cNvSpPr>
          <p:nvPr>
            <p:ph type="sldNum" sz="quarter" idx="4"/>
          </p:nvPr>
        </p:nvSpPr>
        <p:spPr/>
        <p:txBody>
          <a:bodyPr/>
          <a:lstStyle/>
          <a:p>
            <a:fld id="{BE3DC40E-DBBE-4E2D-9EEC-FBF0DA0E9179}" type="slidenum">
              <a:rPr lang="en-GB" smtClean="0"/>
              <a:pPr/>
              <a:t>6</a:t>
            </a:fld>
            <a:endParaRPr lang="en-GB" dirty="0"/>
          </a:p>
        </p:txBody>
      </p:sp>
      <p:sp>
        <p:nvSpPr>
          <p:cNvPr id="7" name="Text Box 8"/>
          <p:cNvSpPr txBox="1">
            <a:spLocks noChangeArrowheads="1"/>
          </p:cNvSpPr>
          <p:nvPr/>
        </p:nvSpPr>
        <p:spPr bwMode="auto">
          <a:xfrm>
            <a:off x="1002960" y="4963759"/>
            <a:ext cx="2520280" cy="240066"/>
          </a:xfrm>
          <a:prstGeom prst="rect">
            <a:avLst/>
          </a:prstGeom>
          <a:noFill/>
          <a:ln w="9525">
            <a:noFill/>
            <a:miter lim="800000"/>
            <a:headEnd/>
            <a:tailEnd/>
          </a:ln>
          <a:effectLst>
            <a:prstShdw prst="shdw13" dist="53882" dir="13500000">
              <a:schemeClr val="bg2">
                <a:alpha val="50000"/>
              </a:schemeClr>
            </a:prstShdw>
          </a:effectLst>
        </p:spPr>
        <p:txBody>
          <a:bodyPr wrap="square">
            <a:spAutoFit/>
          </a:bodyPr>
          <a:lstStyle/>
          <a:p>
            <a:pPr eaLnBrk="0" hangingPunct="0">
              <a:lnSpc>
                <a:spcPct val="80000"/>
              </a:lnSpc>
              <a:spcAft>
                <a:spcPts val="600"/>
              </a:spcAft>
              <a:buClr>
                <a:srgbClr val="532481"/>
              </a:buClr>
            </a:pPr>
            <a:r>
              <a:rPr lang="en-US" sz="1200" dirty="0" smtClean="0">
                <a:solidFill>
                  <a:srgbClr val="FF0000"/>
                </a:solidFill>
                <a:latin typeface="Verdana" pitchFamily="34" charset="0"/>
                <a:cs typeface="+mn-cs"/>
              </a:rPr>
              <a:t>2017 updates</a:t>
            </a:r>
            <a:endParaRPr lang="en-US" sz="1200" dirty="0">
              <a:solidFill>
                <a:srgbClr val="FF0000"/>
              </a:solidFill>
              <a:latin typeface="Verdana" pitchFamily="34" charset="0"/>
              <a:cs typeface="+mn-cs"/>
            </a:endParaRPr>
          </a:p>
        </p:txBody>
      </p:sp>
      <p:pic>
        <p:nvPicPr>
          <p:cNvPr id="8" name="Picture 7"/>
          <p:cNvPicPr>
            <a:picLocks noChangeAspect="1"/>
          </p:cNvPicPr>
          <p:nvPr/>
        </p:nvPicPr>
        <p:blipFill>
          <a:blip r:embed="rId2"/>
          <a:stretch>
            <a:fillRect/>
          </a:stretch>
        </p:blipFill>
        <p:spPr>
          <a:xfrm>
            <a:off x="6002362" y="1351825"/>
            <a:ext cx="2676289" cy="3852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1362895"/>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62405" y="1344613"/>
            <a:ext cx="2520000" cy="3600000"/>
          </a:xfrm>
        </p:spPr>
        <p:txBody>
          <a:bodyPr>
            <a:normAutofit fontScale="62500" lnSpcReduction="20000"/>
          </a:bodyPr>
          <a:lstStyle/>
          <a:p>
            <a:pPr marL="0" indent="0">
              <a:buNone/>
            </a:pPr>
            <a:r>
              <a:rPr lang="de-AT" dirty="0"/>
              <a:t>A.1. </a:t>
            </a:r>
            <a:r>
              <a:rPr lang="de-AT" dirty="0" err="1"/>
              <a:t>Introduction</a:t>
            </a:r>
            <a:endParaRPr lang="de-AT" dirty="0"/>
          </a:p>
          <a:p>
            <a:pPr marL="0" indent="0">
              <a:buNone/>
            </a:pPr>
            <a:r>
              <a:rPr lang="en-US" dirty="0"/>
              <a:t>A.2. Theory of the Firm and Development of Multinational Enterprises</a:t>
            </a:r>
          </a:p>
          <a:p>
            <a:pPr marL="0" indent="0">
              <a:buNone/>
            </a:pPr>
            <a:r>
              <a:rPr lang="de-AT" dirty="0"/>
              <a:t>A.3. Legal </a:t>
            </a:r>
            <a:r>
              <a:rPr lang="de-AT" dirty="0" err="1"/>
              <a:t>Structure</a:t>
            </a:r>
            <a:endParaRPr lang="de-AT" dirty="0"/>
          </a:p>
          <a:p>
            <a:pPr marL="0" indent="0">
              <a:buNone/>
            </a:pPr>
            <a:r>
              <a:rPr lang="en-US" dirty="0"/>
              <a:t>A.4. Managing the Transfer Pricing Function in a Multinational Enterprise</a:t>
            </a:r>
          </a:p>
          <a:p>
            <a:pPr marL="0" indent="0">
              <a:buNone/>
            </a:pPr>
            <a:r>
              <a:rPr lang="en-US" dirty="0"/>
              <a:t>B.1. Introduction to transfer pricing</a:t>
            </a:r>
          </a:p>
          <a:p>
            <a:pPr marL="0" indent="0">
              <a:buNone/>
            </a:pPr>
            <a:r>
              <a:rPr lang="de-AT" dirty="0">
                <a:solidFill>
                  <a:srgbClr val="FF0000"/>
                </a:solidFill>
              </a:rPr>
              <a:t>B.2. </a:t>
            </a:r>
            <a:r>
              <a:rPr lang="de-AT" dirty="0" err="1">
                <a:solidFill>
                  <a:srgbClr val="FF0000"/>
                </a:solidFill>
              </a:rPr>
              <a:t>Comparability</a:t>
            </a:r>
            <a:r>
              <a:rPr lang="de-AT" dirty="0">
                <a:solidFill>
                  <a:srgbClr val="FF0000"/>
                </a:solidFill>
              </a:rPr>
              <a:t> Analysis</a:t>
            </a:r>
          </a:p>
          <a:p>
            <a:pPr marL="0" indent="0">
              <a:buNone/>
            </a:pPr>
            <a:r>
              <a:rPr lang="de-AT" dirty="0"/>
              <a:t>B.3. </a:t>
            </a:r>
            <a:r>
              <a:rPr lang="de-AT" dirty="0" err="1"/>
              <a:t>Methods</a:t>
            </a:r>
            <a:endParaRPr lang="de-AT" dirty="0"/>
          </a:p>
          <a:p>
            <a:pPr marL="0" indent="0">
              <a:buNone/>
            </a:pPr>
            <a:r>
              <a:rPr lang="de-AT" dirty="0">
                <a:solidFill>
                  <a:srgbClr val="FF0000"/>
                </a:solidFill>
              </a:rPr>
              <a:t>B.4. Intra-Group Services</a:t>
            </a:r>
          </a:p>
          <a:p>
            <a:pPr marL="0" indent="0">
              <a:buNone/>
            </a:pPr>
            <a:r>
              <a:rPr lang="en-US" dirty="0">
                <a:solidFill>
                  <a:srgbClr val="FF0000"/>
                </a:solidFill>
              </a:rPr>
              <a:t>B.5. Transfer Pricing Considerations on Intangible Property</a:t>
            </a:r>
          </a:p>
          <a:p>
            <a:pPr marL="0" indent="0">
              <a:buNone/>
            </a:pPr>
            <a:r>
              <a:rPr lang="de-AT" dirty="0">
                <a:solidFill>
                  <a:srgbClr val="FF0000"/>
                </a:solidFill>
              </a:rPr>
              <a:t>B.6. </a:t>
            </a:r>
            <a:r>
              <a:rPr lang="de-AT" dirty="0" err="1">
                <a:solidFill>
                  <a:srgbClr val="FF0000"/>
                </a:solidFill>
              </a:rPr>
              <a:t>Cost</a:t>
            </a:r>
            <a:r>
              <a:rPr lang="de-AT" dirty="0">
                <a:solidFill>
                  <a:srgbClr val="FF0000"/>
                </a:solidFill>
              </a:rPr>
              <a:t> </a:t>
            </a:r>
            <a:r>
              <a:rPr lang="de-AT" dirty="0" err="1">
                <a:solidFill>
                  <a:srgbClr val="FF0000"/>
                </a:solidFill>
              </a:rPr>
              <a:t>Contribution</a:t>
            </a:r>
            <a:r>
              <a:rPr lang="de-AT" dirty="0">
                <a:solidFill>
                  <a:srgbClr val="FF0000"/>
                </a:solidFill>
              </a:rPr>
              <a:t> Arrangements</a:t>
            </a:r>
          </a:p>
          <a:p>
            <a:pPr marL="0" indent="0">
              <a:buNone/>
            </a:pPr>
            <a:r>
              <a:rPr lang="en-US" dirty="0">
                <a:solidFill>
                  <a:srgbClr val="FF0000"/>
                </a:solidFill>
              </a:rPr>
              <a:t>B.7. Transfer Pricing Aspects of Business Restructurings</a:t>
            </a:r>
          </a:p>
          <a:p>
            <a:pPr marL="0" indent="0">
              <a:buNone/>
            </a:pPr>
            <a:r>
              <a:rPr lang="de-AT" dirty="0"/>
              <a:t>B.8 General Legal </a:t>
            </a:r>
            <a:r>
              <a:rPr lang="de-AT" dirty="0" smtClean="0"/>
              <a:t>Environment</a:t>
            </a:r>
          </a:p>
        </p:txBody>
      </p:sp>
      <p:sp>
        <p:nvSpPr>
          <p:cNvPr id="4" name="Title 3"/>
          <p:cNvSpPr>
            <a:spLocks noGrp="1"/>
          </p:cNvSpPr>
          <p:nvPr>
            <p:ph type="title"/>
          </p:nvPr>
        </p:nvSpPr>
        <p:spPr/>
        <p:txBody>
          <a:bodyPr/>
          <a:lstStyle/>
          <a:p>
            <a:r>
              <a:rPr lang="en-GB" dirty="0"/>
              <a:t>The </a:t>
            </a:r>
            <a:r>
              <a:rPr lang="en-GB" dirty="0" smtClean="0"/>
              <a:t>2017 UN Transfer </a:t>
            </a:r>
            <a:r>
              <a:rPr lang="en-GB" dirty="0"/>
              <a:t>Pricing </a:t>
            </a:r>
            <a:r>
              <a:rPr lang="en-GB" dirty="0" smtClean="0"/>
              <a:t>Manual</a:t>
            </a:r>
            <a:endParaRPr lang="de-AT" dirty="0"/>
          </a:p>
        </p:txBody>
      </p:sp>
      <p:sp>
        <p:nvSpPr>
          <p:cNvPr id="5" name="Slide Number Placeholder 4"/>
          <p:cNvSpPr>
            <a:spLocks noGrp="1"/>
          </p:cNvSpPr>
          <p:nvPr>
            <p:ph type="sldNum" sz="quarter" idx="4"/>
          </p:nvPr>
        </p:nvSpPr>
        <p:spPr/>
        <p:txBody>
          <a:bodyPr/>
          <a:lstStyle/>
          <a:p>
            <a:fld id="{BE3DC40E-DBBE-4E2D-9EEC-FBF0DA0E9179}" type="slidenum">
              <a:rPr lang="en-GB" smtClean="0"/>
              <a:pPr/>
              <a:t>7</a:t>
            </a:fld>
            <a:endParaRPr lang="en-GB" dirty="0"/>
          </a:p>
        </p:txBody>
      </p:sp>
      <p:sp>
        <p:nvSpPr>
          <p:cNvPr id="8" name="Content Placeholder 1"/>
          <p:cNvSpPr>
            <a:spLocks noGrp="1"/>
          </p:cNvSpPr>
          <p:nvPr>
            <p:ph sz="half" idx="1"/>
          </p:nvPr>
        </p:nvSpPr>
        <p:spPr>
          <a:xfrm>
            <a:off x="3216452" y="1344613"/>
            <a:ext cx="2520000" cy="3600000"/>
          </a:xfrm>
        </p:spPr>
        <p:txBody>
          <a:bodyPr>
            <a:normAutofit/>
          </a:bodyPr>
          <a:lstStyle/>
          <a:p>
            <a:pPr marL="0" indent="0">
              <a:buNone/>
            </a:pPr>
            <a:r>
              <a:rPr lang="en-US" sz="1000" dirty="0" smtClean="0"/>
              <a:t>C.1</a:t>
            </a:r>
            <a:r>
              <a:rPr lang="en-US" sz="1000" dirty="0"/>
              <a:t>. Establishing and Updating Transfer Pricing Regimes</a:t>
            </a:r>
          </a:p>
          <a:p>
            <a:pPr marL="0" indent="0">
              <a:buNone/>
            </a:pPr>
            <a:r>
              <a:rPr lang="de-AT" sz="1000" dirty="0">
                <a:solidFill>
                  <a:srgbClr val="FF0000"/>
                </a:solidFill>
              </a:rPr>
              <a:t>C.2. </a:t>
            </a:r>
            <a:r>
              <a:rPr lang="de-AT" sz="1000" dirty="0" err="1">
                <a:solidFill>
                  <a:srgbClr val="FF0000"/>
                </a:solidFill>
              </a:rPr>
              <a:t>Documentation</a:t>
            </a:r>
            <a:endParaRPr lang="de-AT" sz="1000" dirty="0">
              <a:solidFill>
                <a:srgbClr val="FF0000"/>
              </a:solidFill>
            </a:endParaRPr>
          </a:p>
          <a:p>
            <a:pPr marL="0" indent="0">
              <a:buNone/>
            </a:pPr>
            <a:r>
              <a:rPr lang="en-US" sz="1000" dirty="0"/>
              <a:t>C.3. Audits and Risk Assessment</a:t>
            </a:r>
          </a:p>
          <a:p>
            <a:pPr marL="0" indent="0">
              <a:buNone/>
            </a:pPr>
            <a:r>
              <a:rPr lang="en-US" sz="1000" dirty="0"/>
              <a:t>C.4. Dispute Avoidance and Resolution</a:t>
            </a:r>
          </a:p>
          <a:p>
            <a:pPr marL="0" indent="0">
              <a:buNone/>
            </a:pPr>
            <a:r>
              <a:rPr lang="en-US" sz="1000" dirty="0"/>
              <a:t>C.5. Establishing Transfer Pricing Capability in Developing Countries</a:t>
            </a:r>
          </a:p>
          <a:p>
            <a:pPr marL="0" indent="0">
              <a:buNone/>
            </a:pPr>
            <a:r>
              <a:rPr lang="en-US" sz="1000" dirty="0">
                <a:solidFill>
                  <a:srgbClr val="FF0000"/>
                </a:solidFill>
              </a:rPr>
              <a:t>D.1. Brazil Country Practices</a:t>
            </a:r>
          </a:p>
          <a:p>
            <a:pPr marL="0" indent="0">
              <a:buNone/>
            </a:pPr>
            <a:r>
              <a:rPr lang="en-US" sz="1000" dirty="0">
                <a:solidFill>
                  <a:srgbClr val="FF0000"/>
                </a:solidFill>
              </a:rPr>
              <a:t>D.2. China Country Practices</a:t>
            </a:r>
          </a:p>
          <a:p>
            <a:pPr marL="0" indent="0">
              <a:buNone/>
            </a:pPr>
            <a:r>
              <a:rPr lang="en-US" sz="1000" dirty="0">
                <a:solidFill>
                  <a:srgbClr val="FF0000"/>
                </a:solidFill>
              </a:rPr>
              <a:t>D.3. India Country Practices</a:t>
            </a:r>
          </a:p>
          <a:p>
            <a:pPr marL="0" indent="0">
              <a:buNone/>
            </a:pPr>
            <a:r>
              <a:rPr lang="en-US" sz="1000" dirty="0">
                <a:solidFill>
                  <a:srgbClr val="FF0000"/>
                </a:solidFill>
              </a:rPr>
              <a:t>D.4. Mexico Country Practices</a:t>
            </a:r>
          </a:p>
          <a:p>
            <a:pPr marL="0" indent="0">
              <a:buNone/>
            </a:pPr>
            <a:r>
              <a:rPr lang="en-US" sz="1000" dirty="0">
                <a:solidFill>
                  <a:srgbClr val="FF0000"/>
                </a:solidFill>
              </a:rPr>
              <a:t>D.5. South Africa Country Practices</a:t>
            </a:r>
          </a:p>
          <a:p>
            <a:pPr marL="0" indent="0">
              <a:buNone/>
            </a:pPr>
            <a:endParaRPr lang="de-AT" sz="1000" dirty="0"/>
          </a:p>
        </p:txBody>
      </p:sp>
      <p:pic>
        <p:nvPicPr>
          <p:cNvPr id="9" name="Picture 8"/>
          <p:cNvPicPr>
            <a:picLocks noChangeAspect="1"/>
          </p:cNvPicPr>
          <p:nvPr/>
        </p:nvPicPr>
        <p:blipFill>
          <a:blip r:embed="rId2"/>
          <a:stretch>
            <a:fillRect/>
          </a:stretch>
        </p:blipFill>
        <p:spPr>
          <a:xfrm>
            <a:off x="6001200" y="1353600"/>
            <a:ext cx="2566737" cy="3852000"/>
          </a:xfrm>
          <a:prstGeom prst="rect">
            <a:avLst/>
          </a:prstGeom>
          <a:ln>
            <a:noFill/>
          </a:ln>
          <a:effectLst>
            <a:outerShdw blurRad="292100" dist="139700" dir="2700000" algn="tl" rotWithShape="0">
              <a:srgbClr val="333333">
                <a:alpha val="65000"/>
              </a:srgbClr>
            </a:outerShdw>
          </a:effectLst>
        </p:spPr>
      </p:pic>
      <p:sp>
        <p:nvSpPr>
          <p:cNvPr id="11" name="Text Box 8"/>
          <p:cNvSpPr txBox="1">
            <a:spLocks noChangeArrowheads="1"/>
          </p:cNvSpPr>
          <p:nvPr/>
        </p:nvSpPr>
        <p:spPr bwMode="auto">
          <a:xfrm>
            <a:off x="1002960" y="4963759"/>
            <a:ext cx="2520280" cy="240066"/>
          </a:xfrm>
          <a:prstGeom prst="rect">
            <a:avLst/>
          </a:prstGeom>
          <a:noFill/>
          <a:ln w="9525">
            <a:noFill/>
            <a:miter lim="800000"/>
            <a:headEnd/>
            <a:tailEnd/>
          </a:ln>
          <a:effectLst>
            <a:prstShdw prst="shdw13" dist="53882" dir="13500000">
              <a:schemeClr val="bg2">
                <a:alpha val="50000"/>
              </a:schemeClr>
            </a:prstShdw>
          </a:effectLst>
        </p:spPr>
        <p:txBody>
          <a:bodyPr wrap="square">
            <a:spAutoFit/>
          </a:bodyPr>
          <a:lstStyle/>
          <a:p>
            <a:pPr eaLnBrk="0" hangingPunct="0">
              <a:lnSpc>
                <a:spcPct val="80000"/>
              </a:lnSpc>
              <a:spcAft>
                <a:spcPts val="600"/>
              </a:spcAft>
              <a:buClr>
                <a:srgbClr val="532481"/>
              </a:buClr>
            </a:pPr>
            <a:r>
              <a:rPr lang="en-US" sz="1200" dirty="0" smtClean="0">
                <a:solidFill>
                  <a:srgbClr val="FF0000"/>
                </a:solidFill>
                <a:latin typeface="Verdana" pitchFamily="34" charset="0"/>
                <a:cs typeface="+mn-cs"/>
              </a:rPr>
              <a:t>2017 updates</a:t>
            </a:r>
            <a:endParaRPr lang="en-US" sz="1200" dirty="0">
              <a:solidFill>
                <a:srgbClr val="FF0000"/>
              </a:solidFill>
              <a:latin typeface="Verdana" pitchFamily="34" charset="0"/>
              <a:cs typeface="+mn-cs"/>
            </a:endParaRPr>
          </a:p>
        </p:txBody>
      </p:sp>
    </p:spTree>
    <p:extLst>
      <p:ext uri="{BB962C8B-B14F-4D97-AF65-F5344CB8AC3E}">
        <p14:creationId xmlns:p14="http://schemas.microsoft.com/office/powerpoint/2010/main" val="1625248278"/>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lnSpcReduction="10000"/>
          </a:bodyPr>
          <a:lstStyle/>
          <a:p>
            <a:r>
              <a:rPr lang="en-US" dirty="0" smtClean="0"/>
              <a:t>Identifying the commercial or financial relations </a:t>
            </a:r>
          </a:p>
          <a:p>
            <a:r>
              <a:rPr lang="en-US" dirty="0" smtClean="0"/>
              <a:t>Recognition of the accurately delineated transaction </a:t>
            </a:r>
          </a:p>
          <a:p>
            <a:r>
              <a:rPr lang="en-US" dirty="0" smtClean="0"/>
              <a:t>Location savings and other local market features </a:t>
            </a:r>
          </a:p>
          <a:p>
            <a:r>
              <a:rPr lang="en-US" dirty="0" smtClean="0"/>
              <a:t>Assembled workforce </a:t>
            </a:r>
          </a:p>
          <a:p>
            <a:r>
              <a:rPr lang="en-US" dirty="0" smtClean="0"/>
              <a:t>MNE group synergies</a:t>
            </a:r>
          </a:p>
          <a:p>
            <a:r>
              <a:rPr lang="en-US" dirty="0" smtClean="0"/>
              <a:t>Commodity transactions</a:t>
            </a:r>
          </a:p>
          <a:p>
            <a:r>
              <a:rPr lang="en-US" dirty="0" smtClean="0"/>
              <a:t>Intangibles</a:t>
            </a:r>
          </a:p>
          <a:p>
            <a:r>
              <a:rPr lang="en-US" dirty="0" smtClean="0"/>
              <a:t>Low value-adding intra-group services</a:t>
            </a:r>
          </a:p>
          <a:p>
            <a:r>
              <a:rPr lang="en-US" dirty="0" smtClean="0"/>
              <a:t>Cost Contribution Arrangements</a:t>
            </a:r>
            <a:endParaRPr lang="en-US" dirty="0"/>
          </a:p>
        </p:txBody>
      </p:sp>
      <p:sp>
        <p:nvSpPr>
          <p:cNvPr id="2" name="Title 1"/>
          <p:cNvSpPr>
            <a:spLocks noGrp="1"/>
          </p:cNvSpPr>
          <p:nvPr>
            <p:ph type="title"/>
          </p:nvPr>
        </p:nvSpPr>
        <p:spPr/>
        <p:txBody>
          <a:bodyPr>
            <a:normAutofit/>
          </a:bodyPr>
          <a:lstStyle/>
          <a:p>
            <a:r>
              <a:rPr lang="en-US" dirty="0" smtClean="0"/>
              <a:t>The changes introduced</a:t>
            </a:r>
            <a:endParaRPr lang="en-US" sz="15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9300" y="1344613"/>
            <a:ext cx="2887759" cy="3852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1963497"/>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What’s next?</a:t>
            </a:r>
            <a:endParaRPr lang="en-US" sz="15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7780" y="1344613"/>
            <a:ext cx="6543828" cy="3680903"/>
          </a:xfrm>
          <a:prstGeom prst="rect">
            <a:avLst/>
          </a:prstGeom>
        </p:spPr>
      </p:pic>
      <p:sp>
        <p:nvSpPr>
          <p:cNvPr id="3" name="Content Placeholder 2"/>
          <p:cNvSpPr>
            <a:spLocks noGrp="1"/>
          </p:cNvSpPr>
          <p:nvPr>
            <p:ph sz="half" idx="1"/>
          </p:nvPr>
        </p:nvSpPr>
        <p:spPr>
          <a:xfrm>
            <a:off x="1492449" y="2746693"/>
            <a:ext cx="6134490" cy="2198687"/>
          </a:xfrm>
        </p:spPr>
        <p:txBody>
          <a:bodyPr>
            <a:normAutofit/>
          </a:bodyPr>
          <a:lstStyle/>
          <a:p>
            <a:r>
              <a:rPr lang="en-US" sz="1400" dirty="0" smtClean="0">
                <a:solidFill>
                  <a:schemeClr val="bg1"/>
                </a:solidFill>
              </a:rPr>
              <a:t>Hard-to-value intangibles (HTVI) </a:t>
            </a:r>
            <a:r>
              <a:rPr lang="en-US" sz="1400" dirty="0">
                <a:solidFill>
                  <a:schemeClr val="bg1"/>
                </a:solidFill>
              </a:rPr>
              <a:t>(Discussion draft)</a:t>
            </a:r>
            <a:endParaRPr lang="en-US" sz="1400" dirty="0" smtClean="0">
              <a:solidFill>
                <a:schemeClr val="bg1"/>
              </a:solidFill>
            </a:endParaRPr>
          </a:p>
          <a:p>
            <a:r>
              <a:rPr lang="en-US" sz="1400" dirty="0" smtClean="0">
                <a:solidFill>
                  <a:schemeClr val="bg1"/>
                </a:solidFill>
              </a:rPr>
              <a:t>Attribution </a:t>
            </a:r>
            <a:r>
              <a:rPr lang="en-US" sz="1400" dirty="0">
                <a:solidFill>
                  <a:schemeClr val="bg1"/>
                </a:solidFill>
              </a:rPr>
              <a:t>of profits to permanent </a:t>
            </a:r>
            <a:r>
              <a:rPr lang="en-US" sz="1400" dirty="0" smtClean="0">
                <a:solidFill>
                  <a:schemeClr val="bg1"/>
                </a:solidFill>
              </a:rPr>
              <a:t>establishments (Discussion draft)</a:t>
            </a:r>
          </a:p>
          <a:p>
            <a:r>
              <a:rPr lang="en-US" sz="1400" dirty="0" smtClean="0">
                <a:solidFill>
                  <a:schemeClr val="bg1"/>
                </a:solidFill>
              </a:rPr>
              <a:t>Transactional </a:t>
            </a:r>
            <a:r>
              <a:rPr lang="en-US" sz="1400" dirty="0">
                <a:solidFill>
                  <a:schemeClr val="bg1"/>
                </a:solidFill>
              </a:rPr>
              <a:t>profit </a:t>
            </a:r>
            <a:r>
              <a:rPr lang="en-US" sz="1400" dirty="0" smtClean="0">
                <a:solidFill>
                  <a:schemeClr val="bg1"/>
                </a:solidFill>
              </a:rPr>
              <a:t>splits </a:t>
            </a:r>
            <a:r>
              <a:rPr lang="en-US" sz="1400" dirty="0">
                <a:solidFill>
                  <a:schemeClr val="bg1"/>
                </a:solidFill>
              </a:rPr>
              <a:t>(Discussion draft</a:t>
            </a:r>
            <a:r>
              <a:rPr lang="en-US" sz="1400" dirty="0" smtClean="0">
                <a:solidFill>
                  <a:schemeClr val="bg1"/>
                </a:solidFill>
              </a:rPr>
              <a:t>)</a:t>
            </a:r>
          </a:p>
          <a:p>
            <a:r>
              <a:rPr lang="en-US" sz="1400" dirty="0">
                <a:solidFill>
                  <a:schemeClr val="bg1"/>
                </a:solidFill>
              </a:rPr>
              <a:t>The toolkit for </a:t>
            </a:r>
            <a:r>
              <a:rPr lang="en-US" sz="1400" dirty="0" smtClean="0">
                <a:solidFill>
                  <a:schemeClr val="bg1"/>
                </a:solidFill>
              </a:rPr>
              <a:t>addressing difficulties </a:t>
            </a:r>
            <a:r>
              <a:rPr lang="en-US" sz="1400" dirty="0">
                <a:solidFill>
                  <a:schemeClr val="bg1"/>
                </a:solidFill>
              </a:rPr>
              <a:t>in </a:t>
            </a:r>
            <a:r>
              <a:rPr lang="en-US" sz="1400" dirty="0" smtClean="0">
                <a:solidFill>
                  <a:schemeClr val="bg1"/>
                </a:solidFill>
              </a:rPr>
              <a:t>accessing </a:t>
            </a:r>
            <a:r>
              <a:rPr lang="en-US" sz="1400" dirty="0" err="1" smtClean="0">
                <a:solidFill>
                  <a:schemeClr val="bg1"/>
                </a:solidFill>
              </a:rPr>
              <a:t>comparables</a:t>
            </a:r>
            <a:r>
              <a:rPr lang="en-US" sz="1400" dirty="0" smtClean="0">
                <a:solidFill>
                  <a:schemeClr val="bg1"/>
                </a:solidFill>
              </a:rPr>
              <a:t> data </a:t>
            </a:r>
            <a:r>
              <a:rPr lang="en-US" sz="1400" dirty="0">
                <a:solidFill>
                  <a:schemeClr val="bg1"/>
                </a:solidFill>
              </a:rPr>
              <a:t>for </a:t>
            </a:r>
            <a:r>
              <a:rPr lang="en-US" sz="1400" dirty="0" smtClean="0">
                <a:solidFill>
                  <a:schemeClr val="bg1"/>
                </a:solidFill>
              </a:rPr>
              <a:t>transfer pricing analyses (Final)</a:t>
            </a:r>
          </a:p>
          <a:p>
            <a:r>
              <a:rPr lang="en-US" sz="1400" dirty="0" smtClean="0">
                <a:solidFill>
                  <a:schemeClr val="bg1"/>
                </a:solidFill>
              </a:rPr>
              <a:t>Further guidance </a:t>
            </a:r>
            <a:r>
              <a:rPr lang="en-US" sz="1400" dirty="0">
                <a:solidFill>
                  <a:schemeClr val="bg1"/>
                </a:solidFill>
              </a:rPr>
              <a:t>on </a:t>
            </a:r>
            <a:r>
              <a:rPr lang="en-US" sz="1400" dirty="0" smtClean="0">
                <a:solidFill>
                  <a:schemeClr val="bg1"/>
                </a:solidFill>
              </a:rPr>
              <a:t>country-by-country reporting</a:t>
            </a:r>
            <a:endParaRPr lang="en-US" sz="1400" dirty="0">
              <a:solidFill>
                <a:schemeClr val="bg1"/>
              </a:solidFill>
            </a:endParaRPr>
          </a:p>
          <a:p>
            <a:r>
              <a:rPr lang="en-US" sz="1400" dirty="0" smtClean="0">
                <a:solidFill>
                  <a:schemeClr val="bg1"/>
                </a:solidFill>
              </a:rPr>
              <a:t>Transfer pricing aspects of financial transactions (?)</a:t>
            </a:r>
          </a:p>
        </p:txBody>
      </p:sp>
    </p:spTree>
    <p:extLst>
      <p:ext uri="{BB962C8B-B14F-4D97-AF65-F5344CB8AC3E}">
        <p14:creationId xmlns:p14="http://schemas.microsoft.com/office/powerpoint/2010/main" val="3167830693"/>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dirty="0" smtClean="0"/>
              <a:t>Key message 1</a:t>
            </a:r>
            <a:br>
              <a:rPr lang="en-GB" dirty="0" smtClean="0"/>
            </a:br>
            <a:r>
              <a:rPr lang="en-GB" dirty="0" smtClean="0"/>
              <a:t>Apply properly the arm’s length principle!</a:t>
            </a:r>
            <a:endParaRPr lang="en-GB" dirty="0"/>
          </a:p>
        </p:txBody>
      </p:sp>
      <p:sp>
        <p:nvSpPr>
          <p:cNvPr id="4" name="Slide Number Placeholder 3"/>
          <p:cNvSpPr>
            <a:spLocks noGrp="1"/>
          </p:cNvSpPr>
          <p:nvPr>
            <p:ph type="sldNum" sz="quarter" idx="4"/>
          </p:nvPr>
        </p:nvSpPr>
        <p:spPr/>
        <p:txBody>
          <a:bodyPr/>
          <a:lstStyle/>
          <a:p>
            <a:fld id="{BE3DC40E-DBBE-4E2D-9EEC-FBF0DA0E9179}" type="slidenum">
              <a:rPr lang="en-GB" smtClean="0"/>
              <a:pPr/>
              <a:t>10</a:t>
            </a:fld>
            <a:endParaRPr lang="en-GB" dirty="0"/>
          </a:p>
        </p:txBody>
      </p:sp>
      <p:graphicFrame>
        <p:nvGraphicFramePr>
          <p:cNvPr id="5" name="Diagram 4"/>
          <p:cNvGraphicFramePr/>
          <p:nvPr>
            <p:extLst>
              <p:ext uri="{D42A27DB-BD31-4B8C-83A1-F6EECF244321}">
                <p14:modId xmlns:p14="http://schemas.microsoft.com/office/powerpoint/2010/main" val="2259270464"/>
              </p:ext>
            </p:extLst>
          </p:nvPr>
        </p:nvGraphicFramePr>
        <p:xfrm>
          <a:off x="1089061" y="1315934"/>
          <a:ext cx="6965878" cy="37079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2156651"/>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Key message 2</a:t>
            </a:r>
            <a:br>
              <a:rPr lang="en-GB" dirty="0"/>
            </a:br>
            <a:r>
              <a:rPr lang="en-GB" dirty="0"/>
              <a:t>No risk, no fun!</a:t>
            </a:r>
          </a:p>
        </p:txBody>
      </p:sp>
      <p:grpSp>
        <p:nvGrpSpPr>
          <p:cNvPr id="4" name="Groep 64"/>
          <p:cNvGrpSpPr/>
          <p:nvPr/>
        </p:nvGrpSpPr>
        <p:grpSpPr>
          <a:xfrm>
            <a:off x="983243" y="1331385"/>
            <a:ext cx="7099320" cy="3760133"/>
            <a:chOff x="265492" y="1981050"/>
            <a:chExt cx="8519184" cy="4512159"/>
          </a:xfrm>
        </p:grpSpPr>
        <p:sp>
          <p:nvSpPr>
            <p:cNvPr id="5" name="Rectangle 4"/>
            <p:cNvSpPr/>
            <p:nvPr/>
          </p:nvSpPr>
          <p:spPr>
            <a:xfrm>
              <a:off x="3888133" y="2024641"/>
              <a:ext cx="1728570" cy="1003220"/>
            </a:xfrm>
            <a:prstGeom prst="rect">
              <a:avLst/>
            </a:prstGeom>
            <a:solidFill>
              <a:schemeClr val="accent4">
                <a:lumMod val="75000"/>
              </a:schemeClr>
            </a:solidFill>
            <a:ln w="6350">
              <a:noFill/>
            </a:ln>
            <a:effectLst/>
          </p:spPr>
          <p:txBody>
            <a:bodyPr rot="0" spcFirstLastPara="0" vertOverflow="overflow" horzOverflow="overflow" vert="horz" wrap="square" lIns="76200" tIns="60000" rIns="76200" bIns="38100" numCol="1" spcCol="0" rtlCol="0" fromWordArt="0" anchor="t" anchorCtr="0" forceAA="0" compatLnSpc="1">
              <a:prstTxWarp prst="textNoShape">
                <a:avLst/>
              </a:prstTxWarp>
              <a:noAutofit/>
            </a:bodyPr>
            <a:lstStyle/>
            <a:p>
              <a:pPr algn="ctr" defTabSz="848986">
                <a:defRPr/>
              </a:pPr>
              <a:r>
                <a:rPr lang="en-GB" sz="1000" b="1" i="1" kern="0" dirty="0">
                  <a:solidFill>
                    <a:srgbClr val="FFFFFF"/>
                  </a:solidFill>
                  <a:cs typeface="Arial" panose="020B0604020202020204" pitchFamily="34" charset="0"/>
                </a:rPr>
                <a:t>HQ</a:t>
              </a:r>
            </a:p>
          </p:txBody>
        </p:sp>
        <p:cxnSp>
          <p:nvCxnSpPr>
            <p:cNvPr id="6" name="Rechte verbindingslijn met pijl 54"/>
            <p:cNvCxnSpPr/>
            <p:nvPr/>
          </p:nvCxnSpPr>
          <p:spPr>
            <a:xfrm>
              <a:off x="4680220" y="3001073"/>
              <a:ext cx="0" cy="565992"/>
            </a:xfrm>
            <a:prstGeom prst="straightConnector1">
              <a:avLst/>
            </a:prstGeom>
            <a:ln>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 name="Rechte verbindingslijn met pijl 56"/>
            <p:cNvCxnSpPr/>
            <p:nvPr/>
          </p:nvCxnSpPr>
          <p:spPr>
            <a:xfrm flipV="1">
              <a:off x="4832620" y="3014642"/>
              <a:ext cx="0" cy="565992"/>
            </a:xfrm>
            <a:prstGeom prst="straightConnector1">
              <a:avLst/>
            </a:prstGeom>
            <a:ln>
              <a:solidFill>
                <a:schemeClr val="accent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027405" y="5441065"/>
              <a:ext cx="1732935" cy="1003218"/>
            </a:xfrm>
            <a:prstGeom prst="rect">
              <a:avLst/>
            </a:prstGeom>
            <a:solidFill>
              <a:schemeClr val="bg2">
                <a:lumMod val="10000"/>
              </a:schemeClr>
            </a:solidFill>
            <a:ln w="6350">
              <a:solidFill>
                <a:srgbClr val="000000"/>
              </a:solidFill>
            </a:ln>
            <a:effectLst/>
          </p:spPr>
          <p:txBody>
            <a:bodyPr rot="0" spcFirstLastPara="0" vertOverflow="overflow" horzOverflow="overflow" vert="horz" wrap="square" lIns="76200" tIns="38100" rIns="76200" bIns="38100" numCol="1" spcCol="0" rtlCol="0" fromWordArt="0" anchor="ctr" anchorCtr="0" forceAA="0" compatLnSpc="1">
              <a:prstTxWarp prst="textNoShape">
                <a:avLst/>
              </a:prstTxWarp>
              <a:noAutofit/>
            </a:bodyPr>
            <a:lstStyle/>
            <a:p>
              <a:pPr algn="ctr" defTabSz="848986">
                <a:defRPr/>
              </a:pPr>
              <a:endParaRPr lang="en-GB" sz="917" kern="0" dirty="0">
                <a:solidFill>
                  <a:srgbClr val="FFFFFF"/>
                </a:solidFill>
                <a:cs typeface="Arial" panose="020B0604020202020204" pitchFamily="34" charset="0"/>
              </a:endParaRPr>
            </a:p>
          </p:txBody>
        </p:sp>
        <p:sp>
          <p:nvSpPr>
            <p:cNvPr id="9" name="Rectangle 8"/>
            <p:cNvSpPr/>
            <p:nvPr/>
          </p:nvSpPr>
          <p:spPr>
            <a:xfrm>
              <a:off x="3950710" y="5370747"/>
              <a:ext cx="1728569" cy="1003218"/>
            </a:xfrm>
            <a:prstGeom prst="rect">
              <a:avLst/>
            </a:prstGeom>
            <a:solidFill>
              <a:schemeClr val="accent4">
                <a:lumMod val="75000"/>
              </a:schemeClr>
            </a:solidFill>
            <a:ln w="6350">
              <a:solidFill>
                <a:srgbClr val="000000"/>
              </a:solidFill>
            </a:ln>
            <a:effectLst/>
          </p:spPr>
          <p:txBody>
            <a:bodyPr rot="0" spcFirstLastPara="0" vertOverflow="overflow" horzOverflow="overflow" vert="horz" wrap="square" lIns="76200" tIns="38100" rIns="76200" bIns="38100" numCol="1" spcCol="0" rtlCol="0" fromWordArt="0" anchor="ctr" anchorCtr="0" forceAA="0" compatLnSpc="1">
              <a:prstTxWarp prst="textNoShape">
                <a:avLst/>
              </a:prstTxWarp>
              <a:noAutofit/>
            </a:bodyPr>
            <a:lstStyle/>
            <a:p>
              <a:pPr algn="ctr" defTabSz="848986">
                <a:defRPr/>
              </a:pPr>
              <a:endParaRPr lang="en-GB" sz="917" kern="0" dirty="0">
                <a:solidFill>
                  <a:srgbClr val="FFFFFF"/>
                </a:solidFill>
                <a:cs typeface="Arial" panose="020B0604020202020204" pitchFamily="34" charset="0"/>
              </a:endParaRPr>
            </a:p>
          </p:txBody>
        </p:sp>
        <p:sp>
          <p:nvSpPr>
            <p:cNvPr id="10" name="Rectangle 9"/>
            <p:cNvSpPr/>
            <p:nvPr/>
          </p:nvSpPr>
          <p:spPr>
            <a:xfrm>
              <a:off x="449139" y="3564543"/>
              <a:ext cx="1728000" cy="881622"/>
            </a:xfrm>
            <a:prstGeom prst="rect">
              <a:avLst/>
            </a:prstGeom>
            <a:solidFill>
              <a:schemeClr val="accent3">
                <a:lumMod val="60000"/>
                <a:lumOff val="40000"/>
              </a:schemeClr>
            </a:solidFill>
            <a:ln w="6350">
              <a:noFill/>
            </a:ln>
            <a:effectLst/>
          </p:spPr>
          <p:txBody>
            <a:bodyPr rot="0" spcFirstLastPara="0" vertOverflow="overflow" horzOverflow="overflow" vert="horz" wrap="square" lIns="76200" tIns="60000" rIns="76200" bIns="38100" numCol="1" spcCol="0" rtlCol="0" fromWordArt="0" anchor="t" anchorCtr="0" forceAA="0" compatLnSpc="1">
              <a:prstTxWarp prst="textNoShape">
                <a:avLst/>
              </a:prstTxWarp>
              <a:noAutofit/>
            </a:bodyPr>
            <a:lstStyle/>
            <a:p>
              <a:pPr algn="ctr" defTabSz="848986">
                <a:defRPr/>
              </a:pPr>
              <a:r>
                <a:rPr lang="en-GB" sz="1000" b="1" i="1" kern="0" dirty="0">
                  <a:solidFill>
                    <a:srgbClr val="FFFFFF"/>
                  </a:solidFill>
                  <a:cs typeface="Arial" panose="020B0604020202020204" pitchFamily="34" charset="0"/>
                </a:rPr>
                <a:t>R&amp;D Centre</a:t>
              </a:r>
            </a:p>
          </p:txBody>
        </p:sp>
        <p:sp>
          <p:nvSpPr>
            <p:cNvPr id="11" name="Rectangle 10"/>
            <p:cNvSpPr/>
            <p:nvPr/>
          </p:nvSpPr>
          <p:spPr>
            <a:xfrm>
              <a:off x="3888133" y="5303969"/>
              <a:ext cx="1728569" cy="1003218"/>
            </a:xfrm>
            <a:prstGeom prst="rect">
              <a:avLst/>
            </a:prstGeom>
            <a:solidFill>
              <a:schemeClr val="accent4"/>
            </a:solidFill>
            <a:ln w="6350">
              <a:noFill/>
            </a:ln>
            <a:effectLst/>
          </p:spPr>
          <p:txBody>
            <a:bodyPr rot="0" spcFirstLastPara="0" vertOverflow="overflow" horzOverflow="overflow" vert="horz" wrap="square" lIns="76200" tIns="60000" rIns="76200" bIns="38100" numCol="1" spcCol="0" rtlCol="0" fromWordArt="0" anchor="t" anchorCtr="0" forceAA="0" compatLnSpc="1">
              <a:prstTxWarp prst="textNoShape">
                <a:avLst/>
              </a:prstTxWarp>
              <a:noAutofit/>
            </a:bodyPr>
            <a:lstStyle/>
            <a:p>
              <a:pPr algn="ctr" defTabSz="848986">
                <a:defRPr/>
              </a:pPr>
              <a:r>
                <a:rPr lang="en-GB" sz="1000" b="1" i="1" kern="0" dirty="0">
                  <a:solidFill>
                    <a:schemeClr val="bg1"/>
                  </a:solidFill>
                  <a:cs typeface="Arial" panose="020B0604020202020204" pitchFamily="34" charset="0"/>
                </a:rPr>
                <a:t>Group operating companies</a:t>
              </a:r>
            </a:p>
          </p:txBody>
        </p:sp>
        <p:sp>
          <p:nvSpPr>
            <p:cNvPr id="12" name="TextBox 11"/>
            <p:cNvSpPr txBox="1"/>
            <p:nvPr/>
          </p:nvSpPr>
          <p:spPr>
            <a:xfrm>
              <a:off x="4012796" y="4806235"/>
              <a:ext cx="552382" cy="307622"/>
            </a:xfrm>
            <a:prstGeom prst="rect">
              <a:avLst/>
            </a:prstGeom>
            <a:noFill/>
          </p:spPr>
          <p:txBody>
            <a:bodyPr vert="horz" wrap="square" lIns="0" tIns="0" rIns="0" bIns="0" rtlCol="0">
              <a:spAutoFit/>
            </a:bodyPr>
            <a:lstStyle/>
            <a:p>
              <a:pPr indent="-228591" algn="r">
                <a:spcAft>
                  <a:spcPts val="750"/>
                </a:spcAft>
              </a:pPr>
              <a:r>
                <a:rPr lang="en-GB" sz="833" b="1" dirty="0">
                  <a:cs typeface="Arial" panose="020B0604020202020204" pitchFamily="34" charset="0"/>
                </a:rPr>
                <a:t>License of IP</a:t>
              </a:r>
            </a:p>
          </p:txBody>
        </p:sp>
        <p:sp>
          <p:nvSpPr>
            <p:cNvPr id="13" name="TextBox 12"/>
            <p:cNvSpPr txBox="1"/>
            <p:nvPr/>
          </p:nvSpPr>
          <p:spPr>
            <a:xfrm>
              <a:off x="4968252" y="4851762"/>
              <a:ext cx="642190" cy="153812"/>
            </a:xfrm>
            <a:prstGeom prst="rect">
              <a:avLst/>
            </a:prstGeom>
            <a:noFill/>
          </p:spPr>
          <p:txBody>
            <a:bodyPr vert="horz" wrap="square" lIns="0" tIns="0" rIns="0" bIns="0" rtlCol="0">
              <a:spAutoFit/>
            </a:bodyPr>
            <a:lstStyle/>
            <a:p>
              <a:pPr indent="-228591">
                <a:spcAft>
                  <a:spcPts val="750"/>
                </a:spcAft>
              </a:pPr>
              <a:r>
                <a:rPr lang="en-GB" sz="833" i="1" dirty="0">
                  <a:cs typeface="Arial" panose="020B0604020202020204" pitchFamily="34" charset="0"/>
                </a:rPr>
                <a:t>Royaltie</a:t>
              </a:r>
              <a:r>
                <a:rPr lang="en-GB" sz="833" dirty="0">
                  <a:cs typeface="Arial" panose="020B0604020202020204" pitchFamily="34" charset="0"/>
                </a:rPr>
                <a:t>s</a:t>
              </a:r>
            </a:p>
          </p:txBody>
        </p:sp>
        <p:sp>
          <p:nvSpPr>
            <p:cNvPr id="14" name="TextBox 13"/>
            <p:cNvSpPr txBox="1"/>
            <p:nvPr/>
          </p:nvSpPr>
          <p:spPr>
            <a:xfrm>
              <a:off x="2379817" y="4158133"/>
              <a:ext cx="1220648" cy="361881"/>
            </a:xfrm>
            <a:prstGeom prst="rect">
              <a:avLst/>
            </a:prstGeom>
            <a:noFill/>
          </p:spPr>
          <p:txBody>
            <a:bodyPr vert="horz" wrap="square" lIns="0" tIns="0" rIns="0" bIns="0" rtlCol="0">
              <a:noAutofit/>
            </a:bodyPr>
            <a:lstStyle/>
            <a:p>
              <a:pPr indent="-228591" algn="ctr">
                <a:spcAft>
                  <a:spcPts val="750"/>
                </a:spcAft>
              </a:pPr>
              <a:r>
                <a:rPr lang="en-GB" sz="833" dirty="0">
                  <a:cs typeface="Arial" panose="020B0604020202020204" pitchFamily="34" charset="0"/>
                </a:rPr>
                <a:t>Cost+ remuneration</a:t>
              </a:r>
            </a:p>
          </p:txBody>
        </p:sp>
        <p:sp>
          <p:nvSpPr>
            <p:cNvPr id="15" name="TextBox 14"/>
            <p:cNvSpPr txBox="1"/>
            <p:nvPr/>
          </p:nvSpPr>
          <p:spPr>
            <a:xfrm>
              <a:off x="2362408" y="3508422"/>
              <a:ext cx="1255468" cy="307622"/>
            </a:xfrm>
            <a:prstGeom prst="rect">
              <a:avLst/>
            </a:prstGeom>
            <a:noFill/>
          </p:spPr>
          <p:txBody>
            <a:bodyPr vert="horz" wrap="square" lIns="0" tIns="0" rIns="0" bIns="0" rtlCol="0">
              <a:spAutoFit/>
            </a:bodyPr>
            <a:lstStyle/>
            <a:p>
              <a:pPr indent="-228591" algn="ctr">
                <a:spcAft>
                  <a:spcPts val="750"/>
                </a:spcAft>
              </a:pPr>
              <a:r>
                <a:rPr lang="en-GB" sz="833" b="1" dirty="0">
                  <a:cs typeface="Arial" panose="020B0604020202020204" pitchFamily="34" charset="0"/>
                </a:rPr>
                <a:t>Contract R&amp;D services</a:t>
              </a:r>
            </a:p>
          </p:txBody>
        </p:sp>
        <p:sp>
          <p:nvSpPr>
            <p:cNvPr id="16" name="TextBox 15"/>
            <p:cNvSpPr txBox="1"/>
            <p:nvPr/>
          </p:nvSpPr>
          <p:spPr>
            <a:xfrm>
              <a:off x="6154992" y="5886325"/>
              <a:ext cx="1549564" cy="227305"/>
            </a:xfrm>
            <a:prstGeom prst="rect">
              <a:avLst/>
            </a:prstGeom>
            <a:noFill/>
          </p:spPr>
          <p:txBody>
            <a:bodyPr vert="horz" wrap="square" lIns="0" tIns="0" rIns="0" bIns="0" rtlCol="0">
              <a:noAutofit/>
            </a:bodyPr>
            <a:lstStyle/>
            <a:p>
              <a:pPr indent="-228591">
                <a:spcAft>
                  <a:spcPts val="750"/>
                </a:spcAft>
              </a:pPr>
              <a:r>
                <a:rPr lang="en-GB" sz="833" b="1" dirty="0">
                  <a:cs typeface="Arial" panose="020B0604020202020204" pitchFamily="34" charset="0"/>
                </a:rPr>
                <a:t>Sale of products</a:t>
              </a:r>
            </a:p>
          </p:txBody>
        </p:sp>
        <p:sp>
          <p:nvSpPr>
            <p:cNvPr id="17" name="TextBox 16"/>
            <p:cNvSpPr txBox="1"/>
            <p:nvPr/>
          </p:nvSpPr>
          <p:spPr>
            <a:xfrm>
              <a:off x="3384076" y="3128737"/>
              <a:ext cx="1181100" cy="307622"/>
            </a:xfrm>
            <a:prstGeom prst="rect">
              <a:avLst/>
            </a:prstGeom>
            <a:noFill/>
          </p:spPr>
          <p:txBody>
            <a:bodyPr vert="horz" wrap="square" lIns="0" tIns="0" rIns="0" bIns="0" rtlCol="0">
              <a:spAutoFit/>
            </a:bodyPr>
            <a:lstStyle/>
            <a:p>
              <a:pPr indent="-228591" algn="r">
                <a:spcAft>
                  <a:spcPts val="750"/>
                </a:spcAft>
              </a:pPr>
              <a:r>
                <a:rPr lang="en-GB" sz="833" b="1" dirty="0">
                  <a:cs typeface="Arial" panose="020B0604020202020204" pitchFamily="34" charset="0"/>
                </a:rPr>
                <a:t>Management services</a:t>
              </a:r>
            </a:p>
          </p:txBody>
        </p:sp>
        <p:sp>
          <p:nvSpPr>
            <p:cNvPr id="18" name="TextBox 17"/>
            <p:cNvSpPr txBox="1"/>
            <p:nvPr/>
          </p:nvSpPr>
          <p:spPr>
            <a:xfrm>
              <a:off x="1492468" y="2112933"/>
              <a:ext cx="1747591" cy="240968"/>
            </a:xfrm>
            <a:prstGeom prst="rect">
              <a:avLst/>
            </a:prstGeom>
            <a:noFill/>
          </p:spPr>
          <p:txBody>
            <a:bodyPr vert="horz" wrap="square" lIns="0" tIns="0" rIns="0" bIns="0" rtlCol="0">
              <a:noAutofit/>
            </a:bodyPr>
            <a:lstStyle/>
            <a:p>
              <a:pPr indent="-228591" algn="ctr">
                <a:spcAft>
                  <a:spcPts val="750"/>
                </a:spcAft>
              </a:pPr>
              <a:r>
                <a:rPr lang="en-GB" sz="833" b="1" dirty="0">
                  <a:cs typeface="Arial" panose="020B0604020202020204" pitchFamily="34" charset="0"/>
                </a:rPr>
                <a:t>Management services</a:t>
              </a:r>
            </a:p>
          </p:txBody>
        </p:sp>
        <p:sp>
          <p:nvSpPr>
            <p:cNvPr id="19" name="TextBox 18"/>
            <p:cNvSpPr txBox="1"/>
            <p:nvPr/>
          </p:nvSpPr>
          <p:spPr>
            <a:xfrm>
              <a:off x="1775713" y="2769619"/>
              <a:ext cx="1181100" cy="195390"/>
            </a:xfrm>
            <a:prstGeom prst="rect">
              <a:avLst/>
            </a:prstGeom>
            <a:noFill/>
          </p:spPr>
          <p:txBody>
            <a:bodyPr vert="horz" wrap="square" lIns="0" tIns="0" rIns="0" bIns="0" rtlCol="0">
              <a:noAutofit/>
            </a:bodyPr>
            <a:lstStyle/>
            <a:p>
              <a:pPr indent="-228591" algn="ctr">
                <a:spcAft>
                  <a:spcPts val="750"/>
                </a:spcAft>
              </a:pPr>
              <a:r>
                <a:rPr lang="en-GB" sz="833" i="1" dirty="0">
                  <a:cs typeface="Arial" panose="020B0604020202020204" pitchFamily="34" charset="0"/>
                </a:rPr>
                <a:t>Management fees</a:t>
              </a:r>
            </a:p>
          </p:txBody>
        </p:sp>
        <p:sp>
          <p:nvSpPr>
            <p:cNvPr id="20" name="TextBox 19"/>
            <p:cNvSpPr txBox="1"/>
            <p:nvPr/>
          </p:nvSpPr>
          <p:spPr>
            <a:xfrm>
              <a:off x="4968252" y="3150022"/>
              <a:ext cx="833177" cy="307622"/>
            </a:xfrm>
            <a:prstGeom prst="rect">
              <a:avLst/>
            </a:prstGeom>
            <a:noFill/>
          </p:spPr>
          <p:txBody>
            <a:bodyPr vert="horz" wrap="square" lIns="0" tIns="0" rIns="0" bIns="0" rtlCol="0">
              <a:spAutoFit/>
            </a:bodyPr>
            <a:lstStyle/>
            <a:p>
              <a:pPr indent="-228591">
                <a:spcAft>
                  <a:spcPts val="750"/>
                </a:spcAft>
              </a:pPr>
              <a:r>
                <a:rPr lang="en-GB" sz="833" i="1" dirty="0">
                  <a:cs typeface="Arial" panose="020B0604020202020204" pitchFamily="34" charset="0"/>
                </a:rPr>
                <a:t>Management fees</a:t>
              </a:r>
            </a:p>
          </p:txBody>
        </p:sp>
        <p:sp>
          <p:nvSpPr>
            <p:cNvPr id="21" name="Freeform 3047"/>
            <p:cNvSpPr>
              <a:spLocks noEditPoints="1"/>
            </p:cNvSpPr>
            <p:nvPr/>
          </p:nvSpPr>
          <p:spPr bwMode="auto">
            <a:xfrm>
              <a:off x="4535900" y="2393729"/>
              <a:ext cx="433037" cy="408267"/>
            </a:xfrm>
            <a:custGeom>
              <a:avLst/>
              <a:gdLst/>
              <a:ahLst/>
              <a:cxnLst>
                <a:cxn ang="0">
                  <a:pos x="769" y="313"/>
                </a:cxn>
                <a:cxn ang="0">
                  <a:pos x="769" y="190"/>
                </a:cxn>
                <a:cxn ang="0">
                  <a:pos x="847" y="338"/>
                </a:cxn>
                <a:cxn ang="0">
                  <a:pos x="769" y="394"/>
                </a:cxn>
                <a:cxn ang="0">
                  <a:pos x="690" y="338"/>
                </a:cxn>
                <a:cxn ang="0">
                  <a:pos x="681" y="342"/>
                </a:cxn>
                <a:cxn ang="0">
                  <a:pos x="834" y="637"/>
                </a:cxn>
                <a:cxn ang="0">
                  <a:pos x="885" y="362"/>
                </a:cxn>
                <a:cxn ang="0">
                  <a:pos x="209" y="443"/>
                </a:cxn>
                <a:cxn ang="0">
                  <a:pos x="199" y="338"/>
                </a:cxn>
                <a:cxn ang="0">
                  <a:pos x="121" y="394"/>
                </a:cxn>
                <a:cxn ang="0">
                  <a:pos x="42" y="338"/>
                </a:cxn>
                <a:cxn ang="0">
                  <a:pos x="0" y="422"/>
                </a:cxn>
                <a:cxn ang="0">
                  <a:pos x="209" y="443"/>
                </a:cxn>
                <a:cxn ang="0">
                  <a:pos x="445" y="156"/>
                </a:cxn>
                <a:cxn ang="0">
                  <a:pos x="445" y="0"/>
                </a:cxn>
                <a:cxn ang="0">
                  <a:pos x="445" y="867"/>
                </a:cxn>
                <a:cxn ang="0">
                  <a:pos x="445" y="420"/>
                </a:cxn>
                <a:cxn ang="0">
                  <a:pos x="341" y="506"/>
                </a:cxn>
                <a:cxn ang="0">
                  <a:pos x="213" y="529"/>
                </a:cxn>
                <a:cxn ang="0">
                  <a:pos x="445" y="867"/>
                </a:cxn>
                <a:cxn ang="0">
                  <a:pos x="121" y="313"/>
                </a:cxn>
                <a:cxn ang="0">
                  <a:pos x="121" y="190"/>
                </a:cxn>
                <a:cxn ang="0">
                  <a:pos x="649" y="419"/>
                </a:cxn>
                <a:cxn ang="0">
                  <a:pos x="648" y="251"/>
                </a:cxn>
                <a:cxn ang="0">
                  <a:pos x="580" y="179"/>
                </a:cxn>
                <a:cxn ang="0">
                  <a:pos x="445" y="254"/>
                </a:cxn>
                <a:cxn ang="0">
                  <a:pos x="309" y="179"/>
                </a:cxn>
                <a:cxn ang="0">
                  <a:pos x="241" y="254"/>
                </a:cxn>
                <a:cxn ang="0">
                  <a:pos x="241" y="506"/>
                </a:cxn>
                <a:cxn ang="0">
                  <a:pos x="309" y="506"/>
                </a:cxn>
                <a:cxn ang="0">
                  <a:pos x="341" y="338"/>
                </a:cxn>
                <a:cxn ang="0">
                  <a:pos x="445" y="354"/>
                </a:cxn>
                <a:cxn ang="0">
                  <a:pos x="548" y="342"/>
                </a:cxn>
                <a:cxn ang="0">
                  <a:pos x="580" y="381"/>
                </a:cxn>
              </a:cxnLst>
              <a:rect l="0" t="0" r="r" b="b"/>
              <a:pathLst>
                <a:path w="889" h="867">
                  <a:moveTo>
                    <a:pt x="707" y="251"/>
                  </a:moveTo>
                  <a:cubicBezTo>
                    <a:pt x="707" y="285"/>
                    <a:pt x="735" y="313"/>
                    <a:pt x="769" y="313"/>
                  </a:cubicBezTo>
                  <a:cubicBezTo>
                    <a:pt x="802" y="313"/>
                    <a:pt x="830" y="285"/>
                    <a:pt x="830" y="251"/>
                  </a:cubicBezTo>
                  <a:cubicBezTo>
                    <a:pt x="830" y="217"/>
                    <a:pt x="802" y="190"/>
                    <a:pt x="769" y="190"/>
                  </a:cubicBezTo>
                  <a:cubicBezTo>
                    <a:pt x="735" y="190"/>
                    <a:pt x="707" y="217"/>
                    <a:pt x="707" y="251"/>
                  </a:cubicBezTo>
                  <a:close/>
                  <a:moveTo>
                    <a:pt x="847" y="338"/>
                  </a:moveTo>
                  <a:cubicBezTo>
                    <a:pt x="807" y="338"/>
                    <a:pt x="807" y="338"/>
                    <a:pt x="807" y="338"/>
                  </a:cubicBezTo>
                  <a:cubicBezTo>
                    <a:pt x="769" y="394"/>
                    <a:pt x="769" y="394"/>
                    <a:pt x="769" y="394"/>
                  </a:cubicBezTo>
                  <a:cubicBezTo>
                    <a:pt x="730" y="338"/>
                    <a:pt x="730" y="338"/>
                    <a:pt x="730" y="338"/>
                  </a:cubicBezTo>
                  <a:cubicBezTo>
                    <a:pt x="690" y="338"/>
                    <a:pt x="690" y="338"/>
                    <a:pt x="690" y="338"/>
                  </a:cubicBezTo>
                  <a:cubicBezTo>
                    <a:pt x="687" y="338"/>
                    <a:pt x="684" y="339"/>
                    <a:pt x="681" y="339"/>
                  </a:cubicBezTo>
                  <a:cubicBezTo>
                    <a:pt x="681" y="340"/>
                    <a:pt x="681" y="341"/>
                    <a:pt x="681" y="342"/>
                  </a:cubicBezTo>
                  <a:cubicBezTo>
                    <a:pt x="681" y="444"/>
                    <a:pt x="681" y="444"/>
                    <a:pt x="681" y="444"/>
                  </a:cubicBezTo>
                  <a:cubicBezTo>
                    <a:pt x="742" y="494"/>
                    <a:pt x="792" y="563"/>
                    <a:pt x="834" y="637"/>
                  </a:cubicBezTo>
                  <a:cubicBezTo>
                    <a:pt x="869" y="573"/>
                    <a:pt x="889" y="500"/>
                    <a:pt x="889" y="422"/>
                  </a:cubicBezTo>
                  <a:cubicBezTo>
                    <a:pt x="889" y="402"/>
                    <a:pt x="888" y="382"/>
                    <a:pt x="885" y="362"/>
                  </a:cubicBezTo>
                  <a:cubicBezTo>
                    <a:pt x="878" y="348"/>
                    <a:pt x="864" y="338"/>
                    <a:pt x="847" y="338"/>
                  </a:cubicBezTo>
                  <a:close/>
                  <a:moveTo>
                    <a:pt x="209" y="443"/>
                  </a:moveTo>
                  <a:cubicBezTo>
                    <a:pt x="209" y="339"/>
                    <a:pt x="209" y="339"/>
                    <a:pt x="209" y="339"/>
                  </a:cubicBezTo>
                  <a:cubicBezTo>
                    <a:pt x="206" y="339"/>
                    <a:pt x="203" y="338"/>
                    <a:pt x="199" y="338"/>
                  </a:cubicBezTo>
                  <a:cubicBezTo>
                    <a:pt x="159" y="338"/>
                    <a:pt x="159" y="338"/>
                    <a:pt x="159" y="338"/>
                  </a:cubicBezTo>
                  <a:cubicBezTo>
                    <a:pt x="121" y="394"/>
                    <a:pt x="121" y="394"/>
                    <a:pt x="121" y="394"/>
                  </a:cubicBezTo>
                  <a:cubicBezTo>
                    <a:pt x="83" y="338"/>
                    <a:pt x="83" y="338"/>
                    <a:pt x="83" y="338"/>
                  </a:cubicBezTo>
                  <a:cubicBezTo>
                    <a:pt x="42" y="338"/>
                    <a:pt x="42" y="338"/>
                    <a:pt x="42" y="338"/>
                  </a:cubicBezTo>
                  <a:cubicBezTo>
                    <a:pt x="25" y="338"/>
                    <a:pt x="11" y="348"/>
                    <a:pt x="4" y="362"/>
                  </a:cubicBezTo>
                  <a:cubicBezTo>
                    <a:pt x="1" y="382"/>
                    <a:pt x="0" y="402"/>
                    <a:pt x="0" y="422"/>
                  </a:cubicBezTo>
                  <a:cubicBezTo>
                    <a:pt x="0" y="500"/>
                    <a:pt x="20" y="573"/>
                    <a:pt x="56" y="637"/>
                  </a:cubicBezTo>
                  <a:cubicBezTo>
                    <a:pt x="97" y="562"/>
                    <a:pt x="148" y="494"/>
                    <a:pt x="209" y="443"/>
                  </a:cubicBezTo>
                  <a:close/>
                  <a:moveTo>
                    <a:pt x="366" y="78"/>
                  </a:moveTo>
                  <a:cubicBezTo>
                    <a:pt x="366" y="121"/>
                    <a:pt x="401" y="156"/>
                    <a:pt x="445" y="156"/>
                  </a:cubicBezTo>
                  <a:cubicBezTo>
                    <a:pt x="488" y="156"/>
                    <a:pt x="523" y="121"/>
                    <a:pt x="523" y="78"/>
                  </a:cubicBezTo>
                  <a:cubicBezTo>
                    <a:pt x="523" y="35"/>
                    <a:pt x="488" y="0"/>
                    <a:pt x="445" y="0"/>
                  </a:cubicBezTo>
                  <a:cubicBezTo>
                    <a:pt x="401" y="0"/>
                    <a:pt x="366" y="35"/>
                    <a:pt x="366" y="78"/>
                  </a:cubicBezTo>
                  <a:close/>
                  <a:moveTo>
                    <a:pt x="445" y="867"/>
                  </a:moveTo>
                  <a:cubicBezTo>
                    <a:pt x="586" y="867"/>
                    <a:pt x="711" y="801"/>
                    <a:pt x="793" y="699"/>
                  </a:cubicBezTo>
                  <a:cubicBezTo>
                    <a:pt x="715" y="547"/>
                    <a:pt x="603" y="420"/>
                    <a:pt x="445" y="420"/>
                  </a:cubicBezTo>
                  <a:cubicBezTo>
                    <a:pt x="408" y="420"/>
                    <a:pt x="373" y="427"/>
                    <a:pt x="341" y="440"/>
                  </a:cubicBezTo>
                  <a:cubicBezTo>
                    <a:pt x="341" y="506"/>
                    <a:pt x="341" y="506"/>
                    <a:pt x="341" y="506"/>
                  </a:cubicBezTo>
                  <a:cubicBezTo>
                    <a:pt x="341" y="543"/>
                    <a:pt x="312" y="573"/>
                    <a:pt x="275" y="573"/>
                  </a:cubicBezTo>
                  <a:cubicBezTo>
                    <a:pt x="247" y="573"/>
                    <a:pt x="222" y="555"/>
                    <a:pt x="213" y="529"/>
                  </a:cubicBezTo>
                  <a:cubicBezTo>
                    <a:pt x="168" y="576"/>
                    <a:pt x="129" y="635"/>
                    <a:pt x="97" y="699"/>
                  </a:cubicBezTo>
                  <a:cubicBezTo>
                    <a:pt x="178" y="801"/>
                    <a:pt x="304" y="867"/>
                    <a:pt x="445" y="867"/>
                  </a:cubicBezTo>
                  <a:close/>
                  <a:moveTo>
                    <a:pt x="59" y="251"/>
                  </a:moveTo>
                  <a:cubicBezTo>
                    <a:pt x="59" y="285"/>
                    <a:pt x="87" y="313"/>
                    <a:pt x="121" y="313"/>
                  </a:cubicBezTo>
                  <a:cubicBezTo>
                    <a:pt x="155" y="313"/>
                    <a:pt x="182" y="285"/>
                    <a:pt x="182" y="251"/>
                  </a:cubicBezTo>
                  <a:cubicBezTo>
                    <a:pt x="182" y="217"/>
                    <a:pt x="155" y="190"/>
                    <a:pt x="121" y="190"/>
                  </a:cubicBezTo>
                  <a:cubicBezTo>
                    <a:pt x="87" y="190"/>
                    <a:pt x="59" y="217"/>
                    <a:pt x="59" y="251"/>
                  </a:cubicBezTo>
                  <a:close/>
                  <a:moveTo>
                    <a:pt x="649" y="419"/>
                  </a:moveTo>
                  <a:cubicBezTo>
                    <a:pt x="649" y="254"/>
                    <a:pt x="649" y="254"/>
                    <a:pt x="649" y="254"/>
                  </a:cubicBezTo>
                  <a:cubicBezTo>
                    <a:pt x="649" y="253"/>
                    <a:pt x="649" y="252"/>
                    <a:pt x="648" y="251"/>
                  </a:cubicBezTo>
                  <a:cubicBezTo>
                    <a:pt x="648" y="248"/>
                    <a:pt x="648" y="248"/>
                    <a:pt x="648" y="248"/>
                  </a:cubicBezTo>
                  <a:cubicBezTo>
                    <a:pt x="648" y="210"/>
                    <a:pt x="618" y="179"/>
                    <a:pt x="580" y="179"/>
                  </a:cubicBezTo>
                  <a:cubicBezTo>
                    <a:pt x="502" y="179"/>
                    <a:pt x="502" y="179"/>
                    <a:pt x="502" y="179"/>
                  </a:cubicBezTo>
                  <a:cubicBezTo>
                    <a:pt x="445" y="254"/>
                    <a:pt x="445" y="254"/>
                    <a:pt x="445" y="254"/>
                  </a:cubicBezTo>
                  <a:cubicBezTo>
                    <a:pt x="387" y="179"/>
                    <a:pt x="387" y="179"/>
                    <a:pt x="387" y="179"/>
                  </a:cubicBezTo>
                  <a:cubicBezTo>
                    <a:pt x="309" y="179"/>
                    <a:pt x="309" y="179"/>
                    <a:pt x="309" y="179"/>
                  </a:cubicBezTo>
                  <a:cubicBezTo>
                    <a:pt x="271" y="179"/>
                    <a:pt x="241" y="210"/>
                    <a:pt x="241" y="248"/>
                  </a:cubicBezTo>
                  <a:cubicBezTo>
                    <a:pt x="241" y="254"/>
                    <a:pt x="241" y="254"/>
                    <a:pt x="241" y="254"/>
                  </a:cubicBezTo>
                  <a:cubicBezTo>
                    <a:pt x="241" y="281"/>
                    <a:pt x="241" y="281"/>
                    <a:pt x="241" y="281"/>
                  </a:cubicBezTo>
                  <a:cubicBezTo>
                    <a:pt x="241" y="506"/>
                    <a:pt x="241" y="506"/>
                    <a:pt x="241" y="506"/>
                  </a:cubicBezTo>
                  <a:cubicBezTo>
                    <a:pt x="241" y="525"/>
                    <a:pt x="256" y="541"/>
                    <a:pt x="275" y="541"/>
                  </a:cubicBezTo>
                  <a:cubicBezTo>
                    <a:pt x="294" y="541"/>
                    <a:pt x="309" y="525"/>
                    <a:pt x="309" y="506"/>
                  </a:cubicBezTo>
                  <a:cubicBezTo>
                    <a:pt x="309" y="281"/>
                    <a:pt x="309" y="281"/>
                    <a:pt x="309" y="281"/>
                  </a:cubicBezTo>
                  <a:cubicBezTo>
                    <a:pt x="328" y="293"/>
                    <a:pt x="341" y="314"/>
                    <a:pt x="341" y="338"/>
                  </a:cubicBezTo>
                  <a:cubicBezTo>
                    <a:pt x="341" y="370"/>
                    <a:pt x="341" y="370"/>
                    <a:pt x="341" y="370"/>
                  </a:cubicBezTo>
                  <a:cubicBezTo>
                    <a:pt x="374" y="360"/>
                    <a:pt x="408" y="354"/>
                    <a:pt x="445" y="354"/>
                  </a:cubicBezTo>
                  <a:cubicBezTo>
                    <a:pt x="481" y="354"/>
                    <a:pt x="516" y="360"/>
                    <a:pt x="548" y="370"/>
                  </a:cubicBezTo>
                  <a:cubicBezTo>
                    <a:pt x="548" y="342"/>
                    <a:pt x="548" y="342"/>
                    <a:pt x="548" y="342"/>
                  </a:cubicBezTo>
                  <a:cubicBezTo>
                    <a:pt x="548" y="318"/>
                    <a:pt x="561" y="297"/>
                    <a:pt x="580" y="285"/>
                  </a:cubicBezTo>
                  <a:cubicBezTo>
                    <a:pt x="580" y="381"/>
                    <a:pt x="580" y="381"/>
                    <a:pt x="580" y="381"/>
                  </a:cubicBezTo>
                  <a:cubicBezTo>
                    <a:pt x="604" y="392"/>
                    <a:pt x="627" y="404"/>
                    <a:pt x="649" y="419"/>
                  </a:cubicBezTo>
                  <a:close/>
                </a:path>
              </a:pathLst>
            </a:custGeom>
            <a:solidFill>
              <a:schemeClr val="bg1"/>
            </a:solidFill>
            <a:ln w="9525">
              <a:noFill/>
              <a:round/>
              <a:headEnd/>
              <a:tailEnd/>
            </a:ln>
          </p:spPr>
          <p:txBody>
            <a:bodyPr vert="horz" wrap="square" lIns="65159" tIns="32579" rIns="65159" bIns="32579" numCol="1" anchor="t" anchorCtr="0" compatLnSpc="1">
              <a:prstTxWarp prst="textNoShape">
                <a:avLst/>
              </a:prstTxWarp>
            </a:bodyPr>
            <a:lstStyle/>
            <a:p>
              <a:endParaRPr lang="en-US" sz="1282">
                <a:cs typeface="Arial" panose="020B0604020202020204" pitchFamily="34" charset="0"/>
              </a:endParaRPr>
            </a:p>
          </p:txBody>
        </p:sp>
        <p:sp>
          <p:nvSpPr>
            <p:cNvPr id="22" name="Freeform 3023"/>
            <p:cNvSpPr>
              <a:spLocks noEditPoints="1"/>
            </p:cNvSpPr>
            <p:nvPr/>
          </p:nvSpPr>
          <p:spPr bwMode="auto">
            <a:xfrm>
              <a:off x="1195717" y="3905897"/>
              <a:ext cx="234845" cy="417428"/>
            </a:xfrm>
            <a:custGeom>
              <a:avLst/>
              <a:gdLst/>
              <a:ahLst/>
              <a:cxnLst>
                <a:cxn ang="0">
                  <a:pos x="119" y="46"/>
                </a:cxn>
                <a:cxn ang="0">
                  <a:pos x="119" y="10"/>
                </a:cxn>
                <a:cxn ang="0">
                  <a:pos x="163" y="28"/>
                </a:cxn>
                <a:cxn ang="0">
                  <a:pos x="137" y="54"/>
                </a:cxn>
                <a:cxn ang="0">
                  <a:pos x="436" y="81"/>
                </a:cxn>
                <a:cxn ang="0">
                  <a:pos x="391" y="63"/>
                </a:cxn>
                <a:cxn ang="0">
                  <a:pos x="391" y="100"/>
                </a:cxn>
                <a:cxn ang="0">
                  <a:pos x="428" y="100"/>
                </a:cxn>
                <a:cxn ang="0">
                  <a:pos x="361" y="128"/>
                </a:cxn>
                <a:cxn ang="0">
                  <a:pos x="316" y="110"/>
                </a:cxn>
                <a:cxn ang="0">
                  <a:pos x="316" y="147"/>
                </a:cxn>
                <a:cxn ang="0">
                  <a:pos x="353" y="147"/>
                </a:cxn>
                <a:cxn ang="0">
                  <a:pos x="246" y="213"/>
                </a:cxn>
                <a:cxn ang="0">
                  <a:pos x="201" y="194"/>
                </a:cxn>
                <a:cxn ang="0">
                  <a:pos x="201" y="231"/>
                </a:cxn>
                <a:cxn ang="0">
                  <a:pos x="238" y="231"/>
                </a:cxn>
                <a:cxn ang="0">
                  <a:pos x="299" y="734"/>
                </a:cxn>
                <a:cxn ang="0">
                  <a:pos x="225" y="703"/>
                </a:cxn>
                <a:cxn ang="0">
                  <a:pos x="225" y="764"/>
                </a:cxn>
                <a:cxn ang="0">
                  <a:pos x="286" y="764"/>
                </a:cxn>
                <a:cxn ang="0">
                  <a:pos x="284" y="68"/>
                </a:cxn>
                <a:cxn ang="0">
                  <a:pos x="210" y="38"/>
                </a:cxn>
                <a:cxn ang="0">
                  <a:pos x="210" y="99"/>
                </a:cxn>
                <a:cxn ang="0">
                  <a:pos x="271" y="99"/>
                </a:cxn>
                <a:cxn ang="0">
                  <a:pos x="138" y="139"/>
                </a:cxn>
                <a:cxn ang="0">
                  <a:pos x="78" y="115"/>
                </a:cxn>
                <a:cxn ang="0">
                  <a:pos x="78" y="164"/>
                </a:cxn>
                <a:cxn ang="0">
                  <a:pos x="128" y="164"/>
                </a:cxn>
                <a:cxn ang="0">
                  <a:pos x="381" y="886"/>
                </a:cxn>
                <a:cxn ang="0">
                  <a:pos x="24" y="839"/>
                </a:cxn>
                <a:cxn ang="0">
                  <a:pos x="169" y="442"/>
                </a:cxn>
                <a:cxn ang="0">
                  <a:pos x="163" y="296"/>
                </a:cxn>
                <a:cxn ang="0">
                  <a:pos x="163" y="253"/>
                </a:cxn>
                <a:cxn ang="0">
                  <a:pos x="290" y="253"/>
                </a:cxn>
                <a:cxn ang="0">
                  <a:pos x="340" y="275"/>
                </a:cxn>
                <a:cxn ang="0">
                  <a:pos x="312" y="296"/>
                </a:cxn>
                <a:cxn ang="0">
                  <a:pos x="465" y="733"/>
                </a:cxn>
                <a:cxn ang="0">
                  <a:pos x="226" y="344"/>
                </a:cxn>
                <a:cxn ang="0">
                  <a:pos x="252" y="370"/>
                </a:cxn>
                <a:cxn ang="0">
                  <a:pos x="278" y="344"/>
                </a:cxn>
                <a:cxn ang="0">
                  <a:pos x="233" y="326"/>
                </a:cxn>
                <a:cxn ang="0">
                  <a:pos x="151" y="569"/>
                </a:cxn>
                <a:cxn ang="0">
                  <a:pos x="195" y="613"/>
                </a:cxn>
                <a:cxn ang="0">
                  <a:pos x="238" y="569"/>
                </a:cxn>
                <a:cxn ang="0">
                  <a:pos x="164" y="539"/>
                </a:cxn>
                <a:cxn ang="0">
                  <a:pos x="430" y="751"/>
                </a:cxn>
                <a:cxn ang="0">
                  <a:pos x="301" y="671"/>
                </a:cxn>
                <a:cxn ang="0">
                  <a:pos x="309" y="651"/>
                </a:cxn>
                <a:cxn ang="0">
                  <a:pos x="265" y="633"/>
                </a:cxn>
                <a:cxn ang="0">
                  <a:pos x="263" y="668"/>
                </a:cxn>
                <a:cxn ang="0">
                  <a:pos x="185" y="649"/>
                </a:cxn>
                <a:cxn ang="0">
                  <a:pos x="106" y="647"/>
                </a:cxn>
                <a:cxn ang="0">
                  <a:pos x="57" y="818"/>
                </a:cxn>
                <a:cxn ang="0">
                  <a:pos x="381" y="847"/>
                </a:cxn>
                <a:cxn ang="0">
                  <a:pos x="430" y="751"/>
                </a:cxn>
              </a:cxnLst>
              <a:rect l="0" t="0" r="r" b="b"/>
              <a:pathLst>
                <a:path w="481" h="886">
                  <a:moveTo>
                    <a:pt x="137" y="54"/>
                  </a:moveTo>
                  <a:cubicBezTo>
                    <a:pt x="130" y="54"/>
                    <a:pt x="123" y="51"/>
                    <a:pt x="119" y="46"/>
                  </a:cubicBezTo>
                  <a:cubicBezTo>
                    <a:pt x="114" y="41"/>
                    <a:pt x="111" y="35"/>
                    <a:pt x="111" y="28"/>
                  </a:cubicBezTo>
                  <a:cubicBezTo>
                    <a:pt x="111" y="21"/>
                    <a:pt x="114" y="14"/>
                    <a:pt x="119" y="10"/>
                  </a:cubicBezTo>
                  <a:cubicBezTo>
                    <a:pt x="128" y="0"/>
                    <a:pt x="146" y="0"/>
                    <a:pt x="155" y="10"/>
                  </a:cubicBezTo>
                  <a:cubicBezTo>
                    <a:pt x="160" y="14"/>
                    <a:pt x="163" y="21"/>
                    <a:pt x="163" y="28"/>
                  </a:cubicBezTo>
                  <a:cubicBezTo>
                    <a:pt x="163" y="35"/>
                    <a:pt x="160" y="41"/>
                    <a:pt x="155" y="46"/>
                  </a:cubicBezTo>
                  <a:cubicBezTo>
                    <a:pt x="150" y="51"/>
                    <a:pt x="144" y="54"/>
                    <a:pt x="137" y="54"/>
                  </a:cubicBezTo>
                  <a:close/>
                  <a:moveTo>
                    <a:pt x="428" y="100"/>
                  </a:moveTo>
                  <a:cubicBezTo>
                    <a:pt x="433" y="95"/>
                    <a:pt x="436" y="88"/>
                    <a:pt x="436" y="81"/>
                  </a:cubicBezTo>
                  <a:cubicBezTo>
                    <a:pt x="436" y="75"/>
                    <a:pt x="433" y="68"/>
                    <a:pt x="428" y="63"/>
                  </a:cubicBezTo>
                  <a:cubicBezTo>
                    <a:pt x="418" y="53"/>
                    <a:pt x="401" y="53"/>
                    <a:pt x="391" y="63"/>
                  </a:cubicBezTo>
                  <a:cubicBezTo>
                    <a:pt x="386" y="68"/>
                    <a:pt x="384" y="75"/>
                    <a:pt x="384" y="81"/>
                  </a:cubicBezTo>
                  <a:cubicBezTo>
                    <a:pt x="384" y="88"/>
                    <a:pt x="386" y="95"/>
                    <a:pt x="391" y="100"/>
                  </a:cubicBezTo>
                  <a:cubicBezTo>
                    <a:pt x="396" y="105"/>
                    <a:pt x="403" y="107"/>
                    <a:pt x="410" y="107"/>
                  </a:cubicBezTo>
                  <a:cubicBezTo>
                    <a:pt x="416" y="107"/>
                    <a:pt x="423" y="105"/>
                    <a:pt x="428" y="100"/>
                  </a:cubicBezTo>
                  <a:close/>
                  <a:moveTo>
                    <a:pt x="353" y="147"/>
                  </a:moveTo>
                  <a:cubicBezTo>
                    <a:pt x="358" y="142"/>
                    <a:pt x="361" y="135"/>
                    <a:pt x="361" y="128"/>
                  </a:cubicBezTo>
                  <a:cubicBezTo>
                    <a:pt x="361" y="122"/>
                    <a:pt x="358" y="115"/>
                    <a:pt x="353" y="110"/>
                  </a:cubicBezTo>
                  <a:cubicBezTo>
                    <a:pt x="343" y="100"/>
                    <a:pt x="326" y="100"/>
                    <a:pt x="316" y="110"/>
                  </a:cubicBezTo>
                  <a:cubicBezTo>
                    <a:pt x="311" y="115"/>
                    <a:pt x="309" y="122"/>
                    <a:pt x="309" y="128"/>
                  </a:cubicBezTo>
                  <a:cubicBezTo>
                    <a:pt x="309" y="135"/>
                    <a:pt x="311" y="142"/>
                    <a:pt x="316" y="147"/>
                  </a:cubicBezTo>
                  <a:cubicBezTo>
                    <a:pt x="321" y="152"/>
                    <a:pt x="328" y="154"/>
                    <a:pt x="335" y="154"/>
                  </a:cubicBezTo>
                  <a:cubicBezTo>
                    <a:pt x="341" y="154"/>
                    <a:pt x="348" y="152"/>
                    <a:pt x="353" y="147"/>
                  </a:cubicBezTo>
                  <a:close/>
                  <a:moveTo>
                    <a:pt x="238" y="231"/>
                  </a:moveTo>
                  <a:cubicBezTo>
                    <a:pt x="243" y="226"/>
                    <a:pt x="246" y="219"/>
                    <a:pt x="246" y="213"/>
                  </a:cubicBezTo>
                  <a:cubicBezTo>
                    <a:pt x="246" y="206"/>
                    <a:pt x="243" y="199"/>
                    <a:pt x="238" y="194"/>
                  </a:cubicBezTo>
                  <a:cubicBezTo>
                    <a:pt x="228" y="184"/>
                    <a:pt x="211" y="185"/>
                    <a:pt x="201" y="194"/>
                  </a:cubicBezTo>
                  <a:cubicBezTo>
                    <a:pt x="196" y="199"/>
                    <a:pt x="194" y="206"/>
                    <a:pt x="194" y="213"/>
                  </a:cubicBezTo>
                  <a:cubicBezTo>
                    <a:pt x="194" y="219"/>
                    <a:pt x="196" y="226"/>
                    <a:pt x="201" y="231"/>
                  </a:cubicBezTo>
                  <a:cubicBezTo>
                    <a:pt x="206" y="236"/>
                    <a:pt x="213" y="239"/>
                    <a:pt x="220" y="239"/>
                  </a:cubicBezTo>
                  <a:cubicBezTo>
                    <a:pt x="226" y="239"/>
                    <a:pt x="233" y="236"/>
                    <a:pt x="238" y="231"/>
                  </a:cubicBezTo>
                  <a:close/>
                  <a:moveTo>
                    <a:pt x="286" y="764"/>
                  </a:moveTo>
                  <a:cubicBezTo>
                    <a:pt x="294" y="756"/>
                    <a:pt x="299" y="745"/>
                    <a:pt x="299" y="734"/>
                  </a:cubicBezTo>
                  <a:cubicBezTo>
                    <a:pt x="299" y="722"/>
                    <a:pt x="294" y="711"/>
                    <a:pt x="286" y="703"/>
                  </a:cubicBezTo>
                  <a:cubicBezTo>
                    <a:pt x="270" y="687"/>
                    <a:pt x="241" y="687"/>
                    <a:pt x="225" y="703"/>
                  </a:cubicBezTo>
                  <a:cubicBezTo>
                    <a:pt x="217" y="711"/>
                    <a:pt x="212" y="722"/>
                    <a:pt x="212" y="734"/>
                  </a:cubicBezTo>
                  <a:cubicBezTo>
                    <a:pt x="212" y="745"/>
                    <a:pt x="217" y="756"/>
                    <a:pt x="225" y="764"/>
                  </a:cubicBezTo>
                  <a:cubicBezTo>
                    <a:pt x="233" y="772"/>
                    <a:pt x="244" y="777"/>
                    <a:pt x="255" y="777"/>
                  </a:cubicBezTo>
                  <a:cubicBezTo>
                    <a:pt x="267" y="777"/>
                    <a:pt x="278" y="772"/>
                    <a:pt x="286" y="764"/>
                  </a:cubicBezTo>
                  <a:close/>
                  <a:moveTo>
                    <a:pt x="271" y="99"/>
                  </a:moveTo>
                  <a:cubicBezTo>
                    <a:pt x="279" y="91"/>
                    <a:pt x="284" y="80"/>
                    <a:pt x="284" y="68"/>
                  </a:cubicBezTo>
                  <a:cubicBezTo>
                    <a:pt x="284" y="57"/>
                    <a:pt x="279" y="46"/>
                    <a:pt x="271" y="38"/>
                  </a:cubicBezTo>
                  <a:cubicBezTo>
                    <a:pt x="255" y="22"/>
                    <a:pt x="226" y="22"/>
                    <a:pt x="210" y="38"/>
                  </a:cubicBezTo>
                  <a:cubicBezTo>
                    <a:pt x="202" y="46"/>
                    <a:pt x="197" y="57"/>
                    <a:pt x="197" y="68"/>
                  </a:cubicBezTo>
                  <a:cubicBezTo>
                    <a:pt x="197" y="80"/>
                    <a:pt x="202" y="91"/>
                    <a:pt x="210" y="99"/>
                  </a:cubicBezTo>
                  <a:cubicBezTo>
                    <a:pt x="218" y="107"/>
                    <a:pt x="229" y="112"/>
                    <a:pt x="241" y="112"/>
                  </a:cubicBezTo>
                  <a:cubicBezTo>
                    <a:pt x="252" y="112"/>
                    <a:pt x="263" y="107"/>
                    <a:pt x="271" y="99"/>
                  </a:cubicBezTo>
                  <a:close/>
                  <a:moveTo>
                    <a:pt x="128" y="164"/>
                  </a:moveTo>
                  <a:cubicBezTo>
                    <a:pt x="134" y="157"/>
                    <a:pt x="138" y="148"/>
                    <a:pt x="138" y="139"/>
                  </a:cubicBezTo>
                  <a:cubicBezTo>
                    <a:pt x="138" y="130"/>
                    <a:pt x="134" y="121"/>
                    <a:pt x="128" y="115"/>
                  </a:cubicBezTo>
                  <a:cubicBezTo>
                    <a:pt x="115" y="102"/>
                    <a:pt x="91" y="102"/>
                    <a:pt x="78" y="115"/>
                  </a:cubicBezTo>
                  <a:cubicBezTo>
                    <a:pt x="72" y="121"/>
                    <a:pt x="68" y="130"/>
                    <a:pt x="68" y="139"/>
                  </a:cubicBezTo>
                  <a:cubicBezTo>
                    <a:pt x="68" y="148"/>
                    <a:pt x="72" y="157"/>
                    <a:pt x="78" y="164"/>
                  </a:cubicBezTo>
                  <a:cubicBezTo>
                    <a:pt x="85" y="170"/>
                    <a:pt x="94" y="174"/>
                    <a:pt x="103" y="174"/>
                  </a:cubicBezTo>
                  <a:cubicBezTo>
                    <a:pt x="112" y="174"/>
                    <a:pt x="121" y="170"/>
                    <a:pt x="128" y="164"/>
                  </a:cubicBezTo>
                  <a:close/>
                  <a:moveTo>
                    <a:pt x="457" y="839"/>
                  </a:moveTo>
                  <a:cubicBezTo>
                    <a:pt x="439" y="868"/>
                    <a:pt x="410" y="886"/>
                    <a:pt x="381" y="886"/>
                  </a:cubicBezTo>
                  <a:cubicBezTo>
                    <a:pt x="100" y="886"/>
                    <a:pt x="100" y="886"/>
                    <a:pt x="100" y="886"/>
                  </a:cubicBezTo>
                  <a:cubicBezTo>
                    <a:pt x="72" y="886"/>
                    <a:pt x="43" y="868"/>
                    <a:pt x="24" y="839"/>
                  </a:cubicBezTo>
                  <a:cubicBezTo>
                    <a:pt x="4" y="806"/>
                    <a:pt x="0" y="767"/>
                    <a:pt x="16" y="734"/>
                  </a:cubicBezTo>
                  <a:cubicBezTo>
                    <a:pt x="169" y="442"/>
                    <a:pt x="169" y="442"/>
                    <a:pt x="169" y="442"/>
                  </a:cubicBezTo>
                  <a:cubicBezTo>
                    <a:pt x="169" y="296"/>
                    <a:pt x="169" y="296"/>
                    <a:pt x="169" y="296"/>
                  </a:cubicBezTo>
                  <a:cubicBezTo>
                    <a:pt x="163" y="296"/>
                    <a:pt x="163" y="296"/>
                    <a:pt x="163" y="296"/>
                  </a:cubicBezTo>
                  <a:cubicBezTo>
                    <a:pt x="151" y="296"/>
                    <a:pt x="141" y="287"/>
                    <a:pt x="141" y="275"/>
                  </a:cubicBezTo>
                  <a:cubicBezTo>
                    <a:pt x="141" y="263"/>
                    <a:pt x="151" y="253"/>
                    <a:pt x="163" y="253"/>
                  </a:cubicBezTo>
                  <a:cubicBezTo>
                    <a:pt x="191" y="253"/>
                    <a:pt x="191" y="253"/>
                    <a:pt x="191" y="253"/>
                  </a:cubicBezTo>
                  <a:cubicBezTo>
                    <a:pt x="290" y="253"/>
                    <a:pt x="290" y="253"/>
                    <a:pt x="290" y="253"/>
                  </a:cubicBezTo>
                  <a:cubicBezTo>
                    <a:pt x="319" y="253"/>
                    <a:pt x="319" y="253"/>
                    <a:pt x="319" y="253"/>
                  </a:cubicBezTo>
                  <a:cubicBezTo>
                    <a:pt x="331" y="253"/>
                    <a:pt x="340" y="263"/>
                    <a:pt x="340" y="275"/>
                  </a:cubicBezTo>
                  <a:cubicBezTo>
                    <a:pt x="340" y="287"/>
                    <a:pt x="331" y="296"/>
                    <a:pt x="319" y="296"/>
                  </a:cubicBezTo>
                  <a:cubicBezTo>
                    <a:pt x="312" y="296"/>
                    <a:pt x="312" y="296"/>
                    <a:pt x="312" y="296"/>
                  </a:cubicBezTo>
                  <a:cubicBezTo>
                    <a:pt x="312" y="442"/>
                    <a:pt x="312" y="442"/>
                    <a:pt x="312" y="442"/>
                  </a:cubicBezTo>
                  <a:cubicBezTo>
                    <a:pt x="465" y="733"/>
                    <a:pt x="465" y="733"/>
                    <a:pt x="465" y="733"/>
                  </a:cubicBezTo>
                  <a:cubicBezTo>
                    <a:pt x="481" y="767"/>
                    <a:pt x="478" y="806"/>
                    <a:pt x="457" y="839"/>
                  </a:cubicBezTo>
                  <a:close/>
                  <a:moveTo>
                    <a:pt x="226" y="344"/>
                  </a:moveTo>
                  <a:cubicBezTo>
                    <a:pt x="226" y="351"/>
                    <a:pt x="228" y="358"/>
                    <a:pt x="233" y="362"/>
                  </a:cubicBezTo>
                  <a:cubicBezTo>
                    <a:pt x="238" y="367"/>
                    <a:pt x="245" y="370"/>
                    <a:pt x="252" y="370"/>
                  </a:cubicBezTo>
                  <a:cubicBezTo>
                    <a:pt x="258" y="370"/>
                    <a:pt x="265" y="367"/>
                    <a:pt x="270" y="362"/>
                  </a:cubicBezTo>
                  <a:cubicBezTo>
                    <a:pt x="275" y="358"/>
                    <a:pt x="278" y="351"/>
                    <a:pt x="278" y="344"/>
                  </a:cubicBezTo>
                  <a:cubicBezTo>
                    <a:pt x="278" y="337"/>
                    <a:pt x="275" y="330"/>
                    <a:pt x="270" y="326"/>
                  </a:cubicBezTo>
                  <a:cubicBezTo>
                    <a:pt x="260" y="316"/>
                    <a:pt x="243" y="316"/>
                    <a:pt x="233" y="326"/>
                  </a:cubicBezTo>
                  <a:cubicBezTo>
                    <a:pt x="228" y="330"/>
                    <a:pt x="226" y="337"/>
                    <a:pt x="226" y="344"/>
                  </a:cubicBezTo>
                  <a:close/>
                  <a:moveTo>
                    <a:pt x="151" y="569"/>
                  </a:moveTo>
                  <a:cubicBezTo>
                    <a:pt x="151" y="581"/>
                    <a:pt x="156" y="592"/>
                    <a:pt x="164" y="600"/>
                  </a:cubicBezTo>
                  <a:cubicBezTo>
                    <a:pt x="172" y="608"/>
                    <a:pt x="183" y="613"/>
                    <a:pt x="195" y="613"/>
                  </a:cubicBezTo>
                  <a:cubicBezTo>
                    <a:pt x="206" y="613"/>
                    <a:pt x="217" y="608"/>
                    <a:pt x="225" y="600"/>
                  </a:cubicBezTo>
                  <a:cubicBezTo>
                    <a:pt x="233" y="592"/>
                    <a:pt x="238" y="581"/>
                    <a:pt x="238" y="569"/>
                  </a:cubicBezTo>
                  <a:cubicBezTo>
                    <a:pt x="238" y="558"/>
                    <a:pt x="233" y="547"/>
                    <a:pt x="225" y="539"/>
                  </a:cubicBezTo>
                  <a:cubicBezTo>
                    <a:pt x="209" y="523"/>
                    <a:pt x="180" y="523"/>
                    <a:pt x="164" y="539"/>
                  </a:cubicBezTo>
                  <a:cubicBezTo>
                    <a:pt x="156" y="547"/>
                    <a:pt x="151" y="558"/>
                    <a:pt x="151" y="569"/>
                  </a:cubicBezTo>
                  <a:close/>
                  <a:moveTo>
                    <a:pt x="430" y="751"/>
                  </a:moveTo>
                  <a:cubicBezTo>
                    <a:pt x="384" y="662"/>
                    <a:pt x="384" y="662"/>
                    <a:pt x="384" y="662"/>
                  </a:cubicBezTo>
                  <a:cubicBezTo>
                    <a:pt x="360" y="667"/>
                    <a:pt x="331" y="671"/>
                    <a:pt x="301" y="671"/>
                  </a:cubicBezTo>
                  <a:cubicBezTo>
                    <a:pt x="301" y="670"/>
                    <a:pt x="301" y="670"/>
                    <a:pt x="302" y="670"/>
                  </a:cubicBezTo>
                  <a:cubicBezTo>
                    <a:pt x="306" y="665"/>
                    <a:pt x="309" y="658"/>
                    <a:pt x="309" y="651"/>
                  </a:cubicBezTo>
                  <a:cubicBezTo>
                    <a:pt x="309" y="645"/>
                    <a:pt x="306" y="638"/>
                    <a:pt x="302" y="633"/>
                  </a:cubicBezTo>
                  <a:cubicBezTo>
                    <a:pt x="292" y="623"/>
                    <a:pt x="275" y="623"/>
                    <a:pt x="265" y="633"/>
                  </a:cubicBezTo>
                  <a:cubicBezTo>
                    <a:pt x="260" y="638"/>
                    <a:pt x="257" y="645"/>
                    <a:pt x="257" y="651"/>
                  </a:cubicBezTo>
                  <a:cubicBezTo>
                    <a:pt x="257" y="657"/>
                    <a:pt x="259" y="663"/>
                    <a:pt x="263" y="668"/>
                  </a:cubicBezTo>
                  <a:cubicBezTo>
                    <a:pt x="250" y="666"/>
                    <a:pt x="238" y="663"/>
                    <a:pt x="225" y="659"/>
                  </a:cubicBezTo>
                  <a:cubicBezTo>
                    <a:pt x="212" y="655"/>
                    <a:pt x="198" y="652"/>
                    <a:pt x="185" y="649"/>
                  </a:cubicBezTo>
                  <a:cubicBezTo>
                    <a:pt x="185" y="649"/>
                    <a:pt x="156" y="646"/>
                    <a:pt x="137" y="646"/>
                  </a:cubicBezTo>
                  <a:cubicBezTo>
                    <a:pt x="128" y="646"/>
                    <a:pt x="115" y="646"/>
                    <a:pt x="106" y="647"/>
                  </a:cubicBezTo>
                  <a:cubicBezTo>
                    <a:pt x="51" y="751"/>
                    <a:pt x="51" y="751"/>
                    <a:pt x="51" y="751"/>
                  </a:cubicBezTo>
                  <a:cubicBezTo>
                    <a:pt x="42" y="772"/>
                    <a:pt x="44" y="797"/>
                    <a:pt x="57" y="818"/>
                  </a:cubicBezTo>
                  <a:cubicBezTo>
                    <a:pt x="68" y="835"/>
                    <a:pt x="85" y="847"/>
                    <a:pt x="100" y="847"/>
                  </a:cubicBezTo>
                  <a:cubicBezTo>
                    <a:pt x="381" y="847"/>
                    <a:pt x="381" y="847"/>
                    <a:pt x="381" y="847"/>
                  </a:cubicBezTo>
                  <a:cubicBezTo>
                    <a:pt x="396" y="847"/>
                    <a:pt x="413" y="835"/>
                    <a:pt x="425" y="818"/>
                  </a:cubicBezTo>
                  <a:cubicBezTo>
                    <a:pt x="438" y="797"/>
                    <a:pt x="440" y="772"/>
                    <a:pt x="430" y="751"/>
                  </a:cubicBezTo>
                  <a:close/>
                </a:path>
              </a:pathLst>
            </a:custGeom>
            <a:solidFill>
              <a:schemeClr val="bg1"/>
            </a:solidFill>
            <a:ln w="9525">
              <a:noFill/>
              <a:round/>
              <a:headEnd/>
              <a:tailEnd/>
            </a:ln>
          </p:spPr>
          <p:txBody>
            <a:bodyPr vert="horz" wrap="square" lIns="65159" tIns="32579" rIns="65159" bIns="32579" numCol="1" anchor="t" anchorCtr="0" compatLnSpc="1">
              <a:prstTxWarp prst="textNoShape">
                <a:avLst/>
              </a:prstTxWarp>
            </a:bodyPr>
            <a:lstStyle/>
            <a:p>
              <a:endParaRPr lang="en-US" sz="1282">
                <a:cs typeface="Arial" panose="020B0604020202020204" pitchFamily="34" charset="0"/>
              </a:endParaRPr>
            </a:p>
          </p:txBody>
        </p:sp>
        <p:sp>
          <p:nvSpPr>
            <p:cNvPr id="23" name="Freeform 3041"/>
            <p:cNvSpPr>
              <a:spLocks noEditPoints="1"/>
            </p:cNvSpPr>
            <p:nvPr/>
          </p:nvSpPr>
          <p:spPr bwMode="auto">
            <a:xfrm>
              <a:off x="4752704" y="5890462"/>
              <a:ext cx="424892" cy="223763"/>
            </a:xfrm>
            <a:custGeom>
              <a:avLst/>
              <a:gdLst/>
              <a:ahLst/>
              <a:cxnLst>
                <a:cxn ang="0">
                  <a:pos x="651" y="360"/>
                </a:cxn>
                <a:cxn ang="0">
                  <a:pos x="608" y="393"/>
                </a:cxn>
                <a:cxn ang="0">
                  <a:pos x="552" y="379"/>
                </a:cxn>
                <a:cxn ang="0">
                  <a:pos x="526" y="403"/>
                </a:cxn>
                <a:cxn ang="0">
                  <a:pos x="500" y="409"/>
                </a:cxn>
                <a:cxn ang="0">
                  <a:pos x="495" y="409"/>
                </a:cxn>
                <a:cxn ang="0">
                  <a:pos x="481" y="407"/>
                </a:cxn>
                <a:cxn ang="0">
                  <a:pos x="448" y="345"/>
                </a:cxn>
                <a:cxn ang="0">
                  <a:pos x="411" y="336"/>
                </a:cxn>
                <a:cxn ang="0">
                  <a:pos x="352" y="299"/>
                </a:cxn>
                <a:cxn ang="0">
                  <a:pos x="321" y="271"/>
                </a:cxn>
                <a:cxn ang="0">
                  <a:pos x="231" y="295"/>
                </a:cxn>
                <a:cxn ang="0">
                  <a:pos x="174" y="288"/>
                </a:cxn>
                <a:cxn ang="0">
                  <a:pos x="200" y="103"/>
                </a:cxn>
                <a:cxn ang="0">
                  <a:pos x="304" y="74"/>
                </a:cxn>
                <a:cxn ang="0">
                  <a:pos x="289" y="145"/>
                </a:cxn>
                <a:cxn ang="0">
                  <a:pos x="363" y="202"/>
                </a:cxn>
                <a:cxn ang="0">
                  <a:pos x="458" y="115"/>
                </a:cxn>
                <a:cxn ang="0">
                  <a:pos x="635" y="213"/>
                </a:cxn>
                <a:cxn ang="0">
                  <a:pos x="639" y="219"/>
                </a:cxn>
                <a:cxn ang="0">
                  <a:pos x="672" y="354"/>
                </a:cxn>
                <a:cxn ang="0">
                  <a:pos x="253" y="308"/>
                </a:cxn>
                <a:cxn ang="0">
                  <a:pos x="233" y="424"/>
                </a:cxn>
                <a:cxn ang="0">
                  <a:pos x="277" y="421"/>
                </a:cxn>
                <a:cxn ang="0">
                  <a:pos x="317" y="466"/>
                </a:cxn>
                <a:cxn ang="0">
                  <a:pos x="357" y="436"/>
                </a:cxn>
                <a:cxn ang="0">
                  <a:pos x="397" y="474"/>
                </a:cxn>
                <a:cxn ang="0">
                  <a:pos x="450" y="422"/>
                </a:cxn>
                <a:cxn ang="0">
                  <a:pos x="415" y="362"/>
                </a:cxn>
                <a:cxn ang="0">
                  <a:pos x="372" y="330"/>
                </a:cxn>
                <a:cxn ang="0">
                  <a:pos x="328" y="333"/>
                </a:cxn>
                <a:cxn ang="0">
                  <a:pos x="288" y="288"/>
                </a:cxn>
                <a:cxn ang="0">
                  <a:pos x="683" y="41"/>
                </a:cxn>
                <a:cxn ang="0">
                  <a:pos x="835" y="389"/>
                </a:cxn>
                <a:cxn ang="0">
                  <a:pos x="820" y="0"/>
                </a:cxn>
                <a:cxn ang="0">
                  <a:pos x="0" y="210"/>
                </a:cxn>
                <a:cxn ang="0">
                  <a:pos x="84" y="402"/>
                </a:cxn>
                <a:cxn ang="0">
                  <a:pos x="54" y="0"/>
                </a:cxn>
                <a:cxn ang="0">
                  <a:pos x="207" y="337"/>
                </a:cxn>
                <a:cxn ang="0">
                  <a:pos x="150" y="302"/>
                </a:cxn>
                <a:cxn ang="0">
                  <a:pos x="161" y="370"/>
                </a:cxn>
                <a:cxn ang="0">
                  <a:pos x="188" y="376"/>
                </a:cxn>
                <a:cxn ang="0">
                  <a:pos x="712" y="230"/>
                </a:cxn>
                <a:cxn ang="0">
                  <a:pos x="630" y="50"/>
                </a:cxn>
                <a:cxn ang="0">
                  <a:pos x="497" y="21"/>
                </a:cxn>
                <a:cxn ang="0">
                  <a:pos x="418" y="4"/>
                </a:cxn>
                <a:cxn ang="0">
                  <a:pos x="416" y="4"/>
                </a:cxn>
                <a:cxn ang="0">
                  <a:pos x="409" y="3"/>
                </a:cxn>
                <a:cxn ang="0">
                  <a:pos x="404" y="3"/>
                </a:cxn>
                <a:cxn ang="0">
                  <a:pos x="319" y="99"/>
                </a:cxn>
                <a:cxn ang="0">
                  <a:pos x="363" y="176"/>
                </a:cxn>
                <a:cxn ang="0">
                  <a:pos x="448" y="80"/>
                </a:cxn>
                <a:cxn ang="0">
                  <a:pos x="656" y="198"/>
                </a:cxn>
                <a:cxn ang="0">
                  <a:pos x="662" y="207"/>
                </a:cxn>
                <a:cxn ang="0">
                  <a:pos x="712" y="230"/>
                </a:cxn>
              </a:cxnLst>
              <a:rect l="0" t="0" r="r" b="b"/>
              <a:pathLst>
                <a:path w="873" h="474">
                  <a:moveTo>
                    <a:pt x="672" y="354"/>
                  </a:moveTo>
                  <a:cubicBezTo>
                    <a:pt x="666" y="358"/>
                    <a:pt x="658" y="360"/>
                    <a:pt x="651" y="360"/>
                  </a:cubicBezTo>
                  <a:cubicBezTo>
                    <a:pt x="643" y="360"/>
                    <a:pt x="634" y="357"/>
                    <a:pt x="627" y="352"/>
                  </a:cubicBezTo>
                  <a:cubicBezTo>
                    <a:pt x="630" y="368"/>
                    <a:pt x="623" y="384"/>
                    <a:pt x="608" y="393"/>
                  </a:cubicBezTo>
                  <a:cubicBezTo>
                    <a:pt x="602" y="397"/>
                    <a:pt x="594" y="399"/>
                    <a:pt x="587" y="399"/>
                  </a:cubicBezTo>
                  <a:cubicBezTo>
                    <a:pt x="573" y="399"/>
                    <a:pt x="560" y="392"/>
                    <a:pt x="552" y="379"/>
                  </a:cubicBezTo>
                  <a:cubicBezTo>
                    <a:pt x="546" y="369"/>
                    <a:pt x="546" y="369"/>
                    <a:pt x="546" y="369"/>
                  </a:cubicBezTo>
                  <a:cubicBezTo>
                    <a:pt x="545" y="383"/>
                    <a:pt x="538" y="396"/>
                    <a:pt x="526" y="403"/>
                  </a:cubicBezTo>
                  <a:cubicBezTo>
                    <a:pt x="520" y="407"/>
                    <a:pt x="512" y="409"/>
                    <a:pt x="505" y="409"/>
                  </a:cubicBezTo>
                  <a:cubicBezTo>
                    <a:pt x="503" y="409"/>
                    <a:pt x="501" y="409"/>
                    <a:pt x="500" y="409"/>
                  </a:cubicBezTo>
                  <a:cubicBezTo>
                    <a:pt x="498" y="409"/>
                    <a:pt x="497" y="409"/>
                    <a:pt x="496" y="409"/>
                  </a:cubicBezTo>
                  <a:cubicBezTo>
                    <a:pt x="496" y="409"/>
                    <a:pt x="495" y="409"/>
                    <a:pt x="495" y="409"/>
                  </a:cubicBezTo>
                  <a:cubicBezTo>
                    <a:pt x="492" y="409"/>
                    <a:pt x="490" y="409"/>
                    <a:pt x="487" y="408"/>
                  </a:cubicBezTo>
                  <a:cubicBezTo>
                    <a:pt x="481" y="407"/>
                    <a:pt x="481" y="407"/>
                    <a:pt x="481" y="407"/>
                  </a:cubicBezTo>
                  <a:cubicBezTo>
                    <a:pt x="482" y="400"/>
                    <a:pt x="481" y="392"/>
                    <a:pt x="479" y="385"/>
                  </a:cubicBezTo>
                  <a:cubicBezTo>
                    <a:pt x="475" y="368"/>
                    <a:pt x="464" y="353"/>
                    <a:pt x="448" y="345"/>
                  </a:cubicBezTo>
                  <a:cubicBezTo>
                    <a:pt x="438" y="339"/>
                    <a:pt x="427" y="336"/>
                    <a:pt x="415" y="336"/>
                  </a:cubicBezTo>
                  <a:cubicBezTo>
                    <a:pt x="414" y="336"/>
                    <a:pt x="412" y="336"/>
                    <a:pt x="411" y="336"/>
                  </a:cubicBezTo>
                  <a:cubicBezTo>
                    <a:pt x="405" y="324"/>
                    <a:pt x="396" y="315"/>
                    <a:pt x="385" y="308"/>
                  </a:cubicBezTo>
                  <a:cubicBezTo>
                    <a:pt x="375" y="302"/>
                    <a:pt x="363" y="299"/>
                    <a:pt x="352" y="299"/>
                  </a:cubicBezTo>
                  <a:cubicBezTo>
                    <a:pt x="350" y="299"/>
                    <a:pt x="349" y="299"/>
                    <a:pt x="347" y="299"/>
                  </a:cubicBezTo>
                  <a:cubicBezTo>
                    <a:pt x="342" y="288"/>
                    <a:pt x="332" y="278"/>
                    <a:pt x="321" y="271"/>
                  </a:cubicBezTo>
                  <a:cubicBezTo>
                    <a:pt x="311" y="265"/>
                    <a:pt x="299" y="262"/>
                    <a:pt x="288" y="262"/>
                  </a:cubicBezTo>
                  <a:cubicBezTo>
                    <a:pt x="264" y="262"/>
                    <a:pt x="242" y="275"/>
                    <a:pt x="231" y="295"/>
                  </a:cubicBezTo>
                  <a:cubicBezTo>
                    <a:pt x="220" y="314"/>
                    <a:pt x="220" y="314"/>
                    <a:pt x="220" y="314"/>
                  </a:cubicBezTo>
                  <a:cubicBezTo>
                    <a:pt x="174" y="288"/>
                    <a:pt x="174" y="288"/>
                    <a:pt x="174" y="288"/>
                  </a:cubicBezTo>
                  <a:cubicBezTo>
                    <a:pt x="160" y="280"/>
                    <a:pt x="154" y="264"/>
                    <a:pt x="158" y="249"/>
                  </a:cubicBezTo>
                  <a:cubicBezTo>
                    <a:pt x="200" y="103"/>
                    <a:pt x="200" y="103"/>
                    <a:pt x="200" y="103"/>
                  </a:cubicBezTo>
                  <a:cubicBezTo>
                    <a:pt x="204" y="89"/>
                    <a:pt x="216" y="79"/>
                    <a:pt x="230" y="78"/>
                  </a:cubicBezTo>
                  <a:cubicBezTo>
                    <a:pt x="304" y="74"/>
                    <a:pt x="304" y="74"/>
                    <a:pt x="304" y="74"/>
                  </a:cubicBezTo>
                  <a:cubicBezTo>
                    <a:pt x="297" y="86"/>
                    <a:pt x="297" y="86"/>
                    <a:pt x="297" y="86"/>
                  </a:cubicBezTo>
                  <a:cubicBezTo>
                    <a:pt x="286" y="104"/>
                    <a:pt x="283" y="125"/>
                    <a:pt x="289" y="145"/>
                  </a:cubicBezTo>
                  <a:cubicBezTo>
                    <a:pt x="294" y="165"/>
                    <a:pt x="307" y="181"/>
                    <a:pt x="325" y="192"/>
                  </a:cubicBezTo>
                  <a:cubicBezTo>
                    <a:pt x="337" y="198"/>
                    <a:pt x="350" y="202"/>
                    <a:pt x="363" y="202"/>
                  </a:cubicBezTo>
                  <a:cubicBezTo>
                    <a:pt x="391" y="202"/>
                    <a:pt x="416" y="187"/>
                    <a:pt x="430" y="163"/>
                  </a:cubicBezTo>
                  <a:cubicBezTo>
                    <a:pt x="458" y="115"/>
                    <a:pt x="458" y="115"/>
                    <a:pt x="458" y="115"/>
                  </a:cubicBezTo>
                  <a:cubicBezTo>
                    <a:pt x="621" y="201"/>
                    <a:pt x="621" y="201"/>
                    <a:pt x="621" y="201"/>
                  </a:cubicBezTo>
                  <a:cubicBezTo>
                    <a:pt x="627" y="204"/>
                    <a:pt x="631" y="208"/>
                    <a:pt x="635" y="213"/>
                  </a:cubicBezTo>
                  <a:cubicBezTo>
                    <a:pt x="636" y="215"/>
                    <a:pt x="637" y="216"/>
                    <a:pt x="638" y="217"/>
                  </a:cubicBezTo>
                  <a:cubicBezTo>
                    <a:pt x="638" y="218"/>
                    <a:pt x="638" y="219"/>
                    <a:pt x="639" y="219"/>
                  </a:cubicBezTo>
                  <a:cubicBezTo>
                    <a:pt x="686" y="297"/>
                    <a:pt x="686" y="297"/>
                    <a:pt x="686" y="297"/>
                  </a:cubicBezTo>
                  <a:cubicBezTo>
                    <a:pt x="698" y="316"/>
                    <a:pt x="692" y="342"/>
                    <a:pt x="672" y="354"/>
                  </a:cubicBezTo>
                  <a:close/>
                  <a:moveTo>
                    <a:pt x="288" y="288"/>
                  </a:moveTo>
                  <a:cubicBezTo>
                    <a:pt x="274" y="288"/>
                    <a:pt x="260" y="295"/>
                    <a:pt x="253" y="308"/>
                  </a:cubicBezTo>
                  <a:cubicBezTo>
                    <a:pt x="218" y="369"/>
                    <a:pt x="218" y="369"/>
                    <a:pt x="218" y="369"/>
                  </a:cubicBezTo>
                  <a:cubicBezTo>
                    <a:pt x="207" y="388"/>
                    <a:pt x="214" y="412"/>
                    <a:pt x="233" y="424"/>
                  </a:cubicBezTo>
                  <a:cubicBezTo>
                    <a:pt x="239" y="427"/>
                    <a:pt x="246" y="429"/>
                    <a:pt x="253" y="429"/>
                  </a:cubicBezTo>
                  <a:cubicBezTo>
                    <a:pt x="261" y="429"/>
                    <a:pt x="270" y="426"/>
                    <a:pt x="277" y="421"/>
                  </a:cubicBezTo>
                  <a:cubicBezTo>
                    <a:pt x="275" y="436"/>
                    <a:pt x="282" y="452"/>
                    <a:pt x="297" y="460"/>
                  </a:cubicBezTo>
                  <a:cubicBezTo>
                    <a:pt x="303" y="464"/>
                    <a:pt x="310" y="466"/>
                    <a:pt x="317" y="466"/>
                  </a:cubicBezTo>
                  <a:cubicBezTo>
                    <a:pt x="330" y="466"/>
                    <a:pt x="344" y="459"/>
                    <a:pt x="351" y="446"/>
                  </a:cubicBezTo>
                  <a:cubicBezTo>
                    <a:pt x="357" y="436"/>
                    <a:pt x="357" y="436"/>
                    <a:pt x="357" y="436"/>
                  </a:cubicBezTo>
                  <a:cubicBezTo>
                    <a:pt x="358" y="449"/>
                    <a:pt x="365" y="461"/>
                    <a:pt x="377" y="468"/>
                  </a:cubicBezTo>
                  <a:cubicBezTo>
                    <a:pt x="383" y="472"/>
                    <a:pt x="390" y="474"/>
                    <a:pt x="397" y="474"/>
                  </a:cubicBezTo>
                  <a:cubicBezTo>
                    <a:pt x="411" y="474"/>
                    <a:pt x="424" y="467"/>
                    <a:pt x="432" y="454"/>
                  </a:cubicBezTo>
                  <a:cubicBezTo>
                    <a:pt x="450" y="422"/>
                    <a:pt x="450" y="422"/>
                    <a:pt x="450" y="422"/>
                  </a:cubicBezTo>
                  <a:cubicBezTo>
                    <a:pt x="461" y="403"/>
                    <a:pt x="455" y="378"/>
                    <a:pt x="435" y="367"/>
                  </a:cubicBezTo>
                  <a:cubicBezTo>
                    <a:pt x="429" y="364"/>
                    <a:pt x="422" y="362"/>
                    <a:pt x="415" y="362"/>
                  </a:cubicBezTo>
                  <a:cubicBezTo>
                    <a:pt x="407" y="362"/>
                    <a:pt x="398" y="365"/>
                    <a:pt x="391" y="370"/>
                  </a:cubicBezTo>
                  <a:cubicBezTo>
                    <a:pt x="393" y="354"/>
                    <a:pt x="386" y="339"/>
                    <a:pt x="372" y="330"/>
                  </a:cubicBezTo>
                  <a:cubicBezTo>
                    <a:pt x="365" y="327"/>
                    <a:pt x="358" y="325"/>
                    <a:pt x="352" y="325"/>
                  </a:cubicBezTo>
                  <a:cubicBezTo>
                    <a:pt x="343" y="325"/>
                    <a:pt x="335" y="328"/>
                    <a:pt x="328" y="333"/>
                  </a:cubicBezTo>
                  <a:cubicBezTo>
                    <a:pt x="329" y="317"/>
                    <a:pt x="322" y="302"/>
                    <a:pt x="308" y="293"/>
                  </a:cubicBezTo>
                  <a:cubicBezTo>
                    <a:pt x="302" y="290"/>
                    <a:pt x="295" y="288"/>
                    <a:pt x="288" y="288"/>
                  </a:cubicBezTo>
                  <a:moveTo>
                    <a:pt x="820" y="0"/>
                  </a:moveTo>
                  <a:cubicBezTo>
                    <a:pt x="683" y="41"/>
                    <a:pt x="683" y="41"/>
                    <a:pt x="683" y="41"/>
                  </a:cubicBezTo>
                  <a:cubicBezTo>
                    <a:pt x="790" y="402"/>
                    <a:pt x="790" y="402"/>
                    <a:pt x="790" y="402"/>
                  </a:cubicBezTo>
                  <a:cubicBezTo>
                    <a:pt x="835" y="389"/>
                    <a:pt x="835" y="389"/>
                    <a:pt x="835" y="389"/>
                  </a:cubicBezTo>
                  <a:cubicBezTo>
                    <a:pt x="859" y="334"/>
                    <a:pt x="873" y="274"/>
                    <a:pt x="873" y="210"/>
                  </a:cubicBezTo>
                  <a:cubicBezTo>
                    <a:pt x="873" y="134"/>
                    <a:pt x="854" y="62"/>
                    <a:pt x="820" y="0"/>
                  </a:cubicBezTo>
                  <a:close/>
                  <a:moveTo>
                    <a:pt x="54" y="0"/>
                  </a:moveTo>
                  <a:cubicBezTo>
                    <a:pt x="20" y="62"/>
                    <a:pt x="0" y="134"/>
                    <a:pt x="0" y="210"/>
                  </a:cubicBezTo>
                  <a:cubicBezTo>
                    <a:pt x="0" y="274"/>
                    <a:pt x="14" y="334"/>
                    <a:pt x="39" y="389"/>
                  </a:cubicBezTo>
                  <a:cubicBezTo>
                    <a:pt x="84" y="402"/>
                    <a:pt x="84" y="402"/>
                    <a:pt x="84" y="402"/>
                  </a:cubicBezTo>
                  <a:cubicBezTo>
                    <a:pt x="191" y="41"/>
                    <a:pt x="191" y="41"/>
                    <a:pt x="191" y="41"/>
                  </a:cubicBezTo>
                  <a:lnTo>
                    <a:pt x="54" y="0"/>
                  </a:lnTo>
                  <a:close/>
                  <a:moveTo>
                    <a:pt x="196" y="356"/>
                  </a:moveTo>
                  <a:cubicBezTo>
                    <a:pt x="207" y="337"/>
                    <a:pt x="207" y="337"/>
                    <a:pt x="207" y="337"/>
                  </a:cubicBezTo>
                  <a:cubicBezTo>
                    <a:pt x="161" y="311"/>
                    <a:pt x="161" y="311"/>
                    <a:pt x="161" y="311"/>
                  </a:cubicBezTo>
                  <a:cubicBezTo>
                    <a:pt x="157" y="308"/>
                    <a:pt x="153" y="305"/>
                    <a:pt x="150" y="302"/>
                  </a:cubicBezTo>
                  <a:cubicBezTo>
                    <a:pt x="145" y="311"/>
                    <a:pt x="145" y="311"/>
                    <a:pt x="145" y="311"/>
                  </a:cubicBezTo>
                  <a:cubicBezTo>
                    <a:pt x="133" y="332"/>
                    <a:pt x="140" y="358"/>
                    <a:pt x="161" y="370"/>
                  </a:cubicBezTo>
                  <a:cubicBezTo>
                    <a:pt x="168" y="374"/>
                    <a:pt x="176" y="376"/>
                    <a:pt x="183" y="376"/>
                  </a:cubicBezTo>
                  <a:cubicBezTo>
                    <a:pt x="185" y="376"/>
                    <a:pt x="187" y="376"/>
                    <a:pt x="188" y="376"/>
                  </a:cubicBezTo>
                  <a:cubicBezTo>
                    <a:pt x="190" y="369"/>
                    <a:pt x="192" y="362"/>
                    <a:pt x="196" y="356"/>
                  </a:cubicBezTo>
                  <a:close/>
                  <a:moveTo>
                    <a:pt x="712" y="230"/>
                  </a:moveTo>
                  <a:cubicBezTo>
                    <a:pt x="664" y="75"/>
                    <a:pt x="664" y="75"/>
                    <a:pt x="664" y="75"/>
                  </a:cubicBezTo>
                  <a:cubicBezTo>
                    <a:pt x="659" y="61"/>
                    <a:pt x="646" y="50"/>
                    <a:pt x="630" y="50"/>
                  </a:cubicBezTo>
                  <a:cubicBezTo>
                    <a:pt x="497" y="21"/>
                    <a:pt x="497" y="21"/>
                    <a:pt x="497" y="21"/>
                  </a:cubicBezTo>
                  <a:cubicBezTo>
                    <a:pt x="497" y="21"/>
                    <a:pt x="497" y="21"/>
                    <a:pt x="497" y="21"/>
                  </a:cubicBezTo>
                  <a:cubicBezTo>
                    <a:pt x="497" y="21"/>
                    <a:pt x="497" y="21"/>
                    <a:pt x="497" y="21"/>
                  </a:cubicBezTo>
                  <a:cubicBezTo>
                    <a:pt x="418" y="4"/>
                    <a:pt x="418" y="4"/>
                    <a:pt x="418" y="4"/>
                  </a:cubicBezTo>
                  <a:cubicBezTo>
                    <a:pt x="417" y="4"/>
                    <a:pt x="417" y="4"/>
                    <a:pt x="416" y="4"/>
                  </a:cubicBezTo>
                  <a:cubicBezTo>
                    <a:pt x="416" y="4"/>
                    <a:pt x="416" y="4"/>
                    <a:pt x="416" y="4"/>
                  </a:cubicBezTo>
                  <a:cubicBezTo>
                    <a:pt x="415" y="4"/>
                    <a:pt x="414" y="4"/>
                    <a:pt x="414" y="4"/>
                  </a:cubicBezTo>
                  <a:cubicBezTo>
                    <a:pt x="409" y="3"/>
                    <a:pt x="409" y="3"/>
                    <a:pt x="409" y="3"/>
                  </a:cubicBezTo>
                  <a:cubicBezTo>
                    <a:pt x="409" y="3"/>
                    <a:pt x="409" y="3"/>
                    <a:pt x="409" y="3"/>
                  </a:cubicBezTo>
                  <a:cubicBezTo>
                    <a:pt x="408" y="3"/>
                    <a:pt x="406" y="3"/>
                    <a:pt x="404" y="3"/>
                  </a:cubicBezTo>
                  <a:cubicBezTo>
                    <a:pt x="387" y="3"/>
                    <a:pt x="369" y="12"/>
                    <a:pt x="360" y="28"/>
                  </a:cubicBezTo>
                  <a:cubicBezTo>
                    <a:pt x="319" y="99"/>
                    <a:pt x="319" y="99"/>
                    <a:pt x="319" y="99"/>
                  </a:cubicBezTo>
                  <a:cubicBezTo>
                    <a:pt x="305" y="124"/>
                    <a:pt x="313" y="155"/>
                    <a:pt x="338" y="169"/>
                  </a:cubicBezTo>
                  <a:cubicBezTo>
                    <a:pt x="346" y="174"/>
                    <a:pt x="355" y="176"/>
                    <a:pt x="363" y="176"/>
                  </a:cubicBezTo>
                  <a:cubicBezTo>
                    <a:pt x="381" y="176"/>
                    <a:pt x="398" y="167"/>
                    <a:pt x="408" y="150"/>
                  </a:cubicBezTo>
                  <a:cubicBezTo>
                    <a:pt x="448" y="80"/>
                    <a:pt x="448" y="80"/>
                    <a:pt x="448" y="80"/>
                  </a:cubicBezTo>
                  <a:cubicBezTo>
                    <a:pt x="634" y="178"/>
                    <a:pt x="634" y="178"/>
                    <a:pt x="634" y="178"/>
                  </a:cubicBezTo>
                  <a:cubicBezTo>
                    <a:pt x="643" y="182"/>
                    <a:pt x="650" y="189"/>
                    <a:pt x="656" y="198"/>
                  </a:cubicBezTo>
                  <a:cubicBezTo>
                    <a:pt x="657" y="199"/>
                    <a:pt x="658" y="201"/>
                    <a:pt x="660" y="204"/>
                  </a:cubicBezTo>
                  <a:cubicBezTo>
                    <a:pt x="660" y="205"/>
                    <a:pt x="661" y="206"/>
                    <a:pt x="662" y="207"/>
                  </a:cubicBezTo>
                  <a:cubicBezTo>
                    <a:pt x="699" y="269"/>
                    <a:pt x="699" y="269"/>
                    <a:pt x="699" y="269"/>
                  </a:cubicBezTo>
                  <a:cubicBezTo>
                    <a:pt x="711" y="260"/>
                    <a:pt x="716" y="244"/>
                    <a:pt x="712" y="230"/>
                  </a:cubicBezTo>
                  <a:close/>
                </a:path>
              </a:pathLst>
            </a:custGeom>
            <a:solidFill>
              <a:schemeClr val="bg1"/>
            </a:solidFill>
            <a:ln w="9525">
              <a:noFill/>
              <a:round/>
              <a:headEnd/>
              <a:tailEnd/>
            </a:ln>
          </p:spPr>
          <p:txBody>
            <a:bodyPr vert="horz" wrap="square" lIns="65159" tIns="32579" rIns="65159" bIns="32579" numCol="1" anchor="t" anchorCtr="0" compatLnSpc="1">
              <a:prstTxWarp prst="textNoShape">
                <a:avLst/>
              </a:prstTxWarp>
            </a:bodyPr>
            <a:lstStyle/>
            <a:p>
              <a:endParaRPr lang="en-US" sz="1282">
                <a:cs typeface="Arial" panose="020B0604020202020204" pitchFamily="34" charset="0"/>
              </a:endParaRPr>
            </a:p>
          </p:txBody>
        </p:sp>
        <p:grpSp>
          <p:nvGrpSpPr>
            <p:cNvPr id="24" name="Groep 39"/>
            <p:cNvGrpSpPr/>
            <p:nvPr/>
          </p:nvGrpSpPr>
          <p:grpSpPr>
            <a:xfrm>
              <a:off x="3888133" y="3554492"/>
              <a:ext cx="1728919" cy="1003220"/>
              <a:chOff x="3851921" y="3545439"/>
              <a:chExt cx="1728919" cy="1003220"/>
            </a:xfrm>
          </p:grpSpPr>
          <p:sp>
            <p:nvSpPr>
              <p:cNvPr id="41" name="Rectangle 40"/>
              <p:cNvSpPr/>
              <p:nvPr/>
            </p:nvSpPr>
            <p:spPr>
              <a:xfrm>
                <a:off x="3851921" y="3545439"/>
                <a:ext cx="1728919" cy="1003220"/>
              </a:xfrm>
              <a:prstGeom prst="rect">
                <a:avLst/>
              </a:prstGeom>
              <a:solidFill>
                <a:schemeClr val="accent3"/>
              </a:solidFill>
              <a:ln w="6350">
                <a:noFill/>
              </a:ln>
              <a:effectLst/>
            </p:spPr>
            <p:txBody>
              <a:bodyPr rot="0" spcFirstLastPara="0" vertOverflow="overflow" horzOverflow="overflow" vert="horz" wrap="square" lIns="76200" tIns="60000" rIns="76200" bIns="38100" numCol="1" spcCol="0" rtlCol="0" fromWordArt="0" anchor="t" anchorCtr="0" forceAA="0" compatLnSpc="1">
                <a:prstTxWarp prst="textNoShape">
                  <a:avLst/>
                </a:prstTxWarp>
                <a:noAutofit/>
              </a:bodyPr>
              <a:lstStyle/>
              <a:p>
                <a:pPr algn="ctr" defTabSz="848986">
                  <a:defRPr/>
                </a:pPr>
                <a:r>
                  <a:rPr lang="en-GB" sz="1000" b="1" i="1" kern="0" dirty="0">
                    <a:solidFill>
                      <a:srgbClr val="FFFFFF"/>
                    </a:solidFill>
                    <a:cs typeface="Arial" panose="020B0604020202020204" pitchFamily="34" charset="0"/>
                  </a:rPr>
                  <a:t>IP owner</a:t>
                </a:r>
              </a:p>
            </p:txBody>
          </p:sp>
          <p:sp>
            <p:nvSpPr>
              <p:cNvPr id="42" name="Freeform 3018"/>
              <p:cNvSpPr>
                <a:spLocks noEditPoints="1"/>
              </p:cNvSpPr>
              <p:nvPr/>
            </p:nvSpPr>
            <p:spPr bwMode="auto">
              <a:xfrm>
                <a:off x="4172900" y="3971576"/>
                <a:ext cx="399100" cy="278722"/>
              </a:xfrm>
              <a:custGeom>
                <a:avLst/>
                <a:gdLst/>
                <a:ahLst/>
                <a:cxnLst>
                  <a:cxn ang="0">
                    <a:pos x="753" y="238"/>
                  </a:cxn>
                  <a:cxn ang="0">
                    <a:pos x="807" y="181"/>
                  </a:cxn>
                  <a:cxn ang="0">
                    <a:pos x="753" y="111"/>
                  </a:cxn>
                  <a:cxn ang="0">
                    <a:pos x="465" y="150"/>
                  </a:cxn>
                  <a:cxn ang="0">
                    <a:pos x="429" y="111"/>
                  </a:cxn>
                  <a:cxn ang="0">
                    <a:pos x="5" y="308"/>
                  </a:cxn>
                  <a:cxn ang="0">
                    <a:pos x="13" y="367"/>
                  </a:cxn>
                  <a:cxn ang="0">
                    <a:pos x="67" y="417"/>
                  </a:cxn>
                  <a:cxn ang="0">
                    <a:pos x="12" y="475"/>
                  </a:cxn>
                  <a:cxn ang="0">
                    <a:pos x="336" y="582"/>
                  </a:cxn>
                  <a:cxn ang="0">
                    <a:pos x="753" y="531"/>
                  </a:cxn>
                  <a:cxn ang="0">
                    <a:pos x="591" y="560"/>
                  </a:cxn>
                  <a:cxn ang="0">
                    <a:pos x="450" y="529"/>
                  </a:cxn>
                  <a:cxn ang="0">
                    <a:pos x="429" y="501"/>
                  </a:cxn>
                  <a:cxn ang="0">
                    <a:pos x="113" y="433"/>
                  </a:cxn>
                  <a:cxn ang="0">
                    <a:pos x="338" y="506"/>
                  </a:cxn>
                  <a:cxn ang="0">
                    <a:pos x="753" y="453"/>
                  </a:cxn>
                  <a:cxn ang="0">
                    <a:pos x="591" y="482"/>
                  </a:cxn>
                  <a:cxn ang="0">
                    <a:pos x="430" y="426"/>
                  </a:cxn>
                  <a:cxn ang="0">
                    <a:pos x="330" y="472"/>
                  </a:cxn>
                  <a:cxn ang="0">
                    <a:pos x="65" y="381"/>
                  </a:cxn>
                  <a:cxn ang="0">
                    <a:pos x="333" y="431"/>
                  </a:cxn>
                  <a:cxn ang="0">
                    <a:pos x="591" y="437"/>
                  </a:cxn>
                  <a:cxn ang="0">
                    <a:pos x="815" y="348"/>
                  </a:cxn>
                  <a:cxn ang="0">
                    <a:pos x="807" y="288"/>
                  </a:cxn>
                  <a:cxn ang="0">
                    <a:pos x="591" y="205"/>
                  </a:cxn>
                  <a:cxn ang="0">
                    <a:pos x="726" y="222"/>
                  </a:cxn>
                  <a:cxn ang="0">
                    <a:pos x="465" y="227"/>
                  </a:cxn>
                  <a:cxn ang="0">
                    <a:pos x="440" y="166"/>
                  </a:cxn>
                  <a:cxn ang="0">
                    <a:pos x="742" y="243"/>
                  </a:cxn>
                  <a:cxn ang="0">
                    <a:pos x="743" y="286"/>
                  </a:cxn>
                  <a:cxn ang="0">
                    <a:pos x="726" y="300"/>
                  </a:cxn>
                  <a:cxn ang="0">
                    <a:pos x="465" y="305"/>
                  </a:cxn>
                  <a:cxn ang="0">
                    <a:pos x="440" y="243"/>
                  </a:cxn>
                  <a:cxn ang="0">
                    <a:pos x="229" y="312"/>
                  </a:cxn>
                  <a:cxn ang="0">
                    <a:pos x="367" y="297"/>
                  </a:cxn>
                  <a:cxn ang="0">
                    <a:pos x="752" y="351"/>
                  </a:cxn>
                  <a:cxn ang="0">
                    <a:pos x="752" y="351"/>
                  </a:cxn>
                  <a:cxn ang="0">
                    <a:pos x="744" y="363"/>
                  </a:cxn>
                  <a:cxn ang="0">
                    <a:pos x="726" y="377"/>
                  </a:cxn>
                  <a:cxn ang="0">
                    <a:pos x="455" y="377"/>
                  </a:cxn>
                  <a:cxn ang="0">
                    <a:pos x="435" y="360"/>
                  </a:cxn>
                  <a:cxn ang="0">
                    <a:pos x="440" y="321"/>
                  </a:cxn>
                  <a:cxn ang="0">
                    <a:pos x="753" y="343"/>
                  </a:cxn>
                  <a:cxn ang="0">
                    <a:pos x="754" y="275"/>
                  </a:cxn>
                  <a:cxn ang="0">
                    <a:pos x="591" y="122"/>
                  </a:cxn>
                  <a:cxn ang="0">
                    <a:pos x="591" y="0"/>
                  </a:cxn>
                </a:cxnLst>
                <a:rect l="0" t="0" r="r" b="b"/>
                <a:pathLst>
                  <a:path w="819" h="592">
                    <a:moveTo>
                      <a:pt x="817" y="272"/>
                    </a:moveTo>
                    <a:cubicBezTo>
                      <a:pt x="816" y="265"/>
                      <a:pt x="812" y="259"/>
                      <a:pt x="805" y="256"/>
                    </a:cubicBezTo>
                    <a:cubicBezTo>
                      <a:pt x="753" y="238"/>
                      <a:pt x="753" y="238"/>
                      <a:pt x="753" y="238"/>
                    </a:cubicBezTo>
                    <a:cubicBezTo>
                      <a:pt x="809" y="212"/>
                      <a:pt x="809" y="212"/>
                      <a:pt x="809" y="212"/>
                    </a:cubicBezTo>
                    <a:cubicBezTo>
                      <a:pt x="815" y="209"/>
                      <a:pt x="819" y="203"/>
                      <a:pt x="819" y="196"/>
                    </a:cubicBezTo>
                    <a:cubicBezTo>
                      <a:pt x="818" y="189"/>
                      <a:pt x="814" y="183"/>
                      <a:pt x="807" y="181"/>
                    </a:cubicBezTo>
                    <a:cubicBezTo>
                      <a:pt x="747" y="160"/>
                      <a:pt x="747" y="160"/>
                      <a:pt x="747" y="160"/>
                    </a:cubicBezTo>
                    <a:cubicBezTo>
                      <a:pt x="751" y="154"/>
                      <a:pt x="753" y="149"/>
                      <a:pt x="753" y="143"/>
                    </a:cubicBezTo>
                    <a:cubicBezTo>
                      <a:pt x="753" y="111"/>
                      <a:pt x="753" y="111"/>
                      <a:pt x="753" y="111"/>
                    </a:cubicBezTo>
                    <a:cubicBezTo>
                      <a:pt x="753" y="123"/>
                      <a:pt x="743" y="135"/>
                      <a:pt x="726" y="145"/>
                    </a:cubicBezTo>
                    <a:cubicBezTo>
                      <a:pt x="697" y="161"/>
                      <a:pt x="648" y="172"/>
                      <a:pt x="591" y="172"/>
                    </a:cubicBezTo>
                    <a:cubicBezTo>
                      <a:pt x="540" y="172"/>
                      <a:pt x="495" y="163"/>
                      <a:pt x="465" y="150"/>
                    </a:cubicBezTo>
                    <a:cubicBezTo>
                      <a:pt x="465" y="150"/>
                      <a:pt x="465" y="150"/>
                      <a:pt x="465" y="150"/>
                    </a:cubicBezTo>
                    <a:cubicBezTo>
                      <a:pt x="462" y="148"/>
                      <a:pt x="458" y="146"/>
                      <a:pt x="455" y="145"/>
                    </a:cubicBezTo>
                    <a:cubicBezTo>
                      <a:pt x="439" y="135"/>
                      <a:pt x="429" y="123"/>
                      <a:pt x="429" y="111"/>
                    </a:cubicBezTo>
                    <a:cubicBezTo>
                      <a:pt x="429" y="106"/>
                      <a:pt x="430" y="102"/>
                      <a:pt x="433" y="98"/>
                    </a:cubicBezTo>
                    <a:cubicBezTo>
                      <a:pt x="15" y="292"/>
                      <a:pt x="15" y="292"/>
                      <a:pt x="15" y="292"/>
                    </a:cubicBezTo>
                    <a:cubicBezTo>
                      <a:pt x="9" y="294"/>
                      <a:pt x="5" y="301"/>
                      <a:pt x="5" y="308"/>
                    </a:cubicBezTo>
                    <a:cubicBezTo>
                      <a:pt x="5" y="315"/>
                      <a:pt x="10" y="321"/>
                      <a:pt x="16" y="323"/>
                    </a:cubicBezTo>
                    <a:cubicBezTo>
                      <a:pt x="69" y="341"/>
                      <a:pt x="69" y="341"/>
                      <a:pt x="69" y="341"/>
                    </a:cubicBezTo>
                    <a:cubicBezTo>
                      <a:pt x="13" y="367"/>
                      <a:pt x="13" y="367"/>
                      <a:pt x="13" y="367"/>
                    </a:cubicBezTo>
                    <a:cubicBezTo>
                      <a:pt x="6" y="370"/>
                      <a:pt x="3" y="377"/>
                      <a:pt x="3" y="384"/>
                    </a:cubicBezTo>
                    <a:cubicBezTo>
                      <a:pt x="3" y="391"/>
                      <a:pt x="8" y="397"/>
                      <a:pt x="14" y="399"/>
                    </a:cubicBezTo>
                    <a:cubicBezTo>
                      <a:pt x="67" y="417"/>
                      <a:pt x="67" y="417"/>
                      <a:pt x="67" y="417"/>
                    </a:cubicBezTo>
                    <a:cubicBezTo>
                      <a:pt x="11" y="443"/>
                      <a:pt x="11" y="443"/>
                      <a:pt x="11" y="443"/>
                    </a:cubicBezTo>
                    <a:cubicBezTo>
                      <a:pt x="4" y="446"/>
                      <a:pt x="0" y="453"/>
                      <a:pt x="1" y="460"/>
                    </a:cubicBezTo>
                    <a:cubicBezTo>
                      <a:pt x="1" y="467"/>
                      <a:pt x="6" y="473"/>
                      <a:pt x="12" y="475"/>
                    </a:cubicBezTo>
                    <a:cubicBezTo>
                      <a:pt x="323" y="582"/>
                      <a:pt x="323" y="582"/>
                      <a:pt x="323" y="582"/>
                    </a:cubicBezTo>
                    <a:cubicBezTo>
                      <a:pt x="325" y="583"/>
                      <a:pt x="327" y="583"/>
                      <a:pt x="329" y="583"/>
                    </a:cubicBezTo>
                    <a:cubicBezTo>
                      <a:pt x="331" y="583"/>
                      <a:pt x="334" y="583"/>
                      <a:pt x="336" y="582"/>
                    </a:cubicBezTo>
                    <a:cubicBezTo>
                      <a:pt x="430" y="538"/>
                      <a:pt x="430" y="538"/>
                      <a:pt x="430" y="538"/>
                    </a:cubicBezTo>
                    <a:cubicBezTo>
                      <a:pt x="439" y="568"/>
                      <a:pt x="508" y="592"/>
                      <a:pt x="591" y="592"/>
                    </a:cubicBezTo>
                    <a:cubicBezTo>
                      <a:pt x="681" y="592"/>
                      <a:pt x="753" y="565"/>
                      <a:pt x="753" y="531"/>
                    </a:cubicBezTo>
                    <a:cubicBezTo>
                      <a:pt x="753" y="498"/>
                      <a:pt x="753" y="498"/>
                      <a:pt x="753" y="498"/>
                    </a:cubicBezTo>
                    <a:cubicBezTo>
                      <a:pt x="753" y="511"/>
                      <a:pt x="743" y="522"/>
                      <a:pt x="726" y="532"/>
                    </a:cubicBezTo>
                    <a:cubicBezTo>
                      <a:pt x="697" y="549"/>
                      <a:pt x="648" y="560"/>
                      <a:pt x="591" y="560"/>
                    </a:cubicBezTo>
                    <a:cubicBezTo>
                      <a:pt x="534" y="560"/>
                      <a:pt x="484" y="549"/>
                      <a:pt x="455" y="532"/>
                    </a:cubicBezTo>
                    <a:cubicBezTo>
                      <a:pt x="453" y="531"/>
                      <a:pt x="452" y="530"/>
                      <a:pt x="450" y="529"/>
                    </a:cubicBezTo>
                    <a:cubicBezTo>
                      <a:pt x="450" y="529"/>
                      <a:pt x="450" y="529"/>
                      <a:pt x="450" y="529"/>
                    </a:cubicBezTo>
                    <a:cubicBezTo>
                      <a:pt x="438" y="520"/>
                      <a:pt x="430" y="511"/>
                      <a:pt x="429" y="501"/>
                    </a:cubicBezTo>
                    <a:cubicBezTo>
                      <a:pt x="429" y="500"/>
                      <a:pt x="429" y="499"/>
                      <a:pt x="429" y="498"/>
                    </a:cubicBezTo>
                    <a:cubicBezTo>
                      <a:pt x="429" y="501"/>
                      <a:pt x="429" y="501"/>
                      <a:pt x="429" y="501"/>
                    </a:cubicBezTo>
                    <a:cubicBezTo>
                      <a:pt x="328" y="548"/>
                      <a:pt x="328" y="548"/>
                      <a:pt x="328" y="548"/>
                    </a:cubicBezTo>
                    <a:cubicBezTo>
                      <a:pt x="63" y="456"/>
                      <a:pt x="63" y="456"/>
                      <a:pt x="63" y="456"/>
                    </a:cubicBezTo>
                    <a:cubicBezTo>
                      <a:pt x="113" y="433"/>
                      <a:pt x="113" y="433"/>
                      <a:pt x="113" y="433"/>
                    </a:cubicBezTo>
                    <a:cubicBezTo>
                      <a:pt x="325" y="506"/>
                      <a:pt x="325" y="506"/>
                      <a:pt x="325" y="506"/>
                    </a:cubicBezTo>
                    <a:cubicBezTo>
                      <a:pt x="327" y="507"/>
                      <a:pt x="329" y="507"/>
                      <a:pt x="331" y="507"/>
                    </a:cubicBezTo>
                    <a:cubicBezTo>
                      <a:pt x="333" y="507"/>
                      <a:pt x="336" y="507"/>
                      <a:pt x="338" y="506"/>
                    </a:cubicBezTo>
                    <a:cubicBezTo>
                      <a:pt x="431" y="463"/>
                      <a:pt x="431" y="463"/>
                      <a:pt x="431" y="463"/>
                    </a:cubicBezTo>
                    <a:cubicBezTo>
                      <a:pt x="443" y="492"/>
                      <a:pt x="510" y="515"/>
                      <a:pt x="591" y="515"/>
                    </a:cubicBezTo>
                    <a:cubicBezTo>
                      <a:pt x="681" y="515"/>
                      <a:pt x="753" y="487"/>
                      <a:pt x="753" y="453"/>
                    </a:cubicBezTo>
                    <a:cubicBezTo>
                      <a:pt x="753" y="421"/>
                      <a:pt x="753" y="421"/>
                      <a:pt x="753" y="421"/>
                    </a:cubicBezTo>
                    <a:cubicBezTo>
                      <a:pt x="753" y="433"/>
                      <a:pt x="743" y="445"/>
                      <a:pt x="726" y="455"/>
                    </a:cubicBezTo>
                    <a:cubicBezTo>
                      <a:pt x="697" y="471"/>
                      <a:pt x="648" y="482"/>
                      <a:pt x="591" y="482"/>
                    </a:cubicBezTo>
                    <a:cubicBezTo>
                      <a:pt x="534" y="482"/>
                      <a:pt x="484" y="471"/>
                      <a:pt x="455" y="455"/>
                    </a:cubicBezTo>
                    <a:cubicBezTo>
                      <a:pt x="454" y="454"/>
                      <a:pt x="453" y="453"/>
                      <a:pt x="452" y="453"/>
                    </a:cubicBezTo>
                    <a:cubicBezTo>
                      <a:pt x="440" y="445"/>
                      <a:pt x="432" y="435"/>
                      <a:pt x="430" y="426"/>
                    </a:cubicBezTo>
                    <a:cubicBezTo>
                      <a:pt x="429" y="424"/>
                      <a:pt x="429" y="423"/>
                      <a:pt x="429" y="421"/>
                    </a:cubicBezTo>
                    <a:cubicBezTo>
                      <a:pt x="429" y="426"/>
                      <a:pt x="429" y="426"/>
                      <a:pt x="429" y="426"/>
                    </a:cubicBezTo>
                    <a:cubicBezTo>
                      <a:pt x="330" y="472"/>
                      <a:pt x="330" y="472"/>
                      <a:pt x="330" y="472"/>
                    </a:cubicBezTo>
                    <a:cubicBezTo>
                      <a:pt x="158" y="412"/>
                      <a:pt x="158" y="412"/>
                      <a:pt x="158" y="412"/>
                    </a:cubicBezTo>
                    <a:cubicBezTo>
                      <a:pt x="111" y="396"/>
                      <a:pt x="111" y="396"/>
                      <a:pt x="111" y="396"/>
                    </a:cubicBezTo>
                    <a:cubicBezTo>
                      <a:pt x="65" y="381"/>
                      <a:pt x="65" y="381"/>
                      <a:pt x="65" y="381"/>
                    </a:cubicBezTo>
                    <a:cubicBezTo>
                      <a:pt x="115" y="357"/>
                      <a:pt x="115" y="357"/>
                      <a:pt x="115" y="357"/>
                    </a:cubicBezTo>
                    <a:cubicBezTo>
                      <a:pt x="327" y="430"/>
                      <a:pt x="327" y="430"/>
                      <a:pt x="327" y="430"/>
                    </a:cubicBezTo>
                    <a:cubicBezTo>
                      <a:pt x="329" y="431"/>
                      <a:pt x="331" y="431"/>
                      <a:pt x="333" y="431"/>
                    </a:cubicBezTo>
                    <a:cubicBezTo>
                      <a:pt x="335" y="431"/>
                      <a:pt x="338" y="431"/>
                      <a:pt x="340" y="430"/>
                    </a:cubicBezTo>
                    <a:cubicBezTo>
                      <a:pt x="432" y="387"/>
                      <a:pt x="432" y="387"/>
                      <a:pt x="432" y="387"/>
                    </a:cubicBezTo>
                    <a:cubicBezTo>
                      <a:pt x="446" y="416"/>
                      <a:pt x="512" y="437"/>
                      <a:pt x="591" y="437"/>
                    </a:cubicBezTo>
                    <a:cubicBezTo>
                      <a:pt x="668" y="437"/>
                      <a:pt x="732" y="417"/>
                      <a:pt x="749" y="390"/>
                    </a:cubicBezTo>
                    <a:cubicBezTo>
                      <a:pt x="805" y="364"/>
                      <a:pt x="805" y="364"/>
                      <a:pt x="805" y="364"/>
                    </a:cubicBezTo>
                    <a:cubicBezTo>
                      <a:pt x="811" y="361"/>
                      <a:pt x="815" y="355"/>
                      <a:pt x="815" y="348"/>
                    </a:cubicBezTo>
                    <a:cubicBezTo>
                      <a:pt x="814" y="341"/>
                      <a:pt x="810" y="335"/>
                      <a:pt x="803" y="332"/>
                    </a:cubicBezTo>
                    <a:cubicBezTo>
                      <a:pt x="750" y="314"/>
                      <a:pt x="750" y="314"/>
                      <a:pt x="750" y="314"/>
                    </a:cubicBezTo>
                    <a:cubicBezTo>
                      <a:pt x="807" y="288"/>
                      <a:pt x="807" y="288"/>
                      <a:pt x="807" y="288"/>
                    </a:cubicBezTo>
                    <a:cubicBezTo>
                      <a:pt x="813" y="285"/>
                      <a:pt x="817" y="279"/>
                      <a:pt x="817" y="272"/>
                    </a:cubicBezTo>
                    <a:close/>
                    <a:moveTo>
                      <a:pt x="440" y="166"/>
                    </a:moveTo>
                    <a:cubicBezTo>
                      <a:pt x="464" y="188"/>
                      <a:pt x="522" y="205"/>
                      <a:pt x="591" y="205"/>
                    </a:cubicBezTo>
                    <a:cubicBezTo>
                      <a:pt x="659" y="205"/>
                      <a:pt x="718" y="188"/>
                      <a:pt x="742" y="166"/>
                    </a:cubicBezTo>
                    <a:cubicBezTo>
                      <a:pt x="749" y="173"/>
                      <a:pt x="753" y="180"/>
                      <a:pt x="753" y="188"/>
                    </a:cubicBezTo>
                    <a:cubicBezTo>
                      <a:pt x="753" y="201"/>
                      <a:pt x="743" y="212"/>
                      <a:pt x="726" y="222"/>
                    </a:cubicBezTo>
                    <a:cubicBezTo>
                      <a:pt x="697" y="239"/>
                      <a:pt x="648" y="250"/>
                      <a:pt x="591" y="250"/>
                    </a:cubicBezTo>
                    <a:cubicBezTo>
                      <a:pt x="540" y="250"/>
                      <a:pt x="495" y="241"/>
                      <a:pt x="465" y="227"/>
                    </a:cubicBezTo>
                    <a:cubicBezTo>
                      <a:pt x="465" y="227"/>
                      <a:pt x="465" y="227"/>
                      <a:pt x="465" y="227"/>
                    </a:cubicBezTo>
                    <a:cubicBezTo>
                      <a:pt x="462" y="225"/>
                      <a:pt x="458" y="224"/>
                      <a:pt x="455" y="222"/>
                    </a:cubicBezTo>
                    <a:cubicBezTo>
                      <a:pt x="439" y="212"/>
                      <a:pt x="429" y="201"/>
                      <a:pt x="429" y="188"/>
                    </a:cubicBezTo>
                    <a:cubicBezTo>
                      <a:pt x="429" y="180"/>
                      <a:pt x="433" y="173"/>
                      <a:pt x="440" y="166"/>
                    </a:cubicBezTo>
                    <a:close/>
                    <a:moveTo>
                      <a:pt x="440" y="243"/>
                    </a:moveTo>
                    <a:cubicBezTo>
                      <a:pt x="464" y="266"/>
                      <a:pt x="522" y="282"/>
                      <a:pt x="591" y="282"/>
                    </a:cubicBezTo>
                    <a:cubicBezTo>
                      <a:pt x="659" y="282"/>
                      <a:pt x="718" y="266"/>
                      <a:pt x="742" y="243"/>
                    </a:cubicBezTo>
                    <a:cubicBezTo>
                      <a:pt x="749" y="250"/>
                      <a:pt x="753" y="258"/>
                      <a:pt x="753" y="266"/>
                    </a:cubicBezTo>
                    <a:cubicBezTo>
                      <a:pt x="753" y="270"/>
                      <a:pt x="752" y="273"/>
                      <a:pt x="750" y="277"/>
                    </a:cubicBezTo>
                    <a:cubicBezTo>
                      <a:pt x="749" y="280"/>
                      <a:pt x="746" y="283"/>
                      <a:pt x="743" y="286"/>
                    </a:cubicBezTo>
                    <a:cubicBezTo>
                      <a:pt x="742" y="288"/>
                      <a:pt x="741" y="289"/>
                      <a:pt x="739" y="290"/>
                    </a:cubicBezTo>
                    <a:cubicBezTo>
                      <a:pt x="738" y="291"/>
                      <a:pt x="737" y="292"/>
                      <a:pt x="736" y="293"/>
                    </a:cubicBezTo>
                    <a:cubicBezTo>
                      <a:pt x="733" y="295"/>
                      <a:pt x="730" y="298"/>
                      <a:pt x="726" y="300"/>
                    </a:cubicBezTo>
                    <a:cubicBezTo>
                      <a:pt x="697" y="316"/>
                      <a:pt x="648" y="327"/>
                      <a:pt x="591" y="327"/>
                    </a:cubicBezTo>
                    <a:cubicBezTo>
                      <a:pt x="540" y="327"/>
                      <a:pt x="495" y="318"/>
                      <a:pt x="465" y="305"/>
                    </a:cubicBezTo>
                    <a:cubicBezTo>
                      <a:pt x="465" y="305"/>
                      <a:pt x="465" y="305"/>
                      <a:pt x="465" y="305"/>
                    </a:cubicBezTo>
                    <a:cubicBezTo>
                      <a:pt x="462" y="303"/>
                      <a:pt x="458" y="301"/>
                      <a:pt x="455" y="300"/>
                    </a:cubicBezTo>
                    <a:cubicBezTo>
                      <a:pt x="439" y="290"/>
                      <a:pt x="429" y="278"/>
                      <a:pt x="429" y="266"/>
                    </a:cubicBezTo>
                    <a:cubicBezTo>
                      <a:pt x="429" y="258"/>
                      <a:pt x="433" y="250"/>
                      <a:pt x="440" y="243"/>
                    </a:cubicBezTo>
                    <a:close/>
                    <a:moveTo>
                      <a:pt x="354" y="312"/>
                    </a:moveTo>
                    <a:cubicBezTo>
                      <a:pt x="341" y="320"/>
                      <a:pt x="318" y="325"/>
                      <a:pt x="292" y="325"/>
                    </a:cubicBezTo>
                    <a:cubicBezTo>
                      <a:pt x="266" y="325"/>
                      <a:pt x="243" y="320"/>
                      <a:pt x="229" y="312"/>
                    </a:cubicBezTo>
                    <a:cubicBezTo>
                      <a:pt x="221" y="308"/>
                      <a:pt x="217" y="302"/>
                      <a:pt x="217" y="297"/>
                    </a:cubicBezTo>
                    <a:cubicBezTo>
                      <a:pt x="217" y="281"/>
                      <a:pt x="250" y="268"/>
                      <a:pt x="292" y="268"/>
                    </a:cubicBezTo>
                    <a:cubicBezTo>
                      <a:pt x="333" y="268"/>
                      <a:pt x="367" y="281"/>
                      <a:pt x="367" y="297"/>
                    </a:cubicBezTo>
                    <a:cubicBezTo>
                      <a:pt x="367" y="302"/>
                      <a:pt x="362" y="308"/>
                      <a:pt x="354" y="312"/>
                    </a:cubicBezTo>
                    <a:close/>
                    <a:moveTo>
                      <a:pt x="753" y="343"/>
                    </a:moveTo>
                    <a:cubicBezTo>
                      <a:pt x="753" y="346"/>
                      <a:pt x="753" y="348"/>
                      <a:pt x="752" y="351"/>
                    </a:cubicBezTo>
                    <a:cubicBezTo>
                      <a:pt x="752" y="351"/>
                      <a:pt x="752" y="351"/>
                      <a:pt x="752" y="351"/>
                    </a:cubicBezTo>
                    <a:cubicBezTo>
                      <a:pt x="752" y="351"/>
                      <a:pt x="752" y="351"/>
                      <a:pt x="752" y="351"/>
                    </a:cubicBezTo>
                    <a:cubicBezTo>
                      <a:pt x="752" y="351"/>
                      <a:pt x="752" y="351"/>
                      <a:pt x="752" y="351"/>
                    </a:cubicBezTo>
                    <a:cubicBezTo>
                      <a:pt x="751" y="353"/>
                      <a:pt x="750" y="355"/>
                      <a:pt x="749" y="356"/>
                    </a:cubicBezTo>
                    <a:cubicBezTo>
                      <a:pt x="749" y="357"/>
                      <a:pt x="748" y="358"/>
                      <a:pt x="748" y="359"/>
                    </a:cubicBezTo>
                    <a:cubicBezTo>
                      <a:pt x="746" y="360"/>
                      <a:pt x="745" y="362"/>
                      <a:pt x="744" y="363"/>
                    </a:cubicBezTo>
                    <a:cubicBezTo>
                      <a:pt x="743" y="365"/>
                      <a:pt x="742" y="366"/>
                      <a:pt x="740" y="367"/>
                    </a:cubicBezTo>
                    <a:cubicBezTo>
                      <a:pt x="739" y="368"/>
                      <a:pt x="738" y="369"/>
                      <a:pt x="736" y="370"/>
                    </a:cubicBezTo>
                    <a:cubicBezTo>
                      <a:pt x="733" y="373"/>
                      <a:pt x="730" y="375"/>
                      <a:pt x="726" y="377"/>
                    </a:cubicBezTo>
                    <a:cubicBezTo>
                      <a:pt x="697" y="394"/>
                      <a:pt x="648" y="405"/>
                      <a:pt x="591" y="405"/>
                    </a:cubicBezTo>
                    <a:cubicBezTo>
                      <a:pt x="534" y="405"/>
                      <a:pt x="484" y="394"/>
                      <a:pt x="455" y="377"/>
                    </a:cubicBezTo>
                    <a:cubicBezTo>
                      <a:pt x="455" y="377"/>
                      <a:pt x="455" y="377"/>
                      <a:pt x="455" y="377"/>
                    </a:cubicBezTo>
                    <a:cubicBezTo>
                      <a:pt x="455" y="377"/>
                      <a:pt x="455" y="377"/>
                      <a:pt x="455" y="377"/>
                    </a:cubicBezTo>
                    <a:cubicBezTo>
                      <a:pt x="446" y="372"/>
                      <a:pt x="440" y="367"/>
                      <a:pt x="436" y="361"/>
                    </a:cubicBezTo>
                    <a:cubicBezTo>
                      <a:pt x="435" y="361"/>
                      <a:pt x="435" y="360"/>
                      <a:pt x="435" y="360"/>
                    </a:cubicBezTo>
                    <a:cubicBezTo>
                      <a:pt x="433" y="357"/>
                      <a:pt x="431" y="355"/>
                      <a:pt x="431" y="352"/>
                    </a:cubicBezTo>
                    <a:cubicBezTo>
                      <a:pt x="429" y="349"/>
                      <a:pt x="429" y="346"/>
                      <a:pt x="429" y="343"/>
                    </a:cubicBezTo>
                    <a:cubicBezTo>
                      <a:pt x="429" y="335"/>
                      <a:pt x="433" y="328"/>
                      <a:pt x="440" y="321"/>
                    </a:cubicBezTo>
                    <a:cubicBezTo>
                      <a:pt x="464" y="344"/>
                      <a:pt x="522" y="360"/>
                      <a:pt x="591" y="360"/>
                    </a:cubicBezTo>
                    <a:cubicBezTo>
                      <a:pt x="659" y="360"/>
                      <a:pt x="718" y="344"/>
                      <a:pt x="742" y="321"/>
                    </a:cubicBezTo>
                    <a:cubicBezTo>
                      <a:pt x="749" y="328"/>
                      <a:pt x="753" y="335"/>
                      <a:pt x="753" y="343"/>
                    </a:cubicBezTo>
                    <a:close/>
                    <a:moveTo>
                      <a:pt x="753" y="275"/>
                    </a:moveTo>
                    <a:cubicBezTo>
                      <a:pt x="753" y="274"/>
                      <a:pt x="753" y="274"/>
                      <a:pt x="753" y="274"/>
                    </a:cubicBezTo>
                    <a:cubicBezTo>
                      <a:pt x="754" y="275"/>
                      <a:pt x="754" y="275"/>
                      <a:pt x="754" y="275"/>
                    </a:cubicBezTo>
                    <a:lnTo>
                      <a:pt x="753" y="275"/>
                    </a:lnTo>
                    <a:close/>
                    <a:moveTo>
                      <a:pt x="455" y="95"/>
                    </a:moveTo>
                    <a:cubicBezTo>
                      <a:pt x="484" y="111"/>
                      <a:pt x="534" y="122"/>
                      <a:pt x="591" y="122"/>
                    </a:cubicBezTo>
                    <a:cubicBezTo>
                      <a:pt x="648" y="122"/>
                      <a:pt x="697" y="111"/>
                      <a:pt x="726" y="95"/>
                    </a:cubicBezTo>
                    <a:cubicBezTo>
                      <a:pt x="743" y="85"/>
                      <a:pt x="753" y="74"/>
                      <a:pt x="753" y="61"/>
                    </a:cubicBezTo>
                    <a:cubicBezTo>
                      <a:pt x="753" y="27"/>
                      <a:pt x="681" y="0"/>
                      <a:pt x="591" y="0"/>
                    </a:cubicBezTo>
                    <a:cubicBezTo>
                      <a:pt x="501" y="0"/>
                      <a:pt x="429" y="27"/>
                      <a:pt x="429" y="61"/>
                    </a:cubicBezTo>
                    <a:cubicBezTo>
                      <a:pt x="429" y="74"/>
                      <a:pt x="439" y="85"/>
                      <a:pt x="455" y="95"/>
                    </a:cubicBezTo>
                    <a:close/>
                  </a:path>
                </a:pathLst>
              </a:custGeom>
              <a:solidFill>
                <a:schemeClr val="bg1"/>
              </a:solidFill>
              <a:ln w="9525">
                <a:noFill/>
                <a:round/>
                <a:headEnd/>
                <a:tailEnd/>
              </a:ln>
            </p:spPr>
            <p:txBody>
              <a:bodyPr vert="horz" wrap="square" lIns="65159" tIns="32579" rIns="65159" bIns="32579" numCol="1" anchor="t" anchorCtr="0" compatLnSpc="1">
                <a:prstTxWarp prst="textNoShape">
                  <a:avLst/>
                </a:prstTxWarp>
              </a:bodyPr>
              <a:lstStyle/>
              <a:p>
                <a:endParaRPr lang="en-US" sz="1282">
                  <a:cs typeface="Arial" panose="020B0604020202020204" pitchFamily="34" charset="0"/>
                </a:endParaRPr>
              </a:p>
            </p:txBody>
          </p:sp>
          <p:sp>
            <p:nvSpPr>
              <p:cNvPr id="43" name="Freeform 3022"/>
              <p:cNvSpPr>
                <a:spLocks noEditPoints="1"/>
              </p:cNvSpPr>
              <p:nvPr/>
            </p:nvSpPr>
            <p:spPr bwMode="auto">
              <a:xfrm>
                <a:off x="4816346" y="3959799"/>
                <a:ext cx="314145" cy="290498"/>
              </a:xfrm>
              <a:custGeom>
                <a:avLst/>
                <a:gdLst/>
                <a:ahLst/>
                <a:cxnLst>
                  <a:cxn ang="0">
                    <a:pos x="184" y="89"/>
                  </a:cxn>
                  <a:cxn ang="0">
                    <a:pos x="184" y="48"/>
                  </a:cxn>
                  <a:cxn ang="0">
                    <a:pos x="197" y="28"/>
                  </a:cxn>
                  <a:cxn ang="0">
                    <a:pos x="347" y="0"/>
                  </a:cxn>
                  <a:cxn ang="0">
                    <a:pos x="496" y="28"/>
                  </a:cxn>
                  <a:cxn ang="0">
                    <a:pos x="509" y="48"/>
                  </a:cxn>
                  <a:cxn ang="0">
                    <a:pos x="509" y="89"/>
                  </a:cxn>
                  <a:cxn ang="0">
                    <a:pos x="466" y="89"/>
                  </a:cxn>
                  <a:cxn ang="0">
                    <a:pos x="466" y="63"/>
                  </a:cxn>
                  <a:cxn ang="0">
                    <a:pos x="347" y="43"/>
                  </a:cxn>
                  <a:cxn ang="0">
                    <a:pos x="227" y="63"/>
                  </a:cxn>
                  <a:cxn ang="0">
                    <a:pos x="227" y="89"/>
                  </a:cxn>
                  <a:cxn ang="0">
                    <a:pos x="184" y="89"/>
                  </a:cxn>
                  <a:cxn ang="0">
                    <a:pos x="286" y="344"/>
                  </a:cxn>
                  <a:cxn ang="0">
                    <a:pos x="286" y="315"/>
                  </a:cxn>
                  <a:cxn ang="0">
                    <a:pos x="408" y="315"/>
                  </a:cxn>
                  <a:cxn ang="0">
                    <a:pos x="408" y="344"/>
                  </a:cxn>
                  <a:cxn ang="0">
                    <a:pos x="693" y="295"/>
                  </a:cxn>
                  <a:cxn ang="0">
                    <a:pos x="693" y="154"/>
                  </a:cxn>
                  <a:cxn ang="0">
                    <a:pos x="650" y="111"/>
                  </a:cxn>
                  <a:cxn ang="0">
                    <a:pos x="43" y="111"/>
                  </a:cxn>
                  <a:cxn ang="0">
                    <a:pos x="0" y="154"/>
                  </a:cxn>
                  <a:cxn ang="0">
                    <a:pos x="0" y="295"/>
                  </a:cxn>
                  <a:cxn ang="0">
                    <a:pos x="286" y="344"/>
                  </a:cxn>
                  <a:cxn ang="0">
                    <a:pos x="377" y="381"/>
                  </a:cxn>
                  <a:cxn ang="0">
                    <a:pos x="377" y="346"/>
                  </a:cxn>
                  <a:cxn ang="0">
                    <a:pos x="316" y="346"/>
                  </a:cxn>
                  <a:cxn ang="0">
                    <a:pos x="316" y="381"/>
                  </a:cxn>
                  <a:cxn ang="0">
                    <a:pos x="377" y="381"/>
                  </a:cxn>
                  <a:cxn ang="0">
                    <a:pos x="693" y="332"/>
                  </a:cxn>
                  <a:cxn ang="0">
                    <a:pos x="693" y="574"/>
                  </a:cxn>
                  <a:cxn ang="0">
                    <a:pos x="650" y="617"/>
                  </a:cxn>
                  <a:cxn ang="0">
                    <a:pos x="43" y="617"/>
                  </a:cxn>
                  <a:cxn ang="0">
                    <a:pos x="0" y="574"/>
                  </a:cxn>
                  <a:cxn ang="0">
                    <a:pos x="0" y="332"/>
                  </a:cxn>
                  <a:cxn ang="0">
                    <a:pos x="286" y="379"/>
                  </a:cxn>
                  <a:cxn ang="0">
                    <a:pos x="286" y="411"/>
                  </a:cxn>
                  <a:cxn ang="0">
                    <a:pos x="408" y="411"/>
                  </a:cxn>
                  <a:cxn ang="0">
                    <a:pos x="408" y="379"/>
                  </a:cxn>
                  <a:cxn ang="0">
                    <a:pos x="693" y="332"/>
                  </a:cxn>
                  <a:cxn ang="0">
                    <a:pos x="121" y="574"/>
                  </a:cxn>
                  <a:cxn ang="0">
                    <a:pos x="43" y="496"/>
                  </a:cxn>
                  <a:cxn ang="0">
                    <a:pos x="43" y="574"/>
                  </a:cxn>
                  <a:cxn ang="0">
                    <a:pos x="121" y="574"/>
                  </a:cxn>
                  <a:cxn ang="0">
                    <a:pos x="650" y="496"/>
                  </a:cxn>
                  <a:cxn ang="0">
                    <a:pos x="573" y="574"/>
                  </a:cxn>
                  <a:cxn ang="0">
                    <a:pos x="650" y="574"/>
                  </a:cxn>
                  <a:cxn ang="0">
                    <a:pos x="650" y="496"/>
                  </a:cxn>
                </a:cxnLst>
                <a:rect l="0" t="0" r="r" b="b"/>
                <a:pathLst>
                  <a:path w="693" h="617">
                    <a:moveTo>
                      <a:pt x="184" y="89"/>
                    </a:moveTo>
                    <a:cubicBezTo>
                      <a:pt x="184" y="48"/>
                      <a:pt x="184" y="48"/>
                      <a:pt x="184" y="48"/>
                    </a:cubicBezTo>
                    <a:cubicBezTo>
                      <a:pt x="184" y="39"/>
                      <a:pt x="189" y="31"/>
                      <a:pt x="197" y="28"/>
                    </a:cubicBezTo>
                    <a:cubicBezTo>
                      <a:pt x="200" y="27"/>
                      <a:pt x="265" y="0"/>
                      <a:pt x="347" y="0"/>
                    </a:cubicBezTo>
                    <a:cubicBezTo>
                      <a:pt x="428" y="0"/>
                      <a:pt x="493" y="27"/>
                      <a:pt x="496" y="28"/>
                    </a:cubicBezTo>
                    <a:cubicBezTo>
                      <a:pt x="504" y="31"/>
                      <a:pt x="509" y="39"/>
                      <a:pt x="509" y="48"/>
                    </a:cubicBezTo>
                    <a:cubicBezTo>
                      <a:pt x="509" y="89"/>
                      <a:pt x="509" y="89"/>
                      <a:pt x="509" y="89"/>
                    </a:cubicBezTo>
                    <a:cubicBezTo>
                      <a:pt x="466" y="89"/>
                      <a:pt x="466" y="89"/>
                      <a:pt x="466" y="89"/>
                    </a:cubicBezTo>
                    <a:cubicBezTo>
                      <a:pt x="466" y="63"/>
                      <a:pt x="466" y="63"/>
                      <a:pt x="466" y="63"/>
                    </a:cubicBezTo>
                    <a:cubicBezTo>
                      <a:pt x="444" y="56"/>
                      <a:pt x="399" y="43"/>
                      <a:pt x="347" y="43"/>
                    </a:cubicBezTo>
                    <a:cubicBezTo>
                      <a:pt x="294" y="43"/>
                      <a:pt x="249" y="56"/>
                      <a:pt x="227" y="63"/>
                    </a:cubicBezTo>
                    <a:cubicBezTo>
                      <a:pt x="227" y="89"/>
                      <a:pt x="227" y="89"/>
                      <a:pt x="227" y="89"/>
                    </a:cubicBezTo>
                    <a:lnTo>
                      <a:pt x="184" y="89"/>
                    </a:lnTo>
                    <a:close/>
                    <a:moveTo>
                      <a:pt x="286" y="344"/>
                    </a:moveTo>
                    <a:cubicBezTo>
                      <a:pt x="286" y="315"/>
                      <a:pt x="286" y="315"/>
                      <a:pt x="286" y="315"/>
                    </a:cubicBezTo>
                    <a:cubicBezTo>
                      <a:pt x="408" y="315"/>
                      <a:pt x="408" y="315"/>
                      <a:pt x="408" y="315"/>
                    </a:cubicBezTo>
                    <a:cubicBezTo>
                      <a:pt x="408" y="344"/>
                      <a:pt x="408" y="344"/>
                      <a:pt x="408" y="344"/>
                    </a:cubicBezTo>
                    <a:cubicBezTo>
                      <a:pt x="550" y="337"/>
                      <a:pt x="663" y="305"/>
                      <a:pt x="693" y="295"/>
                    </a:cubicBezTo>
                    <a:cubicBezTo>
                      <a:pt x="693" y="154"/>
                      <a:pt x="693" y="154"/>
                      <a:pt x="693" y="154"/>
                    </a:cubicBezTo>
                    <a:cubicBezTo>
                      <a:pt x="693" y="130"/>
                      <a:pt x="674" y="111"/>
                      <a:pt x="650" y="111"/>
                    </a:cubicBezTo>
                    <a:cubicBezTo>
                      <a:pt x="43" y="111"/>
                      <a:pt x="43" y="111"/>
                      <a:pt x="43" y="111"/>
                    </a:cubicBezTo>
                    <a:cubicBezTo>
                      <a:pt x="20" y="111"/>
                      <a:pt x="0" y="130"/>
                      <a:pt x="0" y="154"/>
                    </a:cubicBezTo>
                    <a:cubicBezTo>
                      <a:pt x="0" y="295"/>
                      <a:pt x="0" y="295"/>
                      <a:pt x="0" y="295"/>
                    </a:cubicBezTo>
                    <a:cubicBezTo>
                      <a:pt x="30" y="305"/>
                      <a:pt x="144" y="337"/>
                      <a:pt x="286" y="344"/>
                    </a:cubicBezTo>
                    <a:close/>
                    <a:moveTo>
                      <a:pt x="377" y="381"/>
                    </a:moveTo>
                    <a:cubicBezTo>
                      <a:pt x="377" y="346"/>
                      <a:pt x="377" y="346"/>
                      <a:pt x="377" y="346"/>
                    </a:cubicBezTo>
                    <a:cubicBezTo>
                      <a:pt x="316" y="346"/>
                      <a:pt x="316" y="346"/>
                      <a:pt x="316" y="346"/>
                    </a:cubicBezTo>
                    <a:cubicBezTo>
                      <a:pt x="316" y="381"/>
                      <a:pt x="316" y="381"/>
                      <a:pt x="316" y="381"/>
                    </a:cubicBezTo>
                    <a:lnTo>
                      <a:pt x="377" y="381"/>
                    </a:lnTo>
                    <a:close/>
                    <a:moveTo>
                      <a:pt x="693" y="332"/>
                    </a:moveTo>
                    <a:cubicBezTo>
                      <a:pt x="693" y="574"/>
                      <a:pt x="693" y="574"/>
                      <a:pt x="693" y="574"/>
                    </a:cubicBezTo>
                    <a:cubicBezTo>
                      <a:pt x="693" y="598"/>
                      <a:pt x="674" y="617"/>
                      <a:pt x="650" y="617"/>
                    </a:cubicBezTo>
                    <a:cubicBezTo>
                      <a:pt x="43" y="617"/>
                      <a:pt x="43" y="617"/>
                      <a:pt x="43" y="617"/>
                    </a:cubicBezTo>
                    <a:cubicBezTo>
                      <a:pt x="20" y="617"/>
                      <a:pt x="0" y="598"/>
                      <a:pt x="0" y="574"/>
                    </a:cubicBezTo>
                    <a:cubicBezTo>
                      <a:pt x="0" y="332"/>
                      <a:pt x="0" y="332"/>
                      <a:pt x="0" y="332"/>
                    </a:cubicBezTo>
                    <a:cubicBezTo>
                      <a:pt x="42" y="344"/>
                      <a:pt x="151" y="372"/>
                      <a:pt x="286" y="379"/>
                    </a:cubicBezTo>
                    <a:cubicBezTo>
                      <a:pt x="286" y="411"/>
                      <a:pt x="286" y="411"/>
                      <a:pt x="286" y="411"/>
                    </a:cubicBezTo>
                    <a:cubicBezTo>
                      <a:pt x="408" y="411"/>
                      <a:pt x="408" y="411"/>
                      <a:pt x="408" y="411"/>
                    </a:cubicBezTo>
                    <a:cubicBezTo>
                      <a:pt x="408" y="379"/>
                      <a:pt x="408" y="379"/>
                      <a:pt x="408" y="379"/>
                    </a:cubicBezTo>
                    <a:cubicBezTo>
                      <a:pt x="543" y="372"/>
                      <a:pt x="651" y="344"/>
                      <a:pt x="693" y="332"/>
                    </a:cubicBezTo>
                    <a:close/>
                    <a:moveTo>
                      <a:pt x="121" y="574"/>
                    </a:moveTo>
                    <a:cubicBezTo>
                      <a:pt x="121" y="531"/>
                      <a:pt x="86" y="496"/>
                      <a:pt x="43" y="496"/>
                    </a:cubicBezTo>
                    <a:cubicBezTo>
                      <a:pt x="43" y="574"/>
                      <a:pt x="43" y="574"/>
                      <a:pt x="43" y="574"/>
                    </a:cubicBezTo>
                    <a:lnTo>
                      <a:pt x="121" y="574"/>
                    </a:lnTo>
                    <a:close/>
                    <a:moveTo>
                      <a:pt x="650" y="496"/>
                    </a:moveTo>
                    <a:cubicBezTo>
                      <a:pt x="607" y="496"/>
                      <a:pt x="573" y="531"/>
                      <a:pt x="573" y="574"/>
                    </a:cubicBezTo>
                    <a:cubicBezTo>
                      <a:pt x="650" y="574"/>
                      <a:pt x="650" y="574"/>
                      <a:pt x="650" y="574"/>
                    </a:cubicBezTo>
                    <a:lnTo>
                      <a:pt x="650" y="496"/>
                    </a:lnTo>
                    <a:close/>
                  </a:path>
                </a:pathLst>
              </a:custGeom>
              <a:solidFill>
                <a:schemeClr val="bg1"/>
              </a:solidFill>
              <a:ln w="9525">
                <a:noFill/>
                <a:round/>
                <a:headEnd/>
                <a:tailEnd/>
              </a:ln>
            </p:spPr>
            <p:txBody>
              <a:bodyPr vert="horz" wrap="square" lIns="65159" tIns="32579" rIns="65159" bIns="32579" numCol="1" anchor="t" anchorCtr="0" compatLnSpc="1">
                <a:prstTxWarp prst="textNoShape">
                  <a:avLst/>
                </a:prstTxWarp>
              </a:bodyPr>
              <a:lstStyle/>
              <a:p>
                <a:endParaRPr lang="en-US" sz="1282">
                  <a:cs typeface="Arial" panose="020B0604020202020204" pitchFamily="34" charset="0"/>
                </a:endParaRPr>
              </a:p>
            </p:txBody>
          </p:sp>
        </p:grpSp>
        <p:sp>
          <p:nvSpPr>
            <p:cNvPr id="25" name="TextBox 24"/>
            <p:cNvSpPr txBox="1"/>
            <p:nvPr/>
          </p:nvSpPr>
          <p:spPr>
            <a:xfrm>
              <a:off x="6603761" y="1981050"/>
              <a:ext cx="2180915" cy="1384303"/>
            </a:xfrm>
            <a:prstGeom prst="rect">
              <a:avLst/>
            </a:prstGeom>
            <a:noFill/>
          </p:spPr>
          <p:txBody>
            <a:bodyPr vert="horz" wrap="square" lIns="0" tIns="0" rIns="0" bIns="0" rtlCol="0">
              <a:spAutoFit/>
            </a:bodyPr>
            <a:lstStyle/>
            <a:p>
              <a:pPr indent="-228591"/>
              <a:r>
                <a:rPr lang="en-GB" sz="833" b="1" dirty="0">
                  <a:solidFill>
                    <a:srgbClr val="345C78"/>
                  </a:solidFill>
                  <a:cs typeface="Arial" panose="020B0604020202020204" pitchFamily="34" charset="0"/>
                </a:rPr>
                <a:t>CEO, CFO, CTO</a:t>
              </a:r>
            </a:p>
            <a:p>
              <a:pPr indent="-228591"/>
              <a:r>
                <a:rPr lang="en-GB" sz="833" b="1" dirty="0">
                  <a:solidFill>
                    <a:srgbClr val="345C78"/>
                  </a:solidFill>
                  <a:cs typeface="Arial" panose="020B0604020202020204" pitchFamily="34" charset="0"/>
                </a:rPr>
                <a:t>VP Marketing</a:t>
              </a:r>
            </a:p>
            <a:p>
              <a:pPr indent="-228591"/>
              <a:r>
                <a:rPr lang="en-GB" sz="833" b="1" dirty="0">
                  <a:solidFill>
                    <a:srgbClr val="345C78"/>
                  </a:solidFill>
                  <a:cs typeface="Arial" panose="020B0604020202020204" pitchFamily="34" charset="0"/>
                </a:rPr>
                <a:t>VP Business Development</a:t>
              </a:r>
            </a:p>
            <a:p>
              <a:pPr indent="-228591"/>
              <a:r>
                <a:rPr lang="en-GB" sz="833" b="1" dirty="0">
                  <a:solidFill>
                    <a:srgbClr val="345C78"/>
                  </a:solidFill>
                  <a:cs typeface="Arial" panose="020B0604020202020204" pitchFamily="34" charset="0"/>
                </a:rPr>
                <a:t>VP Sales</a:t>
              </a:r>
            </a:p>
            <a:p>
              <a:pPr indent="-228591"/>
              <a:r>
                <a:rPr lang="en-GB" sz="833" b="1" dirty="0">
                  <a:solidFill>
                    <a:srgbClr val="345C78"/>
                  </a:solidFill>
                  <a:cs typeface="Arial" panose="020B0604020202020204" pitchFamily="34" charset="0"/>
                </a:rPr>
                <a:t>VP R&amp;D</a:t>
              </a:r>
            </a:p>
            <a:p>
              <a:pPr indent="-228591"/>
              <a:r>
                <a:rPr lang="en-GB" sz="833" b="1" dirty="0">
                  <a:solidFill>
                    <a:srgbClr val="345C78"/>
                  </a:solidFill>
                  <a:cs typeface="Arial" panose="020B0604020202020204" pitchFamily="34" charset="0"/>
                </a:rPr>
                <a:t>VP Engineering</a:t>
              </a:r>
            </a:p>
            <a:p>
              <a:pPr indent="-228591"/>
              <a:r>
                <a:rPr lang="en-GB" sz="833" b="1" dirty="0">
                  <a:solidFill>
                    <a:srgbClr val="345C78"/>
                  </a:solidFill>
                  <a:cs typeface="Arial" panose="020B0604020202020204" pitchFamily="34" charset="0"/>
                </a:rPr>
                <a:t>Legal director</a:t>
              </a:r>
            </a:p>
            <a:p>
              <a:pPr indent="-228591"/>
              <a:r>
                <a:rPr lang="en-GB" sz="833" b="1" dirty="0">
                  <a:solidFill>
                    <a:srgbClr val="345C78"/>
                  </a:solidFill>
                  <a:cs typeface="Arial" panose="020B0604020202020204" pitchFamily="34" charset="0"/>
                </a:rPr>
                <a:t>Supply Chain Director</a:t>
              </a:r>
            </a:p>
            <a:p>
              <a:pPr indent="-228591"/>
              <a:r>
                <a:rPr lang="en-GB" sz="833" b="1" dirty="0">
                  <a:solidFill>
                    <a:srgbClr val="345C78"/>
                  </a:solidFill>
                  <a:cs typeface="Arial" panose="020B0604020202020204" pitchFamily="34" charset="0"/>
                </a:rPr>
                <a:t>IT and finance teams</a:t>
              </a:r>
            </a:p>
          </p:txBody>
        </p:sp>
        <p:sp>
          <p:nvSpPr>
            <p:cNvPr id="26" name="TextBox 25"/>
            <p:cNvSpPr txBox="1"/>
            <p:nvPr/>
          </p:nvSpPr>
          <p:spPr>
            <a:xfrm>
              <a:off x="6603761" y="3654077"/>
              <a:ext cx="1528268" cy="769057"/>
            </a:xfrm>
            <a:prstGeom prst="rect">
              <a:avLst/>
            </a:prstGeom>
            <a:noFill/>
          </p:spPr>
          <p:txBody>
            <a:bodyPr vert="horz" wrap="square" lIns="0" tIns="0" rIns="0" bIns="0" rtlCol="0">
              <a:spAutoFit/>
            </a:bodyPr>
            <a:lstStyle/>
            <a:p>
              <a:pPr indent="-228591"/>
              <a:r>
                <a:rPr lang="en-GB" sz="833" b="1" dirty="0">
                  <a:solidFill>
                    <a:schemeClr val="accent3"/>
                  </a:solidFill>
                  <a:cs typeface="Arial" panose="020B0604020202020204" pitchFamily="34" charset="0"/>
                </a:rPr>
                <a:t>Patent lawyers</a:t>
              </a:r>
            </a:p>
            <a:p>
              <a:pPr indent="-228591"/>
              <a:r>
                <a:rPr lang="en-GB" sz="833" b="1" dirty="0">
                  <a:solidFill>
                    <a:schemeClr val="accent3"/>
                  </a:solidFill>
                  <a:cs typeface="Arial" panose="020B0604020202020204" pitchFamily="34" charset="0"/>
                </a:rPr>
                <a:t>Trademark ownership</a:t>
              </a:r>
            </a:p>
            <a:p>
              <a:pPr indent="-228591"/>
              <a:r>
                <a:rPr lang="en-GB" sz="833" b="1" dirty="0">
                  <a:solidFill>
                    <a:schemeClr val="accent3"/>
                  </a:solidFill>
                  <a:cs typeface="Arial" panose="020B0604020202020204" pitchFamily="34" charset="0"/>
                </a:rPr>
                <a:t>Patent ownership</a:t>
              </a:r>
            </a:p>
            <a:p>
              <a:pPr indent="-228591"/>
              <a:r>
                <a:rPr lang="en-GB" sz="833" b="1" dirty="0">
                  <a:solidFill>
                    <a:schemeClr val="accent3"/>
                  </a:solidFill>
                  <a:cs typeface="Arial" panose="020B0604020202020204" pitchFamily="34" charset="0"/>
                </a:rPr>
                <a:t>R&amp;D funding</a:t>
              </a:r>
            </a:p>
          </p:txBody>
        </p:sp>
        <p:sp>
          <p:nvSpPr>
            <p:cNvPr id="27" name="TextBox 26"/>
            <p:cNvSpPr txBox="1"/>
            <p:nvPr/>
          </p:nvSpPr>
          <p:spPr>
            <a:xfrm>
              <a:off x="265492" y="4721867"/>
              <a:ext cx="2101420" cy="615245"/>
            </a:xfrm>
            <a:prstGeom prst="rect">
              <a:avLst/>
            </a:prstGeom>
            <a:noFill/>
          </p:spPr>
          <p:txBody>
            <a:bodyPr vert="horz" wrap="square" lIns="0" tIns="0" rIns="0" bIns="0" rtlCol="0">
              <a:spAutoFit/>
            </a:bodyPr>
            <a:lstStyle/>
            <a:p>
              <a:pPr indent="-228591" algn="ctr"/>
              <a:r>
                <a:rPr lang="en-GB" sz="833" b="1" dirty="0">
                  <a:solidFill>
                    <a:srgbClr val="985DD2"/>
                  </a:solidFill>
                  <a:cs typeface="Arial" panose="020B0604020202020204" pitchFamily="34" charset="0"/>
                </a:rPr>
                <a:t>R&amp;D Director</a:t>
              </a:r>
            </a:p>
            <a:p>
              <a:pPr indent="-228591" algn="ctr"/>
              <a:r>
                <a:rPr lang="en-GB" sz="833" b="1" dirty="0">
                  <a:solidFill>
                    <a:srgbClr val="985DD2"/>
                  </a:solidFill>
                  <a:cs typeface="Arial" panose="020B0604020202020204" pitchFamily="34" charset="0"/>
                </a:rPr>
                <a:t>Scientists</a:t>
              </a:r>
            </a:p>
            <a:p>
              <a:pPr indent="-228591" algn="ctr"/>
              <a:r>
                <a:rPr lang="en-GB" sz="833" b="1" dirty="0">
                  <a:solidFill>
                    <a:srgbClr val="985DD2"/>
                  </a:solidFill>
                  <a:cs typeface="Arial" panose="020B0604020202020204" pitchFamily="34" charset="0"/>
                </a:rPr>
                <a:t>Engineers</a:t>
              </a:r>
            </a:p>
            <a:p>
              <a:pPr indent="-228591" algn="ctr"/>
              <a:r>
                <a:rPr lang="en-GB" sz="833" b="1" dirty="0">
                  <a:solidFill>
                    <a:srgbClr val="985DD2"/>
                  </a:solidFill>
                  <a:cs typeface="Arial" panose="020B0604020202020204" pitchFamily="34" charset="0"/>
                </a:rPr>
                <a:t>Application specialists</a:t>
              </a:r>
            </a:p>
          </p:txBody>
        </p:sp>
        <p:sp>
          <p:nvSpPr>
            <p:cNvPr id="28" name="TextBox 27"/>
            <p:cNvSpPr txBox="1"/>
            <p:nvPr/>
          </p:nvSpPr>
          <p:spPr>
            <a:xfrm>
              <a:off x="1295844" y="5416529"/>
              <a:ext cx="2101420" cy="1076680"/>
            </a:xfrm>
            <a:prstGeom prst="rect">
              <a:avLst/>
            </a:prstGeom>
            <a:noFill/>
          </p:spPr>
          <p:txBody>
            <a:bodyPr vert="horz" wrap="square" lIns="0" tIns="0" rIns="0" bIns="0" rtlCol="0">
              <a:spAutoFit/>
            </a:bodyPr>
            <a:lstStyle/>
            <a:p>
              <a:pPr indent="-228591" algn="r"/>
              <a:r>
                <a:rPr lang="en-GB" sz="833" b="1" dirty="0">
                  <a:solidFill>
                    <a:schemeClr val="accent4"/>
                  </a:solidFill>
                  <a:cs typeface="Arial" panose="020B0604020202020204" pitchFamily="34" charset="0"/>
                </a:rPr>
                <a:t>Production plant</a:t>
              </a:r>
            </a:p>
            <a:p>
              <a:pPr indent="-228591" algn="r"/>
              <a:r>
                <a:rPr lang="en-GB" sz="833" b="1" dirty="0">
                  <a:solidFill>
                    <a:schemeClr val="accent4"/>
                  </a:solidFill>
                  <a:cs typeface="Arial" panose="020B0604020202020204" pitchFamily="34" charset="0"/>
                </a:rPr>
                <a:t>Plant management</a:t>
              </a:r>
            </a:p>
            <a:p>
              <a:pPr indent="-228591" algn="r"/>
              <a:r>
                <a:rPr lang="en-GB" sz="833" b="1" dirty="0">
                  <a:solidFill>
                    <a:schemeClr val="accent4"/>
                  </a:solidFill>
                  <a:cs typeface="Arial" panose="020B0604020202020204" pitchFamily="34" charset="0"/>
                </a:rPr>
                <a:t>Sales force</a:t>
              </a:r>
            </a:p>
            <a:p>
              <a:pPr indent="-228591" algn="r"/>
              <a:r>
                <a:rPr lang="en-GB" sz="833" b="1" dirty="0">
                  <a:solidFill>
                    <a:schemeClr val="accent4"/>
                  </a:solidFill>
                  <a:cs typeface="Arial" panose="020B0604020202020204" pitchFamily="34" charset="0"/>
                </a:rPr>
                <a:t>Sales director</a:t>
              </a:r>
            </a:p>
            <a:p>
              <a:pPr indent="-228591" algn="r"/>
              <a:r>
                <a:rPr lang="en-GB" sz="833" b="1" dirty="0">
                  <a:solidFill>
                    <a:schemeClr val="accent4"/>
                  </a:solidFill>
                  <a:cs typeface="Arial" panose="020B0604020202020204" pitchFamily="34" charset="0"/>
                </a:rPr>
                <a:t>Marketing director</a:t>
              </a:r>
            </a:p>
            <a:p>
              <a:pPr indent="-228591" algn="r"/>
              <a:r>
                <a:rPr lang="en-GB" sz="833" b="1" dirty="0">
                  <a:solidFill>
                    <a:schemeClr val="accent4"/>
                  </a:solidFill>
                  <a:cs typeface="Arial" panose="020B0604020202020204" pitchFamily="34" charset="0"/>
                </a:rPr>
                <a:t>Logistics manager</a:t>
              </a:r>
            </a:p>
            <a:p>
              <a:pPr indent="-228591" algn="r"/>
              <a:r>
                <a:rPr lang="en-GB" sz="833" b="1" dirty="0">
                  <a:solidFill>
                    <a:schemeClr val="accent4"/>
                  </a:solidFill>
                  <a:cs typeface="Arial" panose="020B0604020202020204" pitchFamily="34" charset="0"/>
                </a:rPr>
                <a:t>…</a:t>
              </a:r>
              <a:endParaRPr lang="en-GB" sz="1000" b="1" dirty="0">
                <a:solidFill>
                  <a:srgbClr val="BB2740"/>
                </a:solidFill>
                <a:cs typeface="Arial" panose="020B0604020202020204" pitchFamily="34" charset="0"/>
              </a:endParaRPr>
            </a:p>
          </p:txBody>
        </p:sp>
        <p:sp>
          <p:nvSpPr>
            <p:cNvPr id="29" name="Freeform 1192"/>
            <p:cNvSpPr>
              <a:spLocks noEditPoints="1"/>
            </p:cNvSpPr>
            <p:nvPr/>
          </p:nvSpPr>
          <p:spPr bwMode="auto">
            <a:xfrm>
              <a:off x="4285149" y="5814317"/>
              <a:ext cx="291677" cy="299908"/>
            </a:xfrm>
            <a:custGeom>
              <a:avLst/>
              <a:gdLst/>
              <a:ahLst/>
              <a:cxnLst>
                <a:cxn ang="0">
                  <a:pos x="269" y="315"/>
                </a:cxn>
                <a:cxn ang="0">
                  <a:pos x="409" y="115"/>
                </a:cxn>
                <a:cxn ang="0">
                  <a:pos x="563" y="22"/>
                </a:cxn>
                <a:cxn ang="0">
                  <a:pos x="450" y="135"/>
                </a:cxn>
                <a:cxn ang="0">
                  <a:pos x="428" y="157"/>
                </a:cxn>
                <a:cxn ang="0">
                  <a:pos x="291" y="294"/>
                </a:cxn>
                <a:cxn ang="0">
                  <a:pos x="248" y="0"/>
                </a:cxn>
                <a:cxn ang="0">
                  <a:pos x="109" y="182"/>
                </a:cxn>
                <a:cxn ang="0">
                  <a:pos x="248" y="44"/>
                </a:cxn>
                <a:cxn ang="0">
                  <a:pos x="542" y="72"/>
                </a:cxn>
                <a:cxn ang="0">
                  <a:pos x="405" y="208"/>
                </a:cxn>
                <a:cxn ang="0">
                  <a:pos x="342" y="272"/>
                </a:cxn>
                <a:cxn ang="0">
                  <a:pos x="342" y="315"/>
                </a:cxn>
                <a:cxn ang="0">
                  <a:pos x="563" y="94"/>
                </a:cxn>
                <a:cxn ang="0">
                  <a:pos x="343" y="22"/>
                </a:cxn>
                <a:cxn ang="0">
                  <a:pos x="300" y="22"/>
                </a:cxn>
                <a:cxn ang="0">
                  <a:pos x="230" y="91"/>
                </a:cxn>
                <a:cxn ang="0">
                  <a:pos x="209" y="113"/>
                </a:cxn>
                <a:cxn ang="0">
                  <a:pos x="230" y="134"/>
                </a:cxn>
                <a:cxn ang="0">
                  <a:pos x="343" y="22"/>
                </a:cxn>
                <a:cxn ang="0">
                  <a:pos x="715" y="414"/>
                </a:cxn>
                <a:cxn ang="0">
                  <a:pos x="526" y="414"/>
                </a:cxn>
                <a:cxn ang="0">
                  <a:pos x="320" y="563"/>
                </a:cxn>
                <a:cxn ang="0">
                  <a:pos x="279" y="550"/>
                </a:cxn>
                <a:cxn ang="0">
                  <a:pos x="304" y="373"/>
                </a:cxn>
                <a:cxn ang="0">
                  <a:pos x="256" y="353"/>
                </a:cxn>
                <a:cxn ang="0">
                  <a:pos x="219" y="563"/>
                </a:cxn>
                <a:cxn ang="0">
                  <a:pos x="144" y="240"/>
                </a:cxn>
                <a:cxn ang="0">
                  <a:pos x="95" y="220"/>
                </a:cxn>
                <a:cxn ang="0">
                  <a:pos x="39" y="563"/>
                </a:cxn>
                <a:cxn ang="0">
                  <a:pos x="0" y="584"/>
                </a:cxn>
                <a:cxn ang="0">
                  <a:pos x="22" y="762"/>
                </a:cxn>
                <a:cxn ang="0">
                  <a:pos x="715" y="740"/>
                </a:cxn>
                <a:cxn ang="0">
                  <a:pos x="715" y="584"/>
                </a:cxn>
                <a:cxn ang="0">
                  <a:pos x="47" y="684"/>
                </a:cxn>
                <a:cxn ang="0">
                  <a:pos x="165" y="625"/>
                </a:cxn>
                <a:cxn ang="0">
                  <a:pos x="333" y="684"/>
                </a:cxn>
                <a:cxn ang="0">
                  <a:pos x="215" y="625"/>
                </a:cxn>
                <a:cxn ang="0">
                  <a:pos x="333" y="684"/>
                </a:cxn>
                <a:cxn ang="0">
                  <a:pos x="383" y="684"/>
                </a:cxn>
                <a:cxn ang="0">
                  <a:pos x="501" y="625"/>
                </a:cxn>
                <a:cxn ang="0">
                  <a:pos x="669" y="684"/>
                </a:cxn>
                <a:cxn ang="0">
                  <a:pos x="551" y="625"/>
                </a:cxn>
                <a:cxn ang="0">
                  <a:pos x="669" y="684"/>
                </a:cxn>
              </a:cxnLst>
              <a:rect l="0" t="0" r="r" b="b"/>
              <a:pathLst>
                <a:path w="715" h="762">
                  <a:moveTo>
                    <a:pt x="291" y="294"/>
                  </a:moveTo>
                  <a:cubicBezTo>
                    <a:pt x="291" y="305"/>
                    <a:pt x="281" y="315"/>
                    <a:pt x="269" y="315"/>
                  </a:cubicBezTo>
                  <a:cubicBezTo>
                    <a:pt x="257" y="315"/>
                    <a:pt x="248" y="305"/>
                    <a:pt x="248" y="294"/>
                  </a:cubicBezTo>
                  <a:cubicBezTo>
                    <a:pt x="248" y="201"/>
                    <a:pt x="318" y="124"/>
                    <a:pt x="409" y="115"/>
                  </a:cubicBezTo>
                  <a:cubicBezTo>
                    <a:pt x="419" y="50"/>
                    <a:pt x="474" y="0"/>
                    <a:pt x="542" y="0"/>
                  </a:cubicBezTo>
                  <a:cubicBezTo>
                    <a:pt x="554" y="0"/>
                    <a:pt x="563" y="10"/>
                    <a:pt x="563" y="22"/>
                  </a:cubicBezTo>
                  <a:cubicBezTo>
                    <a:pt x="563" y="34"/>
                    <a:pt x="554" y="44"/>
                    <a:pt x="542" y="44"/>
                  </a:cubicBezTo>
                  <a:cubicBezTo>
                    <a:pt x="491" y="44"/>
                    <a:pt x="450" y="85"/>
                    <a:pt x="450" y="135"/>
                  </a:cubicBezTo>
                  <a:cubicBezTo>
                    <a:pt x="450" y="147"/>
                    <a:pt x="440" y="157"/>
                    <a:pt x="429" y="157"/>
                  </a:cubicBezTo>
                  <a:cubicBezTo>
                    <a:pt x="428" y="157"/>
                    <a:pt x="428" y="157"/>
                    <a:pt x="428" y="157"/>
                  </a:cubicBezTo>
                  <a:cubicBezTo>
                    <a:pt x="428" y="157"/>
                    <a:pt x="428" y="157"/>
                    <a:pt x="428" y="157"/>
                  </a:cubicBezTo>
                  <a:cubicBezTo>
                    <a:pt x="352" y="157"/>
                    <a:pt x="291" y="218"/>
                    <a:pt x="291" y="294"/>
                  </a:cubicBezTo>
                  <a:close/>
                  <a:moveTo>
                    <a:pt x="269" y="22"/>
                  </a:moveTo>
                  <a:cubicBezTo>
                    <a:pt x="269" y="10"/>
                    <a:pt x="260" y="0"/>
                    <a:pt x="248" y="0"/>
                  </a:cubicBezTo>
                  <a:cubicBezTo>
                    <a:pt x="159" y="0"/>
                    <a:pt x="87" y="72"/>
                    <a:pt x="87" y="161"/>
                  </a:cubicBezTo>
                  <a:cubicBezTo>
                    <a:pt x="87" y="173"/>
                    <a:pt x="97" y="182"/>
                    <a:pt x="109" y="182"/>
                  </a:cubicBezTo>
                  <a:cubicBezTo>
                    <a:pt x="121" y="182"/>
                    <a:pt x="131" y="173"/>
                    <a:pt x="131" y="161"/>
                  </a:cubicBezTo>
                  <a:cubicBezTo>
                    <a:pt x="131" y="96"/>
                    <a:pt x="183" y="44"/>
                    <a:pt x="248" y="44"/>
                  </a:cubicBezTo>
                  <a:cubicBezTo>
                    <a:pt x="260" y="44"/>
                    <a:pt x="269" y="34"/>
                    <a:pt x="269" y="22"/>
                  </a:cubicBezTo>
                  <a:close/>
                  <a:moveTo>
                    <a:pt x="542" y="72"/>
                  </a:moveTo>
                  <a:cubicBezTo>
                    <a:pt x="530" y="72"/>
                    <a:pt x="520" y="82"/>
                    <a:pt x="520" y="94"/>
                  </a:cubicBezTo>
                  <a:cubicBezTo>
                    <a:pt x="520" y="157"/>
                    <a:pt x="469" y="208"/>
                    <a:pt x="405" y="208"/>
                  </a:cubicBezTo>
                  <a:cubicBezTo>
                    <a:pt x="393" y="208"/>
                    <a:pt x="384" y="218"/>
                    <a:pt x="384" y="230"/>
                  </a:cubicBezTo>
                  <a:cubicBezTo>
                    <a:pt x="384" y="253"/>
                    <a:pt x="365" y="272"/>
                    <a:pt x="342" y="272"/>
                  </a:cubicBezTo>
                  <a:cubicBezTo>
                    <a:pt x="330" y="272"/>
                    <a:pt x="320" y="282"/>
                    <a:pt x="320" y="294"/>
                  </a:cubicBezTo>
                  <a:cubicBezTo>
                    <a:pt x="320" y="305"/>
                    <a:pt x="330" y="315"/>
                    <a:pt x="342" y="315"/>
                  </a:cubicBezTo>
                  <a:cubicBezTo>
                    <a:pt x="382" y="315"/>
                    <a:pt x="415" y="288"/>
                    <a:pt x="424" y="251"/>
                  </a:cubicBezTo>
                  <a:cubicBezTo>
                    <a:pt x="503" y="241"/>
                    <a:pt x="563" y="174"/>
                    <a:pt x="563" y="94"/>
                  </a:cubicBezTo>
                  <a:cubicBezTo>
                    <a:pt x="563" y="82"/>
                    <a:pt x="554" y="72"/>
                    <a:pt x="542" y="72"/>
                  </a:cubicBezTo>
                  <a:close/>
                  <a:moveTo>
                    <a:pt x="343" y="22"/>
                  </a:moveTo>
                  <a:cubicBezTo>
                    <a:pt x="343" y="10"/>
                    <a:pt x="333" y="0"/>
                    <a:pt x="321" y="0"/>
                  </a:cubicBezTo>
                  <a:cubicBezTo>
                    <a:pt x="309" y="0"/>
                    <a:pt x="300" y="10"/>
                    <a:pt x="300" y="22"/>
                  </a:cubicBezTo>
                  <a:cubicBezTo>
                    <a:pt x="300" y="40"/>
                    <a:pt x="292" y="58"/>
                    <a:pt x="279" y="71"/>
                  </a:cubicBezTo>
                  <a:cubicBezTo>
                    <a:pt x="266" y="84"/>
                    <a:pt x="249" y="91"/>
                    <a:pt x="230" y="91"/>
                  </a:cubicBezTo>
                  <a:cubicBezTo>
                    <a:pt x="230" y="91"/>
                    <a:pt x="230" y="91"/>
                    <a:pt x="230" y="91"/>
                  </a:cubicBezTo>
                  <a:cubicBezTo>
                    <a:pt x="218" y="91"/>
                    <a:pt x="209" y="101"/>
                    <a:pt x="209" y="113"/>
                  </a:cubicBezTo>
                  <a:cubicBezTo>
                    <a:pt x="209" y="125"/>
                    <a:pt x="218" y="134"/>
                    <a:pt x="230" y="134"/>
                  </a:cubicBezTo>
                  <a:cubicBezTo>
                    <a:pt x="230" y="134"/>
                    <a:pt x="230" y="134"/>
                    <a:pt x="230" y="134"/>
                  </a:cubicBezTo>
                  <a:cubicBezTo>
                    <a:pt x="260" y="134"/>
                    <a:pt x="289" y="123"/>
                    <a:pt x="310" y="101"/>
                  </a:cubicBezTo>
                  <a:cubicBezTo>
                    <a:pt x="331" y="80"/>
                    <a:pt x="343" y="52"/>
                    <a:pt x="343" y="22"/>
                  </a:cubicBezTo>
                  <a:close/>
                  <a:moveTo>
                    <a:pt x="715" y="584"/>
                  </a:moveTo>
                  <a:cubicBezTo>
                    <a:pt x="715" y="414"/>
                    <a:pt x="715" y="414"/>
                    <a:pt x="715" y="414"/>
                  </a:cubicBezTo>
                  <a:cubicBezTo>
                    <a:pt x="526" y="559"/>
                    <a:pt x="526" y="559"/>
                    <a:pt x="526" y="559"/>
                  </a:cubicBezTo>
                  <a:cubicBezTo>
                    <a:pt x="526" y="414"/>
                    <a:pt x="526" y="414"/>
                    <a:pt x="526" y="414"/>
                  </a:cubicBezTo>
                  <a:cubicBezTo>
                    <a:pt x="333" y="563"/>
                    <a:pt x="333" y="563"/>
                    <a:pt x="333" y="563"/>
                  </a:cubicBezTo>
                  <a:cubicBezTo>
                    <a:pt x="320" y="563"/>
                    <a:pt x="320" y="563"/>
                    <a:pt x="320" y="563"/>
                  </a:cubicBezTo>
                  <a:cubicBezTo>
                    <a:pt x="262" y="563"/>
                    <a:pt x="262" y="563"/>
                    <a:pt x="262" y="563"/>
                  </a:cubicBezTo>
                  <a:cubicBezTo>
                    <a:pt x="279" y="550"/>
                    <a:pt x="279" y="550"/>
                    <a:pt x="279" y="550"/>
                  </a:cubicBezTo>
                  <a:cubicBezTo>
                    <a:pt x="316" y="521"/>
                    <a:pt x="316" y="521"/>
                    <a:pt x="316" y="521"/>
                  </a:cubicBezTo>
                  <a:cubicBezTo>
                    <a:pt x="304" y="373"/>
                    <a:pt x="304" y="373"/>
                    <a:pt x="304" y="373"/>
                  </a:cubicBezTo>
                  <a:cubicBezTo>
                    <a:pt x="303" y="362"/>
                    <a:pt x="294" y="353"/>
                    <a:pt x="283" y="353"/>
                  </a:cubicBezTo>
                  <a:cubicBezTo>
                    <a:pt x="256" y="353"/>
                    <a:pt x="256" y="353"/>
                    <a:pt x="256" y="353"/>
                  </a:cubicBezTo>
                  <a:cubicBezTo>
                    <a:pt x="245" y="353"/>
                    <a:pt x="235" y="362"/>
                    <a:pt x="234" y="373"/>
                  </a:cubicBezTo>
                  <a:cubicBezTo>
                    <a:pt x="219" y="563"/>
                    <a:pt x="219" y="563"/>
                    <a:pt x="219" y="563"/>
                  </a:cubicBezTo>
                  <a:cubicBezTo>
                    <a:pt x="179" y="563"/>
                    <a:pt x="179" y="563"/>
                    <a:pt x="179" y="563"/>
                  </a:cubicBezTo>
                  <a:cubicBezTo>
                    <a:pt x="144" y="240"/>
                    <a:pt x="144" y="240"/>
                    <a:pt x="144" y="240"/>
                  </a:cubicBezTo>
                  <a:cubicBezTo>
                    <a:pt x="143" y="229"/>
                    <a:pt x="133" y="220"/>
                    <a:pt x="122" y="220"/>
                  </a:cubicBezTo>
                  <a:cubicBezTo>
                    <a:pt x="95" y="220"/>
                    <a:pt x="95" y="220"/>
                    <a:pt x="95" y="220"/>
                  </a:cubicBezTo>
                  <a:cubicBezTo>
                    <a:pt x="84" y="220"/>
                    <a:pt x="75" y="229"/>
                    <a:pt x="74" y="240"/>
                  </a:cubicBezTo>
                  <a:cubicBezTo>
                    <a:pt x="39" y="563"/>
                    <a:pt x="39" y="563"/>
                    <a:pt x="39" y="563"/>
                  </a:cubicBezTo>
                  <a:cubicBezTo>
                    <a:pt x="22" y="563"/>
                    <a:pt x="22" y="563"/>
                    <a:pt x="22" y="563"/>
                  </a:cubicBezTo>
                  <a:cubicBezTo>
                    <a:pt x="10" y="563"/>
                    <a:pt x="0" y="572"/>
                    <a:pt x="0" y="584"/>
                  </a:cubicBezTo>
                  <a:cubicBezTo>
                    <a:pt x="0" y="740"/>
                    <a:pt x="0" y="740"/>
                    <a:pt x="0" y="740"/>
                  </a:cubicBezTo>
                  <a:cubicBezTo>
                    <a:pt x="0" y="752"/>
                    <a:pt x="10" y="762"/>
                    <a:pt x="22" y="762"/>
                  </a:cubicBezTo>
                  <a:cubicBezTo>
                    <a:pt x="694" y="762"/>
                    <a:pt x="694" y="762"/>
                    <a:pt x="694" y="762"/>
                  </a:cubicBezTo>
                  <a:cubicBezTo>
                    <a:pt x="706" y="762"/>
                    <a:pt x="715" y="752"/>
                    <a:pt x="715" y="740"/>
                  </a:cubicBezTo>
                  <a:cubicBezTo>
                    <a:pt x="715" y="584"/>
                    <a:pt x="715" y="584"/>
                    <a:pt x="715" y="584"/>
                  </a:cubicBezTo>
                  <a:cubicBezTo>
                    <a:pt x="715" y="584"/>
                    <a:pt x="715" y="584"/>
                    <a:pt x="715" y="584"/>
                  </a:cubicBezTo>
                  <a:close/>
                  <a:moveTo>
                    <a:pt x="165" y="684"/>
                  </a:moveTo>
                  <a:cubicBezTo>
                    <a:pt x="47" y="684"/>
                    <a:pt x="47" y="684"/>
                    <a:pt x="47" y="684"/>
                  </a:cubicBezTo>
                  <a:cubicBezTo>
                    <a:pt x="47" y="625"/>
                    <a:pt x="47" y="625"/>
                    <a:pt x="47" y="625"/>
                  </a:cubicBezTo>
                  <a:cubicBezTo>
                    <a:pt x="165" y="625"/>
                    <a:pt x="165" y="625"/>
                    <a:pt x="165" y="625"/>
                  </a:cubicBezTo>
                  <a:lnTo>
                    <a:pt x="165" y="684"/>
                  </a:lnTo>
                  <a:close/>
                  <a:moveTo>
                    <a:pt x="333" y="684"/>
                  </a:moveTo>
                  <a:cubicBezTo>
                    <a:pt x="215" y="684"/>
                    <a:pt x="215" y="684"/>
                    <a:pt x="215" y="684"/>
                  </a:cubicBezTo>
                  <a:cubicBezTo>
                    <a:pt x="215" y="625"/>
                    <a:pt x="215" y="625"/>
                    <a:pt x="215" y="625"/>
                  </a:cubicBezTo>
                  <a:cubicBezTo>
                    <a:pt x="333" y="625"/>
                    <a:pt x="333" y="625"/>
                    <a:pt x="333" y="625"/>
                  </a:cubicBezTo>
                  <a:lnTo>
                    <a:pt x="333" y="684"/>
                  </a:lnTo>
                  <a:close/>
                  <a:moveTo>
                    <a:pt x="501" y="684"/>
                  </a:moveTo>
                  <a:cubicBezTo>
                    <a:pt x="383" y="684"/>
                    <a:pt x="383" y="684"/>
                    <a:pt x="383" y="684"/>
                  </a:cubicBezTo>
                  <a:cubicBezTo>
                    <a:pt x="383" y="625"/>
                    <a:pt x="383" y="625"/>
                    <a:pt x="383" y="625"/>
                  </a:cubicBezTo>
                  <a:cubicBezTo>
                    <a:pt x="501" y="625"/>
                    <a:pt x="501" y="625"/>
                    <a:pt x="501" y="625"/>
                  </a:cubicBezTo>
                  <a:lnTo>
                    <a:pt x="501" y="684"/>
                  </a:lnTo>
                  <a:close/>
                  <a:moveTo>
                    <a:pt x="669" y="684"/>
                  </a:moveTo>
                  <a:cubicBezTo>
                    <a:pt x="551" y="684"/>
                    <a:pt x="551" y="684"/>
                    <a:pt x="551" y="684"/>
                  </a:cubicBezTo>
                  <a:cubicBezTo>
                    <a:pt x="551" y="625"/>
                    <a:pt x="551" y="625"/>
                    <a:pt x="551" y="625"/>
                  </a:cubicBezTo>
                  <a:cubicBezTo>
                    <a:pt x="669" y="625"/>
                    <a:pt x="669" y="625"/>
                    <a:pt x="669" y="625"/>
                  </a:cubicBezTo>
                  <a:lnTo>
                    <a:pt x="669" y="684"/>
                  </a:lnTo>
                  <a:close/>
                </a:path>
              </a:pathLst>
            </a:custGeom>
            <a:solidFill>
              <a:schemeClr val="bg1"/>
            </a:solidFill>
            <a:ln w="9525">
              <a:noFill/>
              <a:round/>
              <a:headEnd/>
              <a:tailEnd/>
            </a:ln>
          </p:spPr>
          <p:txBody>
            <a:bodyPr vert="horz" wrap="square" lIns="65159" tIns="32579" rIns="65159" bIns="32579" numCol="1" anchor="t" anchorCtr="0" compatLnSpc="1">
              <a:prstTxWarp prst="textNoShape">
                <a:avLst/>
              </a:prstTxWarp>
            </a:bodyPr>
            <a:lstStyle/>
            <a:p>
              <a:endParaRPr lang="en-US" sz="1282">
                <a:cs typeface="Arial" panose="020B0604020202020204" pitchFamily="34" charset="0"/>
              </a:endParaRPr>
            </a:p>
          </p:txBody>
        </p:sp>
        <p:sp>
          <p:nvSpPr>
            <p:cNvPr id="30" name="Vrije vorm 43"/>
            <p:cNvSpPr/>
            <p:nvPr/>
          </p:nvSpPr>
          <p:spPr>
            <a:xfrm>
              <a:off x="1007813" y="2353901"/>
              <a:ext cx="2880320" cy="1222217"/>
            </a:xfrm>
            <a:custGeom>
              <a:avLst/>
              <a:gdLst>
                <a:gd name="connsiteX0" fmla="*/ 2525917 w 2525917"/>
                <a:gd name="connsiteY0" fmla="*/ 0 h 1222217"/>
                <a:gd name="connsiteX1" fmla="*/ 0 w 2525917"/>
                <a:gd name="connsiteY1" fmla="*/ 0 h 1222217"/>
                <a:gd name="connsiteX2" fmla="*/ 0 w 2525917"/>
                <a:gd name="connsiteY2" fmla="*/ 1222217 h 1222217"/>
              </a:gdLst>
              <a:ahLst/>
              <a:cxnLst>
                <a:cxn ang="0">
                  <a:pos x="connsiteX0" y="connsiteY0"/>
                </a:cxn>
                <a:cxn ang="0">
                  <a:pos x="connsiteX1" y="connsiteY1"/>
                </a:cxn>
                <a:cxn ang="0">
                  <a:pos x="connsiteX2" y="connsiteY2"/>
                </a:cxn>
              </a:cxnLst>
              <a:rect l="l" t="t" r="r" b="b"/>
              <a:pathLst>
                <a:path w="2525917" h="1222217">
                  <a:moveTo>
                    <a:pt x="2525917" y="0"/>
                  </a:moveTo>
                  <a:lnTo>
                    <a:pt x="0" y="0"/>
                  </a:lnTo>
                  <a:lnTo>
                    <a:pt x="0" y="1222217"/>
                  </a:lnTo>
                </a:path>
              </a:pathLst>
            </a:custGeom>
            <a:noFill/>
            <a:ln w="12700">
              <a:solidFill>
                <a:schemeClr val="tx2"/>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500">
                <a:cs typeface="Arial" panose="020B0604020202020204" pitchFamily="34" charset="0"/>
              </a:endParaRPr>
            </a:p>
          </p:txBody>
        </p:sp>
        <p:sp>
          <p:nvSpPr>
            <p:cNvPr id="31" name="Vrije vorm 44"/>
            <p:cNvSpPr/>
            <p:nvPr/>
          </p:nvSpPr>
          <p:spPr>
            <a:xfrm>
              <a:off x="1330858" y="2688879"/>
              <a:ext cx="2544023" cy="878186"/>
            </a:xfrm>
            <a:custGeom>
              <a:avLst/>
              <a:gdLst>
                <a:gd name="connsiteX0" fmla="*/ 0 w 2544023"/>
                <a:gd name="connsiteY0" fmla="*/ 878186 h 878186"/>
                <a:gd name="connsiteX1" fmla="*/ 0 w 2544023"/>
                <a:gd name="connsiteY1" fmla="*/ 0 h 878186"/>
                <a:gd name="connsiteX2" fmla="*/ 2544023 w 2544023"/>
                <a:gd name="connsiteY2" fmla="*/ 0 h 878186"/>
              </a:gdLst>
              <a:ahLst/>
              <a:cxnLst>
                <a:cxn ang="0">
                  <a:pos x="connsiteX0" y="connsiteY0"/>
                </a:cxn>
                <a:cxn ang="0">
                  <a:pos x="connsiteX1" y="connsiteY1"/>
                </a:cxn>
                <a:cxn ang="0">
                  <a:pos x="connsiteX2" y="connsiteY2"/>
                </a:cxn>
              </a:cxnLst>
              <a:rect l="l" t="t" r="r" b="b"/>
              <a:pathLst>
                <a:path w="2544023" h="878186">
                  <a:moveTo>
                    <a:pt x="0" y="878186"/>
                  </a:moveTo>
                  <a:lnTo>
                    <a:pt x="0" y="0"/>
                  </a:lnTo>
                  <a:lnTo>
                    <a:pt x="2544023" y="0"/>
                  </a:lnTo>
                </a:path>
              </a:pathLst>
            </a:custGeom>
            <a:noFill/>
            <a:ln w="12700">
              <a:solidFill>
                <a:schemeClr val="accent1"/>
              </a:solidFill>
              <a:prstDash val="dash"/>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500">
                <a:cs typeface="Arial" panose="020B0604020202020204" pitchFamily="34" charset="0"/>
              </a:endParaRPr>
            </a:p>
          </p:txBody>
        </p:sp>
        <p:cxnSp>
          <p:nvCxnSpPr>
            <p:cNvPr id="32" name="Rechte verbindingslijn met pijl 46"/>
            <p:cNvCxnSpPr/>
            <p:nvPr/>
          </p:nvCxnSpPr>
          <p:spPr>
            <a:xfrm>
              <a:off x="2177139" y="3890190"/>
              <a:ext cx="1697742" cy="0"/>
            </a:xfrm>
            <a:prstGeom prst="straightConnector1">
              <a:avLst/>
            </a:prstGeom>
            <a:ln>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Rechte verbindingslijn met pijl 47"/>
            <p:cNvCxnSpPr/>
            <p:nvPr/>
          </p:nvCxnSpPr>
          <p:spPr>
            <a:xfrm flipH="1">
              <a:off x="2190390" y="4086125"/>
              <a:ext cx="1697742" cy="0"/>
            </a:xfrm>
            <a:prstGeom prst="straightConnector1">
              <a:avLst/>
            </a:prstGeom>
            <a:ln>
              <a:solidFill>
                <a:schemeClr val="accent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Rechte verbindingslijn met pijl 48"/>
            <p:cNvCxnSpPr/>
            <p:nvPr/>
          </p:nvCxnSpPr>
          <p:spPr>
            <a:xfrm>
              <a:off x="5740107" y="5792554"/>
              <a:ext cx="2391922" cy="0"/>
            </a:xfrm>
            <a:prstGeom prst="straightConnector1">
              <a:avLst/>
            </a:prstGeom>
            <a:ln>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5" name="Rechteraccolade 49"/>
            <p:cNvSpPr/>
            <p:nvPr/>
          </p:nvSpPr>
          <p:spPr>
            <a:xfrm>
              <a:off x="6264396" y="1981050"/>
              <a:ext cx="144016" cy="1096963"/>
            </a:xfrm>
            <a:prstGeom prst="rightBrace">
              <a:avLst>
                <a:gd name="adj1" fmla="val 67858"/>
                <a:gd name="adj2" fmla="val 50000"/>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sz="1500">
                <a:cs typeface="Arial" panose="020B0604020202020204" pitchFamily="34" charset="0"/>
              </a:endParaRPr>
            </a:p>
          </p:txBody>
        </p:sp>
        <p:sp>
          <p:nvSpPr>
            <p:cNvPr id="36" name="Rechteraccolade 50"/>
            <p:cNvSpPr/>
            <p:nvPr/>
          </p:nvSpPr>
          <p:spPr>
            <a:xfrm>
              <a:off x="6264396" y="3493218"/>
              <a:ext cx="144016" cy="1096963"/>
            </a:xfrm>
            <a:prstGeom prst="rightBrace">
              <a:avLst>
                <a:gd name="adj1" fmla="val 67858"/>
                <a:gd name="adj2" fmla="val 50000"/>
              </a:avLst>
            </a:prstGeom>
            <a:ln w="127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sz="1500">
                <a:cs typeface="Arial" panose="020B0604020202020204" pitchFamily="34" charset="0"/>
              </a:endParaRPr>
            </a:p>
          </p:txBody>
        </p:sp>
        <p:sp>
          <p:nvSpPr>
            <p:cNvPr id="37" name="Rechteraccolade 52"/>
            <p:cNvSpPr/>
            <p:nvPr/>
          </p:nvSpPr>
          <p:spPr>
            <a:xfrm flipH="1">
              <a:off x="3588186" y="5257096"/>
              <a:ext cx="144016" cy="1096963"/>
            </a:xfrm>
            <a:prstGeom prst="rightBrace">
              <a:avLst>
                <a:gd name="adj1" fmla="val 67858"/>
                <a:gd name="adj2" fmla="val 50000"/>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sz="1500">
                <a:cs typeface="Arial" panose="020B0604020202020204" pitchFamily="34" charset="0"/>
              </a:endParaRPr>
            </a:p>
          </p:txBody>
        </p:sp>
        <p:cxnSp>
          <p:nvCxnSpPr>
            <p:cNvPr id="38" name="Rechte verbindingslijn met pijl 59"/>
            <p:cNvCxnSpPr/>
            <p:nvPr/>
          </p:nvCxnSpPr>
          <p:spPr>
            <a:xfrm flipH="1">
              <a:off x="4680220" y="4536279"/>
              <a:ext cx="9532" cy="767690"/>
            </a:xfrm>
            <a:prstGeom prst="straightConnector1">
              <a:avLst/>
            </a:prstGeom>
            <a:ln>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Rechte verbindingslijn met pijl 60"/>
            <p:cNvCxnSpPr/>
            <p:nvPr/>
          </p:nvCxnSpPr>
          <p:spPr>
            <a:xfrm flipV="1">
              <a:off x="4832620" y="4549848"/>
              <a:ext cx="0" cy="763607"/>
            </a:xfrm>
            <a:prstGeom prst="straightConnector1">
              <a:avLst/>
            </a:prstGeom>
            <a:ln>
              <a:solidFill>
                <a:schemeClr val="accent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Rechteraccolade 63"/>
            <p:cNvSpPr/>
            <p:nvPr/>
          </p:nvSpPr>
          <p:spPr>
            <a:xfrm rot="16200000" flipH="1">
              <a:off x="1246228" y="3733118"/>
              <a:ext cx="144018" cy="1717809"/>
            </a:xfrm>
            <a:prstGeom prst="rightBrace">
              <a:avLst>
                <a:gd name="adj1" fmla="val 67858"/>
                <a:gd name="adj2" fmla="val 50000"/>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sz="1500">
                <a:cs typeface="Arial" panose="020B0604020202020204" pitchFamily="34" charset="0"/>
              </a:endParaRPr>
            </a:p>
          </p:txBody>
        </p:sp>
      </p:grpSp>
      <p:sp>
        <p:nvSpPr>
          <p:cNvPr id="3" name="Right Arrow 2"/>
          <p:cNvSpPr/>
          <p:nvPr/>
        </p:nvSpPr>
        <p:spPr>
          <a:xfrm>
            <a:off x="121186" y="2753879"/>
            <a:ext cx="862057" cy="5760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dirty="0" err="1" smtClean="0"/>
              <a:t>Substance</a:t>
            </a:r>
            <a:r>
              <a:rPr lang="de-DE" sz="800" dirty="0" smtClean="0"/>
              <a:t>?</a:t>
            </a:r>
            <a:endParaRPr lang="de-AT" sz="800" dirty="0"/>
          </a:p>
        </p:txBody>
      </p:sp>
      <p:sp>
        <p:nvSpPr>
          <p:cNvPr id="44" name="Left Arrow 43"/>
          <p:cNvSpPr/>
          <p:nvPr/>
        </p:nvSpPr>
        <p:spPr>
          <a:xfrm>
            <a:off x="5703290" y="2753879"/>
            <a:ext cx="864000" cy="5760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dirty="0" err="1" smtClean="0"/>
              <a:t>Substance</a:t>
            </a:r>
            <a:r>
              <a:rPr lang="de-DE" sz="800" dirty="0" smtClean="0"/>
              <a:t>?</a:t>
            </a:r>
            <a:endParaRPr lang="de-AT" sz="800" dirty="0"/>
          </a:p>
        </p:txBody>
      </p:sp>
      <p:sp>
        <p:nvSpPr>
          <p:cNvPr id="45" name="Left Arrow 44"/>
          <p:cNvSpPr/>
          <p:nvPr/>
        </p:nvSpPr>
        <p:spPr>
          <a:xfrm>
            <a:off x="5706803" y="4286140"/>
            <a:ext cx="864000" cy="5760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dirty="0" err="1" smtClean="0"/>
              <a:t>Substance</a:t>
            </a:r>
            <a:r>
              <a:rPr lang="de-DE" sz="800" dirty="0" smtClean="0"/>
              <a:t>?</a:t>
            </a:r>
            <a:endParaRPr lang="de-AT" sz="800" dirty="0"/>
          </a:p>
        </p:txBody>
      </p:sp>
      <p:sp>
        <p:nvSpPr>
          <p:cNvPr id="46" name="Left Arrow 45"/>
          <p:cNvSpPr/>
          <p:nvPr/>
        </p:nvSpPr>
        <p:spPr>
          <a:xfrm>
            <a:off x="5703290" y="1497719"/>
            <a:ext cx="864000" cy="5760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dirty="0" err="1" smtClean="0"/>
              <a:t>Substance</a:t>
            </a:r>
            <a:r>
              <a:rPr lang="de-DE" sz="800" dirty="0" smtClean="0"/>
              <a:t>?</a:t>
            </a:r>
            <a:endParaRPr lang="de-AT" sz="800" dirty="0"/>
          </a:p>
        </p:txBody>
      </p:sp>
      <p:sp>
        <p:nvSpPr>
          <p:cNvPr id="47" name="Left Arrow 46"/>
          <p:cNvSpPr/>
          <p:nvPr/>
        </p:nvSpPr>
        <p:spPr>
          <a:xfrm>
            <a:off x="5437368" y="3509981"/>
            <a:ext cx="864000" cy="5760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dirty="0" err="1" smtClean="0"/>
              <a:t>Substance</a:t>
            </a:r>
            <a:r>
              <a:rPr lang="de-DE" sz="800" dirty="0" smtClean="0"/>
              <a:t>?</a:t>
            </a:r>
            <a:endParaRPr lang="de-AT" sz="800" dirty="0"/>
          </a:p>
        </p:txBody>
      </p:sp>
      <p:sp>
        <p:nvSpPr>
          <p:cNvPr id="48" name="Left Arrow 47"/>
          <p:cNvSpPr/>
          <p:nvPr/>
        </p:nvSpPr>
        <p:spPr>
          <a:xfrm>
            <a:off x="5437368" y="2112473"/>
            <a:ext cx="864000" cy="5760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dirty="0" err="1" smtClean="0"/>
              <a:t>Substance</a:t>
            </a:r>
            <a:r>
              <a:rPr lang="de-DE" sz="800" dirty="0" smtClean="0"/>
              <a:t>?</a:t>
            </a:r>
            <a:endParaRPr lang="de-AT" sz="800" dirty="0"/>
          </a:p>
        </p:txBody>
      </p:sp>
      <p:sp>
        <p:nvSpPr>
          <p:cNvPr id="49" name="Right Arrow 48"/>
          <p:cNvSpPr/>
          <p:nvPr/>
        </p:nvSpPr>
        <p:spPr>
          <a:xfrm>
            <a:off x="2119694" y="2752121"/>
            <a:ext cx="862057" cy="5760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dirty="0" err="1" smtClean="0"/>
              <a:t>Substance</a:t>
            </a:r>
            <a:r>
              <a:rPr lang="de-DE" sz="800" dirty="0" smtClean="0"/>
              <a:t>?</a:t>
            </a:r>
            <a:endParaRPr lang="de-AT" sz="800" dirty="0"/>
          </a:p>
        </p:txBody>
      </p:sp>
      <p:sp>
        <p:nvSpPr>
          <p:cNvPr id="50" name="Right Arrow 49"/>
          <p:cNvSpPr/>
          <p:nvPr/>
        </p:nvSpPr>
        <p:spPr>
          <a:xfrm>
            <a:off x="582286" y="1497604"/>
            <a:ext cx="862057" cy="5760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dirty="0" err="1" smtClean="0"/>
              <a:t>Substance</a:t>
            </a:r>
            <a:r>
              <a:rPr lang="de-DE" sz="800" dirty="0" smtClean="0"/>
              <a:t>?</a:t>
            </a:r>
            <a:endParaRPr lang="de-AT" sz="800" dirty="0"/>
          </a:p>
        </p:txBody>
      </p:sp>
    </p:spTree>
    <p:extLst>
      <p:ext uri="{BB962C8B-B14F-4D97-AF65-F5344CB8AC3E}">
        <p14:creationId xmlns:p14="http://schemas.microsoft.com/office/powerpoint/2010/main" val="37264523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500"/>
                                        <p:tgtEl>
                                          <p:spTgt spid="5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4" grpId="0" animBg="1"/>
      <p:bldP spid="45" grpId="0" animBg="1"/>
      <p:bldP spid="46" grpId="0" animBg="1"/>
      <p:bldP spid="47" grpId="0" animBg="1"/>
      <p:bldP spid="48" grpId="0" animBg="1"/>
      <p:bldP spid="49" grpId="0" animBg="1"/>
      <p:bldP spid="5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4413" y="1749362"/>
            <a:ext cx="4114800" cy="3044952"/>
          </a:xfrm>
        </p:spPr>
      </p:pic>
      <p:sp>
        <p:nvSpPr>
          <p:cNvPr id="3" name="Title 2"/>
          <p:cNvSpPr>
            <a:spLocks noGrp="1"/>
          </p:cNvSpPr>
          <p:nvPr>
            <p:ph type="title"/>
          </p:nvPr>
        </p:nvSpPr>
        <p:spPr/>
        <p:txBody>
          <a:bodyPr/>
          <a:lstStyle/>
          <a:p>
            <a:r>
              <a:rPr lang="en-US" dirty="0" smtClean="0"/>
              <a:t>Key message 3</a:t>
            </a:r>
            <a:br>
              <a:rPr lang="en-US" dirty="0" smtClean="0"/>
            </a:br>
            <a:r>
              <a:rPr lang="en-US" dirty="0" smtClean="0"/>
              <a:t>Document everything!</a:t>
            </a:r>
            <a:endParaRPr lang="de-AT" dirty="0"/>
          </a:p>
        </p:txBody>
      </p:sp>
      <p:sp>
        <p:nvSpPr>
          <p:cNvPr id="4" name="Slide Number Placeholder 3"/>
          <p:cNvSpPr>
            <a:spLocks noGrp="1"/>
          </p:cNvSpPr>
          <p:nvPr>
            <p:ph type="sldNum" sz="quarter" idx="4"/>
          </p:nvPr>
        </p:nvSpPr>
        <p:spPr/>
        <p:txBody>
          <a:bodyPr/>
          <a:lstStyle/>
          <a:p>
            <a:fld id="{BE3DC40E-DBBE-4E2D-9EEC-FBF0DA0E9179}" type="slidenum">
              <a:rPr lang="en-GB" smtClean="0"/>
              <a:pPr/>
              <a:t>12</a:t>
            </a:fld>
            <a:endParaRPr lang="en-GB" dirty="0"/>
          </a:p>
        </p:txBody>
      </p:sp>
    </p:spTree>
    <p:extLst>
      <p:ext uri="{BB962C8B-B14F-4D97-AF65-F5344CB8AC3E}">
        <p14:creationId xmlns:p14="http://schemas.microsoft.com/office/powerpoint/2010/main" val="3902095501"/>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Conclusions</a:t>
            </a:r>
            <a:endParaRPr lang="de-AT" dirty="0"/>
          </a:p>
        </p:txBody>
      </p:sp>
      <p:sp>
        <p:nvSpPr>
          <p:cNvPr id="4" name="Slide Number Placeholder 3"/>
          <p:cNvSpPr>
            <a:spLocks noGrp="1"/>
          </p:cNvSpPr>
          <p:nvPr>
            <p:ph type="sldNum" sz="quarter" idx="4"/>
          </p:nvPr>
        </p:nvSpPr>
        <p:spPr/>
        <p:txBody>
          <a:bodyPr/>
          <a:lstStyle/>
          <a:p>
            <a:fld id="{BE3DC40E-DBBE-4E2D-9EEC-FBF0DA0E9179}" type="slidenum">
              <a:rPr lang="en-GB" smtClean="0"/>
              <a:pPr/>
              <a:t>13</a:t>
            </a:fld>
            <a:endParaRPr lang="en-GB" dirty="0"/>
          </a:p>
        </p:txBody>
      </p:sp>
      <p:sp>
        <p:nvSpPr>
          <p:cNvPr id="9" name="Rectangle 8"/>
          <p:cNvSpPr/>
          <p:nvPr/>
        </p:nvSpPr>
        <p:spPr>
          <a:xfrm>
            <a:off x="1355416" y="2395835"/>
            <a:ext cx="6433171" cy="923330"/>
          </a:xfrm>
          <a:prstGeom prst="rect">
            <a:avLst/>
          </a:prstGeom>
          <a:noFill/>
        </p:spPr>
        <p:txBody>
          <a:bodyPr wrap="none" lIns="91440" tIns="45720" rIns="91440" bIns="45720">
            <a:spAutoFit/>
          </a:bodyPr>
          <a:lstStyle/>
          <a:p>
            <a:pPr algn="ctr"/>
            <a:r>
              <a:rPr lang="en-US" sz="54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hlinkClick r:id="rId2"/>
              </a:rPr>
              <a:t>Time to change!</a:t>
            </a:r>
            <a:endParaRPr lang="en-US"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2514235690"/>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4"/>
          </p:nvPr>
        </p:nvSpPr>
        <p:spPr>
          <a:xfrm>
            <a:off x="7124699" y="5296319"/>
            <a:ext cx="623783" cy="258085"/>
          </a:xfrm>
        </p:spPr>
        <p:txBody>
          <a:bodyPr/>
          <a:lstStyle/>
          <a:p>
            <a:fld id="{BE3DC40E-DBBE-4E2D-9EEC-FBF0DA0E9179}" type="slidenum">
              <a:rPr lang="en-GB" smtClean="0"/>
              <a:pPr/>
              <a:t>14</a:t>
            </a:fld>
            <a:endParaRPr lang="en-GB" dirty="0"/>
          </a:p>
        </p:txBody>
      </p:sp>
      <p:sp>
        <p:nvSpPr>
          <p:cNvPr id="4" name="Textplatzhalter 3"/>
          <p:cNvSpPr>
            <a:spLocks noGrp="1"/>
          </p:cNvSpPr>
          <p:nvPr>
            <p:ph type="body" sz="quarter" idx="12"/>
          </p:nvPr>
        </p:nvSpPr>
        <p:spPr/>
        <p:txBody>
          <a:bodyPr>
            <a:normAutofit/>
          </a:bodyPr>
          <a:lstStyle/>
          <a:p>
            <a:r>
              <a:rPr lang="en-US" dirty="0"/>
              <a:t>Dr. Raffaele Petruzzi, LL.M</a:t>
            </a:r>
            <a:r>
              <a:rPr lang="en-US" dirty="0" smtClean="0"/>
              <a:t>.</a:t>
            </a:r>
            <a:endParaRPr lang="en-US" dirty="0"/>
          </a:p>
        </p:txBody>
      </p:sp>
      <p:sp>
        <p:nvSpPr>
          <p:cNvPr id="5" name="Textplatzhalter 4"/>
          <p:cNvSpPr>
            <a:spLocks noGrp="1"/>
          </p:cNvSpPr>
          <p:nvPr>
            <p:ph type="body" sz="quarter" idx="13"/>
          </p:nvPr>
        </p:nvSpPr>
        <p:spPr/>
        <p:txBody>
          <a:bodyPr>
            <a:normAutofit fontScale="92500" lnSpcReduction="10000"/>
          </a:bodyPr>
          <a:lstStyle/>
          <a:p>
            <a:pPr fontAlgn="base">
              <a:spcBef>
                <a:spcPct val="0"/>
              </a:spcBef>
              <a:spcAft>
                <a:spcPct val="0"/>
              </a:spcAft>
              <a:buClr>
                <a:srgbClr val="532481"/>
              </a:buClr>
            </a:pPr>
            <a:r>
              <a:rPr lang="en-US" b="1" dirty="0" smtClean="0"/>
              <a:t>Department </a:t>
            </a:r>
            <a:r>
              <a:rPr lang="en-US" b="1" dirty="0"/>
              <a:t>of Public Law and Tax Law</a:t>
            </a:r>
          </a:p>
          <a:p>
            <a:pPr fontAlgn="base">
              <a:spcBef>
                <a:spcPct val="0"/>
              </a:spcBef>
              <a:spcAft>
                <a:spcPct val="0"/>
              </a:spcAft>
              <a:buClr>
                <a:srgbClr val="532481"/>
              </a:buClr>
            </a:pPr>
            <a:r>
              <a:rPr lang="en-US" i="1" dirty="0"/>
              <a:t>Institute for Austrian and International Tax Law</a:t>
            </a:r>
          </a:p>
          <a:p>
            <a:pPr fontAlgn="base">
              <a:spcBef>
                <a:spcPct val="0"/>
              </a:spcBef>
              <a:spcAft>
                <a:spcPct val="0"/>
              </a:spcAft>
              <a:buClr>
                <a:srgbClr val="532481"/>
              </a:buClr>
            </a:pPr>
            <a:r>
              <a:rPr lang="en-US" dirty="0" err="1"/>
              <a:t>Welthandelsplatz</a:t>
            </a:r>
            <a:r>
              <a:rPr lang="en-US" dirty="0"/>
              <a:t> 1, Building D3, 1020 Vienna, </a:t>
            </a:r>
            <a:r>
              <a:rPr lang="en-US" dirty="0" smtClean="0"/>
              <a:t>Austria</a:t>
            </a:r>
            <a:endParaRPr lang="en-US" dirty="0"/>
          </a:p>
        </p:txBody>
      </p:sp>
      <p:sp>
        <p:nvSpPr>
          <p:cNvPr id="6" name="Textplatzhalter 5"/>
          <p:cNvSpPr>
            <a:spLocks noGrp="1"/>
          </p:cNvSpPr>
          <p:nvPr>
            <p:ph type="body" sz="quarter" idx="14"/>
          </p:nvPr>
        </p:nvSpPr>
        <p:spPr/>
        <p:txBody>
          <a:bodyPr>
            <a:normAutofit fontScale="77500" lnSpcReduction="20000"/>
          </a:bodyPr>
          <a:lstStyle/>
          <a:p>
            <a:pPr fontAlgn="base">
              <a:spcBef>
                <a:spcPct val="0"/>
              </a:spcBef>
              <a:spcAft>
                <a:spcPct val="0"/>
              </a:spcAft>
              <a:buClr>
                <a:srgbClr val="532481"/>
              </a:buClr>
            </a:pPr>
            <a:r>
              <a:rPr lang="en-US" dirty="0"/>
              <a:t>T +43-1-313 36-5065</a:t>
            </a:r>
          </a:p>
          <a:p>
            <a:pPr fontAlgn="base">
              <a:spcBef>
                <a:spcPct val="0"/>
              </a:spcBef>
              <a:spcAft>
                <a:spcPct val="0"/>
              </a:spcAft>
              <a:buClr>
                <a:srgbClr val="532481"/>
              </a:buClr>
            </a:pPr>
            <a:r>
              <a:rPr lang="en-US" dirty="0"/>
              <a:t>raffaele.petruzzi@wu.ac.at</a:t>
            </a:r>
          </a:p>
          <a:p>
            <a:pPr fontAlgn="base">
              <a:spcBef>
                <a:spcPct val="0"/>
              </a:spcBef>
              <a:spcAft>
                <a:spcPct val="0"/>
              </a:spcAft>
              <a:buClr>
                <a:srgbClr val="532481"/>
              </a:buClr>
            </a:pPr>
            <a:r>
              <a:rPr lang="en-US" dirty="0"/>
              <a:t>www.wu.ac.at/taxlaw, www.wu.ac.at/dibt</a:t>
            </a:r>
          </a:p>
        </p:txBody>
      </p:sp>
      <p:sp>
        <p:nvSpPr>
          <p:cNvPr id="7" name="Titel 6"/>
          <p:cNvSpPr>
            <a:spLocks noGrp="1"/>
          </p:cNvSpPr>
          <p:nvPr>
            <p:ph type="title"/>
          </p:nvPr>
        </p:nvSpPr>
        <p:spPr/>
        <p:txBody>
          <a:bodyPr>
            <a:normAutofit/>
          </a:bodyPr>
          <a:lstStyle/>
          <a:p>
            <a:r>
              <a:rPr lang="de-AT" sz="2200" dirty="0" err="1" smtClean="0"/>
              <a:t>Contact</a:t>
            </a:r>
            <a:r>
              <a:rPr lang="de-AT" sz="2200" dirty="0" smtClean="0"/>
              <a:t> </a:t>
            </a:r>
            <a:r>
              <a:rPr lang="de-AT" sz="2200" dirty="0" err="1" smtClean="0"/>
              <a:t>details</a:t>
            </a:r>
            <a:endParaRPr lang="de-AT" sz="2200" dirty="0"/>
          </a:p>
        </p:txBody>
      </p:sp>
      <p:pic>
        <p:nvPicPr>
          <p:cNvPr id="8" name="Grafik 8" descr="Logo-für-VK.png"/>
          <p:cNvPicPr>
            <a:picLocks noGrp="1" noChangeAspect="1"/>
          </p:cNvPicPr>
          <p:nvPr>
            <p:ph type="pic" sz="quarter" idx="11"/>
          </p:nvPr>
        </p:nvPicPr>
        <p:blipFill rotWithShape="1">
          <a:blip r:embed="rId2">
            <a:extLst>
              <a:ext uri="{28A0092B-C50C-407E-A947-70E740481C1C}">
                <a14:useLocalDpi xmlns:a14="http://schemas.microsoft.com/office/drawing/2010/main" val="0"/>
              </a:ext>
            </a:extLst>
          </a:blip>
          <a:srcRect t="58" b="58"/>
          <a:stretch/>
        </p:blipFill>
        <p:spPr bwMode="auto">
          <a:xfrm>
            <a:off x="844165" y="2164557"/>
            <a:ext cx="501396" cy="22909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443095627"/>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ELECTEDLANGUAGE" val="English UK"/>
</p:tagLst>
</file>

<file path=ppt/theme/theme1.xml><?xml version="1.0" encoding="utf-8"?>
<a:theme xmlns:a="http://schemas.openxmlformats.org/drawingml/2006/main" name="WU 16:10">
  <a:themeElements>
    <a:clrScheme name="WU">
      <a:dk1>
        <a:srgbClr val="000000"/>
      </a:dk1>
      <a:lt1>
        <a:srgbClr val="FFFFFF"/>
      </a:lt1>
      <a:dk2>
        <a:srgbClr val="002350"/>
      </a:dk2>
      <a:lt2>
        <a:srgbClr val="E5F5FA"/>
      </a:lt2>
      <a:accent1>
        <a:srgbClr val="0096D3"/>
      </a:accent1>
      <a:accent2>
        <a:srgbClr val="002350"/>
      </a:accent2>
      <a:accent3>
        <a:srgbClr val="4B2582"/>
      </a:accent3>
      <a:accent4>
        <a:srgbClr val="457AA0"/>
      </a:accent4>
      <a:accent5>
        <a:srgbClr val="A592C0"/>
      </a:accent5>
      <a:accent6>
        <a:srgbClr val="80CFE9"/>
      </a:accent6>
      <a:hlink>
        <a:srgbClr val="405A7C"/>
      </a:hlink>
      <a:folHlink>
        <a:srgbClr val="0082AA"/>
      </a:folHlink>
    </a:clrScheme>
    <a:fontScheme name="WU neu">
      <a:majorFont>
        <a:latin typeface="Georgi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U Farbschema neu">
        <a:dk1>
          <a:srgbClr val="000000"/>
        </a:dk1>
        <a:lt1>
          <a:sysClr val="window" lastClr="FFFFFF"/>
        </a:lt1>
        <a:dk2>
          <a:srgbClr val="002E60"/>
        </a:dk2>
        <a:lt2>
          <a:srgbClr val="E5F5FA"/>
        </a:lt2>
        <a:accent1>
          <a:srgbClr val="0096D3"/>
        </a:accent1>
        <a:accent2>
          <a:srgbClr val="002E60"/>
        </a:accent2>
        <a:accent3>
          <a:srgbClr val="532481"/>
        </a:accent3>
        <a:accent4>
          <a:srgbClr val="457AA0"/>
        </a:accent4>
        <a:accent5>
          <a:srgbClr val="A991C0"/>
        </a:accent5>
        <a:accent6>
          <a:srgbClr val="7FCAE9"/>
        </a:accent6>
        <a:hlink>
          <a:srgbClr val="406288"/>
        </a:hlink>
        <a:folHlink>
          <a:srgbClr val="008FA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WU Sample Presentation 16x10 with pictures V1.potx" id="{A40F362A-B76E-412D-8E18-69796A2AA4D0}" vid="{109EF84B-B0AD-4929-8F80-9F33A237FDD6}"/>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CF651A35DF3154DB01328AF51148DAE" ma:contentTypeVersion="1" ma:contentTypeDescription="Ein neues Dokument erstellen." ma:contentTypeScope="" ma:versionID="0dcebb7a579e7f029c72fac92e1dfe73">
  <xsd:schema xmlns:xsd="http://www.w3.org/2001/XMLSchema" xmlns:xs="http://www.w3.org/2001/XMLSchema" xmlns:p="http://schemas.microsoft.com/office/2006/metadata/properties" xmlns:ns2="1a8d9a65-8471-4209-a900-f8e11db75e0a" xmlns:ns3="08b0a3ee-3d2a-451c-9a1a-7e5d5b0c9c77" xmlns:ns4="dde413db-0745-4f3a-8dca-564dc7ff6f7d" targetNamespace="http://schemas.microsoft.com/office/2006/metadata/properties" ma:root="true" ma:fieldsID="b5ffb9764d314564f3e389d2af5484ad" ns2:_="" ns3:_="" ns4:_="">
    <xsd:import namespace="1a8d9a65-8471-4209-a900-f8e11db75e0a"/>
    <xsd:import namespace="08b0a3ee-3d2a-451c-9a1a-7e5d5b0c9c77"/>
    <xsd:import namespace="dde413db-0745-4f3a-8dca-564dc7ff6f7d"/>
    <xsd:element name="properties">
      <xsd:complexType>
        <xsd:sequence>
          <xsd:element name="documentManagement">
            <xsd:complexType>
              <xsd:all>
                <xsd:element ref="ns2:WU_x0020_ThemaTaxHTField0" minOccurs="0"/>
                <xsd:element ref="ns3:TaxCatchAll" minOccurs="0"/>
                <xsd:element ref="ns2:DokumentenartTaxHTField0" minOccurs="0"/>
                <xsd:element ref="ns4:Beschreibung" minOccurs="0"/>
                <xsd:element ref="ns4:Format" minOccurs="0"/>
                <xsd:element ref="ns4:Kategorie"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8d9a65-8471-4209-a900-f8e11db75e0a" elementFormDefault="qualified">
    <xsd:import namespace="http://schemas.microsoft.com/office/2006/documentManagement/types"/>
    <xsd:import namespace="http://schemas.microsoft.com/office/infopath/2007/PartnerControls"/>
    <xsd:element name="WU_x0020_ThemaTaxHTField0" ma:index="9" nillable="true" ma:taxonomy="true" ma:internalName="WU_x0020_ThemaTaxHTField0" ma:taxonomyFieldName="WU_x0020_Thema" ma:displayName="Schlagwort" ma:default="" ma:fieldId="{a2eb3201-e251-4055-97e9-466604fc777f}" ma:taxonomyMulti="true" ma:sspId="59da4ae5-1217-4de6-bd64-b7a740f353bb" ma:termSetId="c1edca97-812b-4584-b6b5-1e5cade81cae" ma:anchorId="00000000-0000-0000-0000-000000000000" ma:open="true" ma:isKeyword="false">
      <xsd:complexType>
        <xsd:sequence>
          <xsd:element ref="pc:Terms" minOccurs="0" maxOccurs="1"/>
        </xsd:sequence>
      </xsd:complexType>
    </xsd:element>
    <xsd:element name="DokumentenartTaxHTField0" ma:index="12" nillable="true" ma:taxonomy="true" ma:internalName="DokumentenartTaxHTField0" ma:taxonomyFieldName="Dokumentenart" ma:displayName="Dokumentenart" ma:default="" ma:fieldId="{0f2e647f-32b7-4850-b6be-ae358ed71e70}" ma:taxonomyMulti="true" ma:sspId="59da4ae5-1217-4de6-bd64-b7a740f353bb" ma:termSetId="325756d7-e24e-4b6f-ba71-3f779d34c1ea"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8b0a3ee-3d2a-451c-9a1a-7e5d5b0c9c77" elementFormDefault="qualified">
    <xsd:import namespace="http://schemas.microsoft.com/office/2006/documentManagement/types"/>
    <xsd:import namespace="http://schemas.microsoft.com/office/infopath/2007/PartnerControls"/>
    <xsd:element name="TaxCatchAll" ma:index="10" nillable="true" ma:displayName="Taxonomy Catch All Column" ma:description="" ma:hidden="true" ma:list="{6a103bb8-3913-4e3b-a229-080a76572464}" ma:internalName="TaxCatchAll" ma:showField="CatchAllData" ma:web="08b0a3ee-3d2a-451c-9a1a-7e5d5b0c9c77">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Freigegeben für"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de413db-0745-4f3a-8dca-564dc7ff6f7d" elementFormDefault="qualified">
    <xsd:import namespace="http://schemas.microsoft.com/office/2006/documentManagement/types"/>
    <xsd:import namespace="http://schemas.microsoft.com/office/infopath/2007/PartnerControls"/>
    <xsd:element name="Beschreibung" ma:index="13" nillable="true" ma:displayName="Beschreibung" ma:internalName="Beschreibung">
      <xsd:simpleType>
        <xsd:restriction base="dms:Note">
          <xsd:maxLength value="255"/>
        </xsd:restriction>
      </xsd:simpleType>
    </xsd:element>
    <xsd:element name="Format" ma:index="14" nillable="true" ma:displayName="Format" ma:format="Dropdown" ma:internalName="Format">
      <xsd:simpleType>
        <xsd:union memberTypes="dms:Text">
          <xsd:simpleType>
            <xsd:restriction base="dms:Choice">
              <xsd:enumeration value="LaTeX"/>
              <xsd:enumeration value="Office 2003"/>
              <xsd:enumeration value="Office 2007-2013"/>
              <xsd:enumeration value="OpenOffice 3.0"/>
            </xsd:restriction>
          </xsd:simpleType>
        </xsd:union>
      </xsd:simpleType>
    </xsd:element>
    <xsd:element name="Kategorie" ma:index="15" nillable="true" ma:displayName="Kategorie" ma:default="Anleitungen" ma:format="Dropdown" ma:internalName="Kategorie">
      <xsd:simpleType>
        <xsd:union memberTypes="dms:Text">
          <xsd:simpleType>
            <xsd:restriction base="dms:Choice">
              <xsd:enumeration value="Anleitungen"/>
              <xsd:enumeration value="Aushänge für Lift und Tür"/>
              <xsd:enumeration value="Basisvorlagen"/>
              <xsd:enumeration value="Brief-/Faxvorlagen"/>
              <xsd:enumeration value="Einladungen"/>
              <xsd:enumeration value="Etiketten"/>
              <xsd:enumeration value="Musterdateien"/>
              <xsd:enumeration value="Namensschilder"/>
              <xsd:enumeration value="Präsentationen"/>
              <xsd:enumeration value="Skripten-Cover"/>
            </xsd:restriction>
          </xsd:simpleType>
        </xsd:un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Kategorie xmlns="dde413db-0745-4f3a-8dca-564dc7ff6f7d">Präsentationen</Kategorie>
    <Beschreibung xmlns="dde413db-0745-4f3a-8dca-564dc7ff6f7d" xsi:nil="true"/>
    <TaxCatchAll xmlns="08b0a3ee-3d2a-451c-9a1a-7e5d5b0c9c77">
      <Value>266</Value>
      <Value>403</Value>
    </TaxCatchAll>
    <DokumentenartTaxHTField0 xmlns="1a8d9a65-8471-4209-a900-f8e11db75e0a">
      <Terms xmlns="http://schemas.microsoft.com/office/infopath/2007/PartnerControls">
        <TermInfo xmlns="http://schemas.microsoft.com/office/infopath/2007/PartnerControls">
          <TermName xmlns="http://schemas.microsoft.com/office/infopath/2007/PartnerControls">Vorlagen</TermName>
          <TermId xmlns="http://schemas.microsoft.com/office/infopath/2007/PartnerControls">17fc50ed-8ad1-47be-ab12-04243fd74ddb</TermId>
        </TermInfo>
      </Terms>
    </DokumentenartTaxHTField0>
    <WU_x0020_ThemaTaxHTField0 xmlns="1a8d9a65-8471-4209-a900-f8e11db75e0a">
      <Terms xmlns="http://schemas.microsoft.com/office/infopath/2007/PartnerControls">
        <TermInfo xmlns="http://schemas.microsoft.com/office/infopath/2007/PartnerControls">
          <TermName xmlns="http://schemas.microsoft.com/office/infopath/2007/PartnerControls">Corporate Design</TermName>
          <TermId xmlns="http://schemas.microsoft.com/office/infopath/2007/PartnerControls">19895bcd-b158-45ae-ab7b-f5ca217dfcec</TermId>
        </TermInfo>
      </Terms>
    </WU_x0020_ThemaTaxHTField0>
    <Format xmlns="dde413db-0745-4f3a-8dca-564dc7ff6f7d">Office 2007-2013</Format>
  </documentManagement>
</p:properties>
</file>

<file path=customXml/itemProps1.xml><?xml version="1.0" encoding="utf-8"?>
<ds:datastoreItem xmlns:ds="http://schemas.openxmlformats.org/officeDocument/2006/customXml" ds:itemID="{DAA01B68-F869-4573-825C-4DD8EBCAED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8d9a65-8471-4209-a900-f8e11db75e0a"/>
    <ds:schemaRef ds:uri="08b0a3ee-3d2a-451c-9a1a-7e5d5b0c9c77"/>
    <ds:schemaRef ds:uri="dde413db-0745-4f3a-8dca-564dc7ff6f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8F21957-FCA6-4C40-BED5-A169E3517793}">
  <ds:schemaRefs>
    <ds:schemaRef ds:uri="http://schemas.microsoft.com/sharepoint/v3/contenttype/forms"/>
  </ds:schemaRefs>
</ds:datastoreItem>
</file>

<file path=customXml/itemProps3.xml><?xml version="1.0" encoding="utf-8"?>
<ds:datastoreItem xmlns:ds="http://schemas.openxmlformats.org/officeDocument/2006/customXml" ds:itemID="{654CA5C6-2D19-402E-93C4-D8DC7CBBDCC2}">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purl.org/dc/dcmitype/"/>
    <ds:schemaRef ds:uri="http://schemas.openxmlformats.org/package/2006/metadata/core-properties"/>
    <ds:schemaRef ds:uri="dde413db-0745-4f3a-8dca-564dc7ff6f7d"/>
    <ds:schemaRef ds:uri="08b0a3ee-3d2a-451c-9a1a-7e5d5b0c9c77"/>
    <ds:schemaRef ds:uri="1a8d9a65-8471-4209-a900-f8e11db75e0a"/>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WU Template 16x10 with pictures V1-2</Template>
  <TotalTime>0</TotalTime>
  <Words>778</Words>
  <Application>Microsoft Office PowerPoint</Application>
  <PresentationFormat>On-screen Show (16:10)</PresentationFormat>
  <Paragraphs>171</Paragraphs>
  <Slides>14</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Georgia</vt:lpstr>
      <vt:lpstr>Tahoma</vt:lpstr>
      <vt:lpstr>Verdana</vt:lpstr>
      <vt:lpstr>Wingdings</vt:lpstr>
      <vt:lpstr>WU 16:10</vt:lpstr>
      <vt:lpstr>The Transfer Pricing Changes Introduced by the BEPS Action Plan</vt:lpstr>
      <vt:lpstr>The BEPS timeline</vt:lpstr>
      <vt:lpstr>BEPS Action Plan July 2013 Realities in MNE are better understood</vt:lpstr>
      <vt:lpstr>BEPS and transfer pricing</vt:lpstr>
      <vt:lpstr>The 2017 OECD Transfer Pricing Guidelines</vt:lpstr>
      <vt:lpstr>The 2017 OECD Transfer Pricing Guidelines</vt:lpstr>
      <vt:lpstr>The 2017 UN Transfer Pricing Manual</vt:lpstr>
      <vt:lpstr>The changes introduced</vt:lpstr>
      <vt:lpstr>What’s next?</vt:lpstr>
      <vt:lpstr>Key message 1 Apply properly the arm’s length principle!</vt:lpstr>
      <vt:lpstr>Key message 2 No risk, no fun!</vt:lpstr>
      <vt:lpstr>Key message 3 Document everything!</vt:lpstr>
      <vt:lpstr>Conclusions</vt:lpstr>
      <vt:lpstr>Contact details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2017-04-06T08:45:15Z</dcterms:created>
  <dcterms:modified xsi:type="dcterms:W3CDTF">2017-10-21T11:11:31Z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0x010100BCF651A35DF3154DB01328AF51148DAE</vt:lpwstr>
  </property>
  <property fmtid="{D5CDD505-2E9C-101B-9397-08002B2CF9AE}" pid="3" name="WU Thema">
    <vt:lpwstr>403;#Corporate Design|19895bcd-b158-45ae-ab7b-f5ca217dfcec</vt:lpwstr>
  </property>
  <property fmtid="{D5CDD505-2E9C-101B-9397-08002B2CF9AE}" pid="4" name="Dokumentenart">
    <vt:lpwstr>266;#Vorlagen|17fc50ed-8ad1-47be-ab12-04243fd74ddb</vt:lpwstr>
  </property>
</Properties>
</file>