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3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5284E-05DE-4AB7-8583-AC82BC46EFF1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9614-6A07-4870-95EB-ED49F0C29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840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5284E-05DE-4AB7-8583-AC82BC46EFF1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9614-6A07-4870-95EB-ED49F0C29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014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5284E-05DE-4AB7-8583-AC82BC46EFF1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9614-6A07-4870-95EB-ED49F0C29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2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5284E-05DE-4AB7-8583-AC82BC46EFF1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9614-6A07-4870-95EB-ED49F0C29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0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5284E-05DE-4AB7-8583-AC82BC46EFF1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9614-6A07-4870-95EB-ED49F0C29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19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5284E-05DE-4AB7-8583-AC82BC46EFF1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9614-6A07-4870-95EB-ED49F0C29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585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5284E-05DE-4AB7-8583-AC82BC46EFF1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9614-6A07-4870-95EB-ED49F0C29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90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5284E-05DE-4AB7-8583-AC82BC46EFF1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9614-6A07-4870-95EB-ED49F0C29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36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5284E-05DE-4AB7-8583-AC82BC46EFF1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9614-6A07-4870-95EB-ED49F0C29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172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5284E-05DE-4AB7-8583-AC82BC46EFF1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9614-6A07-4870-95EB-ED49F0C29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02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5284E-05DE-4AB7-8583-AC82BC46EFF1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9614-6A07-4870-95EB-ED49F0C29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74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5284E-05DE-4AB7-8583-AC82BC46EFF1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79614-6A07-4870-95EB-ED49F0C29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533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578840" y="469783"/>
            <a:ext cx="11274804" cy="5787470"/>
            <a:chOff x="578840" y="469783"/>
            <a:chExt cx="11274804" cy="5787470"/>
          </a:xfrm>
        </p:grpSpPr>
        <p:grpSp>
          <p:nvGrpSpPr>
            <p:cNvPr id="3" name="Group 2"/>
            <p:cNvGrpSpPr/>
            <p:nvPr/>
          </p:nvGrpSpPr>
          <p:grpSpPr>
            <a:xfrm>
              <a:off x="578840" y="469783"/>
              <a:ext cx="11274804" cy="5269822"/>
              <a:chOff x="578840" y="469783"/>
              <a:chExt cx="11274804" cy="5269822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578840" y="469783"/>
                <a:ext cx="10964411" cy="4801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dirty="0" smtClean="0"/>
                  <a:t>Пример бр. 1: </a:t>
                </a:r>
                <a:r>
                  <a:rPr lang="sr-Cyrl-RS" b="1" dirty="0"/>
                  <a:t>Услуге</a:t>
                </a:r>
                <a:r>
                  <a:rPr lang="sr-Cyrl-RS" dirty="0"/>
                  <a:t> - Постоји ли стална база и у којим случајевима? </a:t>
                </a:r>
                <a:endParaRPr lang="sr-Cyrl-RS" dirty="0" smtClean="0"/>
              </a:p>
              <a:p>
                <a:endParaRPr lang="sr-Cyrl-RS" dirty="0"/>
              </a:p>
              <a:p>
                <a:endParaRPr lang="sr-Cyrl-RS" dirty="0" smtClean="0"/>
              </a:p>
              <a:p>
                <a:endParaRPr lang="sr-Cyrl-RS" dirty="0"/>
              </a:p>
              <a:p>
                <a:endParaRPr lang="sr-Cyrl-RS" dirty="0" smtClean="0"/>
              </a:p>
              <a:p>
                <a:endParaRPr lang="sr-Cyrl-RS" dirty="0"/>
              </a:p>
              <a:p>
                <a:endParaRPr lang="sr-Cyrl-RS" dirty="0" smtClean="0"/>
              </a:p>
              <a:p>
                <a:endParaRPr lang="sr-Cyrl-RS" dirty="0"/>
              </a:p>
              <a:p>
                <a:endParaRPr lang="sr-Cyrl-RS" dirty="0" smtClean="0"/>
              </a:p>
              <a:p>
                <a:endParaRPr lang="sr-Cyrl-RS" dirty="0"/>
              </a:p>
              <a:p>
                <a:endParaRPr lang="sr-Cyrl-RS" dirty="0" smtClean="0"/>
              </a:p>
              <a:p>
                <a:endParaRPr lang="sr-Cyrl-RS" dirty="0"/>
              </a:p>
              <a:p>
                <a:endParaRPr lang="sr-Cyrl-RS" dirty="0" smtClean="0"/>
              </a:p>
              <a:p>
                <a:endParaRPr lang="sr-Cyrl-RS" dirty="0"/>
              </a:p>
              <a:p>
                <a:endParaRPr lang="sr-Cyrl-RS" dirty="0" smtClean="0"/>
              </a:p>
              <a:p>
                <a:endParaRPr lang="sr-Cyrl-RS" dirty="0"/>
              </a:p>
              <a:p>
                <a:endParaRPr lang="sr-Cyrl-RS" dirty="0" smtClean="0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1616511" y="1381852"/>
                <a:ext cx="1065402" cy="46139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RS" sz="1400" dirty="0" smtClean="0"/>
                  <a:t>Пружалац услуге</a:t>
                </a:r>
                <a:endParaRPr lang="en-US" sz="1400" dirty="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5299278" y="1381852"/>
                <a:ext cx="1065402" cy="46139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RS" sz="1400" dirty="0" smtClean="0"/>
                  <a:t>Пружалац услуге</a:t>
                </a:r>
                <a:endParaRPr lang="en-US" sz="1400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8975987" y="1381851"/>
                <a:ext cx="1065402" cy="46139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RS" sz="1400" dirty="0" smtClean="0"/>
                  <a:t>Пружалац услуге</a:t>
                </a:r>
                <a:endParaRPr lang="en-US" sz="1400" dirty="0"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 flipV="1">
                <a:off x="1012505" y="3168709"/>
                <a:ext cx="2072080" cy="10719"/>
              </a:xfrm>
              <a:prstGeom prst="line">
                <a:avLst/>
              </a:prstGeom>
              <a:ln w="15875"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flipV="1">
                <a:off x="4678494" y="3168710"/>
                <a:ext cx="2088858" cy="10718"/>
              </a:xfrm>
              <a:prstGeom prst="line">
                <a:avLst/>
              </a:prstGeom>
              <a:ln w="15875"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8319316" y="3185488"/>
                <a:ext cx="2122414" cy="10718"/>
              </a:xfrm>
              <a:prstGeom prst="line">
                <a:avLst/>
              </a:prstGeom>
              <a:ln w="15875"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Rectangle 11"/>
              <p:cNvSpPr/>
              <p:nvPr/>
            </p:nvSpPr>
            <p:spPr>
              <a:xfrm>
                <a:off x="1624900" y="4502555"/>
                <a:ext cx="1065402" cy="46139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RS" sz="1400" dirty="0" smtClean="0"/>
                  <a:t>Прималац услуге</a:t>
                </a:r>
                <a:endParaRPr lang="en-US" sz="1400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299278" y="4502556"/>
                <a:ext cx="1065402" cy="46139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RS" sz="1400" dirty="0" smtClean="0"/>
                  <a:t>Прималац услуге</a:t>
                </a:r>
                <a:endParaRPr lang="en-US" sz="1400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8973656" y="4502555"/>
                <a:ext cx="1065402" cy="46139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RS" sz="1400" dirty="0" smtClean="0"/>
                  <a:t>Прималац услуге</a:t>
                </a:r>
                <a:endParaRPr lang="en-US" sz="1400" dirty="0"/>
              </a:p>
            </p:txBody>
          </p:sp>
          <p:cxnSp>
            <p:nvCxnSpPr>
              <p:cNvPr id="16" name="Straight Arrow Connector 15"/>
              <p:cNvCxnSpPr>
                <a:stCxn id="12" idx="0"/>
                <a:endCxn id="5" idx="2"/>
              </p:cNvCxnSpPr>
              <p:nvPr/>
            </p:nvCxnSpPr>
            <p:spPr>
              <a:xfrm flipH="1" flipV="1">
                <a:off x="2149212" y="1843247"/>
                <a:ext cx="8389" cy="2659308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>
                <a:stCxn id="13" idx="0"/>
                <a:endCxn id="6" idx="2"/>
              </p:cNvCxnSpPr>
              <p:nvPr/>
            </p:nvCxnSpPr>
            <p:spPr>
              <a:xfrm flipV="1">
                <a:off x="5831979" y="1843247"/>
                <a:ext cx="0" cy="2659309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>
                <a:stCxn id="14" idx="0"/>
                <a:endCxn id="7" idx="2"/>
              </p:cNvCxnSpPr>
              <p:nvPr/>
            </p:nvCxnSpPr>
            <p:spPr>
              <a:xfrm flipV="1">
                <a:off x="9506357" y="1843246"/>
                <a:ext cx="2331" cy="2659309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10607880" y="2631595"/>
                <a:ext cx="12457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sz="1400" dirty="0" smtClean="0"/>
                  <a:t>Иностранство</a:t>
                </a:r>
                <a:endParaRPr lang="en-US" sz="1400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607880" y="3369771"/>
                <a:ext cx="1136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sz="1400" dirty="0" smtClean="0"/>
                  <a:t>Србија</a:t>
                </a:r>
                <a:endParaRPr lang="en-US" sz="1400" dirty="0"/>
              </a:p>
            </p:txBody>
          </p:sp>
          <p:cxnSp>
            <p:nvCxnSpPr>
              <p:cNvPr id="28" name="Curved Connector 27"/>
              <p:cNvCxnSpPr>
                <a:stCxn id="5" idx="1"/>
                <a:endCxn id="12" idx="1"/>
              </p:cNvCxnSpPr>
              <p:nvPr/>
            </p:nvCxnSpPr>
            <p:spPr>
              <a:xfrm rot="10800000" flipH="1" flipV="1">
                <a:off x="1616510" y="1612549"/>
                <a:ext cx="8389" cy="3120703"/>
              </a:xfrm>
              <a:prstGeom prst="curvedConnector3">
                <a:avLst>
                  <a:gd name="adj1" fmla="val -6024997"/>
                </a:avLst>
              </a:prstGeom>
              <a:ln w="12700"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urved Connector 30"/>
              <p:cNvCxnSpPr>
                <a:stCxn id="6" idx="1"/>
                <a:endCxn id="13" idx="1"/>
              </p:cNvCxnSpPr>
              <p:nvPr/>
            </p:nvCxnSpPr>
            <p:spPr>
              <a:xfrm rot="10800000" flipV="1">
                <a:off x="5299278" y="1612550"/>
                <a:ext cx="12700" cy="3120704"/>
              </a:xfrm>
              <a:prstGeom prst="curvedConnector3">
                <a:avLst>
                  <a:gd name="adj1" fmla="val 4275000"/>
                </a:avLst>
              </a:prstGeom>
              <a:ln w="12700"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urved Connector 31"/>
              <p:cNvCxnSpPr>
                <a:stCxn id="7" idx="1"/>
                <a:endCxn id="14" idx="1"/>
              </p:cNvCxnSpPr>
              <p:nvPr/>
            </p:nvCxnSpPr>
            <p:spPr>
              <a:xfrm rot="10800000" flipV="1">
                <a:off x="8973657" y="1612549"/>
                <a:ext cx="2331" cy="3120704"/>
              </a:xfrm>
              <a:prstGeom prst="curvedConnector3">
                <a:avLst>
                  <a:gd name="adj1" fmla="val 22165637"/>
                </a:avLst>
              </a:prstGeom>
              <a:ln w="12700"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38" descr="C:\Program Files\Microsoft Office\MEDIA\CAGCAT10\j0292020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545867" y="2141273"/>
                <a:ext cx="766111" cy="72713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0" name="Picture 39" descr="C:\Program Files\Microsoft Office\MEDIA\CAGCAT10\j0292020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513551" y="3540530"/>
                <a:ext cx="766111" cy="72713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1" name="Picture 40" descr="C:\Program Files\Microsoft Office\MEDIA\CAGCAT10\j0292020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87929" y="3677548"/>
                <a:ext cx="766111" cy="72713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1612818" y="2358549"/>
                <a:ext cx="1034715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RS" sz="1400" dirty="0" smtClean="0"/>
                  <a:t>Накнада за услуге</a:t>
                </a:r>
                <a:endParaRPr lang="en-US" sz="1400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8990165" y="2345184"/>
                <a:ext cx="1034715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RS" sz="1400" dirty="0" smtClean="0"/>
                  <a:t>Накнада за услуге</a:t>
                </a:r>
                <a:endParaRPr lang="en-US" sz="1400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320971" y="2338956"/>
                <a:ext cx="1034715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RS" sz="1400" dirty="0" smtClean="0"/>
                  <a:t>Накнада за услуге</a:t>
                </a:r>
                <a:endParaRPr lang="en-US" sz="1400" dirty="0"/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1901737" y="5363160"/>
                <a:ext cx="5117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RS" dirty="0" smtClean="0"/>
                  <a:t>Не</a:t>
                </a:r>
                <a:endParaRPr lang="en-US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349029" y="5363160"/>
                <a:ext cx="9659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RS" dirty="0" smtClean="0"/>
                  <a:t>Могуће</a:t>
                </a:r>
                <a:endParaRPr lang="en-US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9023407" y="5370273"/>
                <a:ext cx="9659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RS" dirty="0" smtClean="0"/>
                  <a:t>Могуће</a:t>
                </a:r>
                <a:endParaRPr lang="en-US" dirty="0"/>
              </a:p>
            </p:txBody>
          </p:sp>
          <p:pic>
            <p:nvPicPr>
              <p:cNvPr id="25" name="Picture 24" descr="C:\Program Files\Microsoft Office\MEDIA\CAGCAT10\j0292020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0784" y="2131705"/>
                <a:ext cx="766111" cy="72713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" name="TextBox 7"/>
            <p:cNvSpPr txBox="1"/>
            <p:nvPr/>
          </p:nvSpPr>
          <p:spPr>
            <a:xfrm>
              <a:off x="1981432" y="5881860"/>
              <a:ext cx="3523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655810" y="5881860"/>
              <a:ext cx="3523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dirty="0">
                  <a:solidFill>
                    <a:srgbClr val="FF0000"/>
                  </a:solidFill>
                </a:rPr>
                <a:t>Б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330188" y="5887921"/>
              <a:ext cx="3523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dirty="0">
                  <a:solidFill>
                    <a:srgbClr val="FF0000"/>
                  </a:solidFill>
                </a:rPr>
                <a:t>В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575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78840" y="469783"/>
            <a:ext cx="10964411" cy="5790375"/>
            <a:chOff x="578840" y="469783"/>
            <a:chExt cx="10964411" cy="5790375"/>
          </a:xfrm>
        </p:grpSpPr>
        <p:sp>
          <p:nvSpPr>
            <p:cNvPr id="4" name="TextBox 3"/>
            <p:cNvSpPr txBox="1"/>
            <p:nvPr/>
          </p:nvSpPr>
          <p:spPr>
            <a:xfrm>
              <a:off x="578840" y="469783"/>
              <a:ext cx="10964411" cy="5078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dirty="0" smtClean="0"/>
                <a:t>Пример бр. 2: </a:t>
              </a:r>
              <a:r>
                <a:rPr lang="sr-Cyrl-RS" b="1" dirty="0"/>
                <a:t>Опрема</a:t>
              </a:r>
              <a:r>
                <a:rPr lang="sr-Cyrl-RS" dirty="0"/>
                <a:t> - Постоји ли стална база и у којим случајевима? </a:t>
              </a:r>
              <a:endParaRPr lang="en-US" dirty="0"/>
            </a:p>
            <a:p>
              <a:endParaRPr lang="sr-Cyrl-RS" dirty="0" smtClean="0"/>
            </a:p>
            <a:p>
              <a:endParaRPr lang="sr-Cyrl-RS" dirty="0"/>
            </a:p>
            <a:p>
              <a:endParaRPr lang="sr-Cyrl-RS" dirty="0" smtClean="0"/>
            </a:p>
            <a:p>
              <a:endParaRPr lang="sr-Cyrl-RS" dirty="0"/>
            </a:p>
            <a:p>
              <a:endParaRPr lang="sr-Cyrl-RS" dirty="0" smtClean="0"/>
            </a:p>
            <a:p>
              <a:endParaRPr lang="sr-Cyrl-RS" dirty="0"/>
            </a:p>
            <a:p>
              <a:endParaRPr lang="sr-Cyrl-RS" dirty="0" smtClean="0"/>
            </a:p>
            <a:p>
              <a:endParaRPr lang="sr-Cyrl-RS" dirty="0"/>
            </a:p>
            <a:p>
              <a:endParaRPr lang="sr-Cyrl-RS" dirty="0" smtClean="0"/>
            </a:p>
            <a:p>
              <a:endParaRPr lang="sr-Cyrl-RS" dirty="0"/>
            </a:p>
            <a:p>
              <a:endParaRPr lang="sr-Cyrl-RS" dirty="0" smtClean="0"/>
            </a:p>
            <a:p>
              <a:endParaRPr lang="sr-Cyrl-RS" dirty="0"/>
            </a:p>
            <a:p>
              <a:endParaRPr lang="sr-Cyrl-RS" dirty="0" smtClean="0"/>
            </a:p>
            <a:p>
              <a:endParaRPr lang="sr-Cyrl-RS" dirty="0"/>
            </a:p>
            <a:p>
              <a:endParaRPr lang="sr-Cyrl-RS" dirty="0" smtClean="0"/>
            </a:p>
            <a:p>
              <a:endParaRPr lang="sr-Cyrl-RS" dirty="0"/>
            </a:p>
            <a:p>
              <a:endParaRPr lang="sr-Cyrl-RS" dirty="0" smtClean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2759511" y="1381852"/>
              <a:ext cx="1065402" cy="4613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400" dirty="0" smtClean="0"/>
                <a:t>Пружалац услуге</a:t>
              </a:r>
              <a:endParaRPr lang="en-US" sz="14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197987" y="1381851"/>
              <a:ext cx="1065402" cy="4613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400" dirty="0" smtClean="0"/>
                <a:t>Пружалац услуге</a:t>
              </a:r>
              <a:endParaRPr lang="en-US" sz="1400" dirty="0"/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2356840" y="3168708"/>
              <a:ext cx="1870745" cy="8389"/>
            </a:xfrm>
            <a:prstGeom prst="line">
              <a:avLst/>
            </a:prstGeom>
            <a:ln w="15875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6792985" y="3185486"/>
              <a:ext cx="1870745" cy="8389"/>
            </a:xfrm>
            <a:prstGeom prst="line">
              <a:avLst/>
            </a:prstGeom>
            <a:ln w="15875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2767900" y="4502555"/>
              <a:ext cx="1065402" cy="4613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400" dirty="0" smtClean="0"/>
                <a:t>Прималац услуге</a:t>
              </a:r>
              <a:endParaRPr lang="en-US" sz="14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195656" y="4502555"/>
              <a:ext cx="1065402" cy="4613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400" dirty="0" smtClean="0"/>
                <a:t>Прималац услуге</a:t>
              </a:r>
              <a:endParaRPr lang="en-US" sz="1400" dirty="0"/>
            </a:p>
          </p:txBody>
        </p:sp>
        <p:cxnSp>
          <p:nvCxnSpPr>
            <p:cNvPr id="13" name="Straight Arrow Connector 12"/>
            <p:cNvCxnSpPr>
              <a:stCxn id="10" idx="0"/>
              <a:endCxn id="3" idx="2"/>
            </p:cNvCxnSpPr>
            <p:nvPr/>
          </p:nvCxnSpPr>
          <p:spPr>
            <a:xfrm flipH="1" flipV="1">
              <a:off x="3292212" y="1843247"/>
              <a:ext cx="8389" cy="2659308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2" idx="0"/>
              <a:endCxn id="6" idx="2"/>
            </p:cNvCxnSpPr>
            <p:nvPr/>
          </p:nvCxnSpPr>
          <p:spPr>
            <a:xfrm flipV="1">
              <a:off x="7728357" y="1843246"/>
              <a:ext cx="2331" cy="2659309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8956880" y="2631595"/>
              <a:ext cx="12525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1400" dirty="0" smtClean="0"/>
                <a:t>Иностранство</a:t>
              </a:r>
              <a:endParaRPr lang="en-US" sz="14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956880" y="3369771"/>
              <a:ext cx="1136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1400" dirty="0" smtClean="0"/>
                <a:t>Србија</a:t>
              </a:r>
              <a:endParaRPr lang="en-US" sz="1400" dirty="0"/>
            </a:p>
          </p:txBody>
        </p:sp>
        <p:cxnSp>
          <p:nvCxnSpPr>
            <p:cNvPr id="18" name="Curved Connector 17"/>
            <p:cNvCxnSpPr>
              <a:stCxn id="3" idx="1"/>
              <a:endCxn id="10" idx="1"/>
            </p:cNvCxnSpPr>
            <p:nvPr/>
          </p:nvCxnSpPr>
          <p:spPr>
            <a:xfrm rot="10800000" flipH="1" flipV="1">
              <a:off x="2759510" y="1612549"/>
              <a:ext cx="8389" cy="3120703"/>
            </a:xfrm>
            <a:prstGeom prst="curvedConnector3">
              <a:avLst>
                <a:gd name="adj1" fmla="val -6024997"/>
              </a:avLst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0"/>
            <p:cNvCxnSpPr>
              <a:stCxn id="6" idx="1"/>
              <a:endCxn id="12" idx="1"/>
            </p:cNvCxnSpPr>
            <p:nvPr/>
          </p:nvCxnSpPr>
          <p:spPr>
            <a:xfrm rot="10800000" flipV="1">
              <a:off x="7195657" y="1612549"/>
              <a:ext cx="2331" cy="3120704"/>
            </a:xfrm>
            <a:prstGeom prst="curvedConnector3">
              <a:avLst>
                <a:gd name="adj1" fmla="val 22165637"/>
              </a:avLst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2050" y="3353953"/>
              <a:ext cx="1468029" cy="917904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7881" y="3362342"/>
              <a:ext cx="1468029" cy="91790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2792542" y="2341974"/>
              <a:ext cx="99000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1400" dirty="0" smtClean="0"/>
                <a:t>Закупнина</a:t>
              </a:r>
              <a:endParaRPr lang="en-US" sz="14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284738" y="2341974"/>
              <a:ext cx="889570" cy="7386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1400" dirty="0" smtClean="0"/>
                <a:t>Накнада за услуге (ИТ/Тел)</a:t>
              </a:r>
              <a:endParaRPr lang="en-US" sz="14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040542" y="5404260"/>
              <a:ext cx="5117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dirty="0" smtClean="0"/>
                <a:t>Не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45407" y="5398737"/>
              <a:ext cx="965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dirty="0" smtClean="0"/>
                <a:t>Могуће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111376" y="5890826"/>
              <a:ext cx="3523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552188" y="5890826"/>
              <a:ext cx="3523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dirty="0">
                  <a:solidFill>
                    <a:srgbClr val="FF0000"/>
                  </a:solidFill>
                </a:rPr>
                <a:t>Б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377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78839" y="469783"/>
            <a:ext cx="11281563" cy="6251882"/>
            <a:chOff x="578839" y="469783"/>
            <a:chExt cx="11281563" cy="6251882"/>
          </a:xfrm>
        </p:grpSpPr>
        <p:sp>
          <p:nvSpPr>
            <p:cNvPr id="45" name="TextBox 44"/>
            <p:cNvSpPr txBox="1"/>
            <p:nvPr/>
          </p:nvSpPr>
          <p:spPr>
            <a:xfrm>
              <a:off x="578839" y="469783"/>
              <a:ext cx="10964411" cy="5355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dirty="0" smtClean="0"/>
                <a:t>Пример бр. </a:t>
              </a:r>
              <a:r>
                <a:rPr lang="sr-Cyrl-RS" dirty="0"/>
                <a:t>3</a:t>
              </a:r>
              <a:r>
                <a:rPr lang="sr-Cyrl-RS" dirty="0" smtClean="0"/>
                <a:t>: </a:t>
              </a:r>
              <a:r>
                <a:rPr lang="sr-Cyrl-RS" b="1" dirty="0" smtClean="0"/>
                <a:t>Активно </a:t>
              </a:r>
              <a:r>
                <a:rPr lang="sr-Cyrl-RS" b="1" dirty="0"/>
                <a:t>оплемењивање</a:t>
              </a:r>
              <a:r>
                <a:rPr lang="sr-Cyrl-RS" dirty="0"/>
                <a:t>: Постоји ли стална база и у којим случајевима</a:t>
              </a:r>
              <a:r>
                <a:rPr lang="sr-Cyrl-RS" dirty="0" smtClean="0"/>
                <a:t>?</a:t>
              </a:r>
            </a:p>
            <a:p>
              <a:endParaRPr lang="sr-Cyrl-RS" dirty="0"/>
            </a:p>
            <a:p>
              <a:endParaRPr lang="sr-Cyrl-RS" dirty="0" smtClean="0"/>
            </a:p>
            <a:p>
              <a:endParaRPr lang="sr-Cyrl-RS" dirty="0"/>
            </a:p>
            <a:p>
              <a:endParaRPr lang="sr-Cyrl-RS" dirty="0" smtClean="0"/>
            </a:p>
            <a:p>
              <a:endParaRPr lang="sr-Cyrl-RS" dirty="0"/>
            </a:p>
            <a:p>
              <a:endParaRPr lang="sr-Cyrl-RS" dirty="0" smtClean="0"/>
            </a:p>
            <a:p>
              <a:endParaRPr lang="sr-Cyrl-RS" dirty="0"/>
            </a:p>
            <a:p>
              <a:endParaRPr lang="sr-Cyrl-RS" dirty="0" smtClean="0"/>
            </a:p>
            <a:p>
              <a:endParaRPr lang="sr-Cyrl-RS" dirty="0"/>
            </a:p>
            <a:p>
              <a:endParaRPr lang="sr-Cyrl-RS" dirty="0" smtClean="0"/>
            </a:p>
            <a:p>
              <a:endParaRPr lang="sr-Cyrl-RS" dirty="0"/>
            </a:p>
            <a:p>
              <a:endParaRPr lang="sr-Cyrl-RS" dirty="0" smtClean="0"/>
            </a:p>
            <a:p>
              <a:endParaRPr lang="sr-Cyrl-RS" dirty="0"/>
            </a:p>
            <a:p>
              <a:endParaRPr lang="sr-Cyrl-RS" dirty="0" smtClean="0"/>
            </a:p>
            <a:p>
              <a:endParaRPr lang="sr-Cyrl-RS" dirty="0"/>
            </a:p>
            <a:p>
              <a:endParaRPr lang="sr-Cyrl-RS" dirty="0" smtClean="0"/>
            </a:p>
            <a:p>
              <a:endParaRPr lang="sr-Cyrl-RS" dirty="0"/>
            </a:p>
            <a:p>
              <a:endParaRPr lang="sr-Cyrl-RS" dirty="0" smtClean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1870511" y="1381852"/>
              <a:ext cx="1065402" cy="6850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400" dirty="0" smtClean="0"/>
                <a:t>Власник / прималац услуге</a:t>
              </a:r>
              <a:endParaRPr lang="en-US" sz="1400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7070987" y="1381851"/>
              <a:ext cx="1065402" cy="6850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400" dirty="0" smtClean="0"/>
                <a:t>Власник / прималац услуге</a:t>
              </a:r>
              <a:endParaRPr lang="en-US" sz="1400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845376" y="3111146"/>
              <a:ext cx="4364799" cy="22579"/>
            </a:xfrm>
            <a:prstGeom prst="line">
              <a:avLst/>
            </a:prstGeom>
            <a:ln w="15875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6061045" y="3111146"/>
              <a:ext cx="4394512" cy="22579"/>
            </a:xfrm>
            <a:prstGeom prst="line">
              <a:avLst/>
            </a:prstGeom>
            <a:ln w="15875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1878900" y="4502555"/>
              <a:ext cx="1065402" cy="4613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400" dirty="0" smtClean="0"/>
                <a:t>Пружалац услуге</a:t>
              </a:r>
              <a:endParaRPr lang="en-US" sz="14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068656" y="4502555"/>
              <a:ext cx="1065402" cy="4613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400" dirty="0" smtClean="0"/>
                <a:t>Пружалац услуге</a:t>
              </a:r>
              <a:endParaRPr lang="en-US" sz="1400" dirty="0"/>
            </a:p>
          </p:txBody>
        </p:sp>
        <p:cxnSp>
          <p:nvCxnSpPr>
            <p:cNvPr id="10" name="Straight Arrow Connector 9"/>
            <p:cNvCxnSpPr>
              <a:stCxn id="8" idx="0"/>
              <a:endCxn id="3" idx="2"/>
            </p:cNvCxnSpPr>
            <p:nvPr/>
          </p:nvCxnSpPr>
          <p:spPr>
            <a:xfrm flipH="1" flipV="1">
              <a:off x="2403212" y="2066925"/>
              <a:ext cx="8389" cy="243563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stCxn id="9" idx="0"/>
              <a:endCxn id="5" idx="2"/>
            </p:cNvCxnSpPr>
            <p:nvPr/>
          </p:nvCxnSpPr>
          <p:spPr>
            <a:xfrm flipV="1">
              <a:off x="7601357" y="2066925"/>
              <a:ext cx="2331" cy="243563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10607880" y="2631595"/>
              <a:ext cx="12525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1400" dirty="0" smtClean="0"/>
                <a:t>Иностранство</a:t>
              </a:r>
              <a:endParaRPr lang="en-US" sz="14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607880" y="3369771"/>
              <a:ext cx="1136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1400" dirty="0" smtClean="0"/>
                <a:t>Србија</a:t>
              </a:r>
              <a:endParaRPr lang="en-US" sz="1400" dirty="0"/>
            </a:p>
          </p:txBody>
        </p:sp>
        <p:cxnSp>
          <p:nvCxnSpPr>
            <p:cNvPr id="14" name="Curved Connector 13"/>
            <p:cNvCxnSpPr>
              <a:stCxn id="3" idx="1"/>
              <a:endCxn id="8" idx="1"/>
            </p:cNvCxnSpPr>
            <p:nvPr/>
          </p:nvCxnSpPr>
          <p:spPr>
            <a:xfrm rot="10800000" flipH="1" flipV="1">
              <a:off x="1870510" y="1724389"/>
              <a:ext cx="8389" cy="3008864"/>
            </a:xfrm>
            <a:prstGeom prst="curvedConnector3">
              <a:avLst>
                <a:gd name="adj1" fmla="val -8629157"/>
              </a:avLst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urved Connector 14"/>
            <p:cNvCxnSpPr>
              <a:stCxn id="5" idx="1"/>
              <a:endCxn id="9" idx="1"/>
            </p:cNvCxnSpPr>
            <p:nvPr/>
          </p:nvCxnSpPr>
          <p:spPr>
            <a:xfrm rot="10800000" flipV="1">
              <a:off x="7068657" y="1724387"/>
              <a:ext cx="2331" cy="3008865"/>
            </a:xfrm>
            <a:prstGeom prst="curvedConnector3">
              <a:avLst>
                <a:gd name="adj1" fmla="val 31155341"/>
              </a:avLst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2045176" y="2339330"/>
              <a:ext cx="73284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1400" dirty="0" smtClean="0"/>
                <a:t>Услуга</a:t>
              </a:r>
              <a:endParaRPr lang="en-US" sz="14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57738" y="2341974"/>
              <a:ext cx="88957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1400" dirty="0" smtClean="0"/>
                <a:t>Услуга</a:t>
              </a:r>
              <a:endParaRPr lang="en-US" sz="1400" dirty="0"/>
            </a:p>
          </p:txBody>
        </p:sp>
        <p:cxnSp>
          <p:nvCxnSpPr>
            <p:cNvPr id="24" name="Curved Connector 23"/>
            <p:cNvCxnSpPr>
              <a:stCxn id="8" idx="3"/>
            </p:cNvCxnSpPr>
            <p:nvPr/>
          </p:nvCxnSpPr>
          <p:spPr>
            <a:xfrm flipV="1">
              <a:off x="2944302" y="2528320"/>
              <a:ext cx="1788798" cy="2204933"/>
            </a:xfrm>
            <a:prstGeom prst="curvedConnector2">
              <a:avLst/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4196232" y="2066925"/>
              <a:ext cx="1065402" cy="4613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400" dirty="0" smtClean="0"/>
                <a:t>Купац</a:t>
              </a:r>
              <a:endParaRPr lang="en-US" sz="1400" dirty="0"/>
            </a:p>
          </p:txBody>
        </p:sp>
        <p:pic>
          <p:nvPicPr>
            <p:cNvPr id="32" name="Picture 31" descr="C:\Program Files\Microsoft Office\MEDIA\CAGCAT10\j0292020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577995" y="3303132"/>
              <a:ext cx="539694" cy="51223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" name="Rectangle 32"/>
            <p:cNvSpPr/>
            <p:nvPr/>
          </p:nvSpPr>
          <p:spPr>
            <a:xfrm>
              <a:off x="9392486" y="2034467"/>
              <a:ext cx="1065402" cy="4613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400" dirty="0" smtClean="0"/>
                <a:t>Купац</a:t>
              </a:r>
              <a:endParaRPr lang="en-US" sz="1400" dirty="0"/>
            </a:p>
          </p:txBody>
        </p:sp>
        <p:cxnSp>
          <p:nvCxnSpPr>
            <p:cNvPr id="34" name="Curved Connector 33"/>
            <p:cNvCxnSpPr>
              <a:stCxn id="9" idx="3"/>
              <a:endCxn id="33" idx="2"/>
            </p:cNvCxnSpPr>
            <p:nvPr/>
          </p:nvCxnSpPr>
          <p:spPr>
            <a:xfrm flipV="1">
              <a:off x="8134058" y="2495862"/>
              <a:ext cx="1791129" cy="2237391"/>
            </a:xfrm>
            <a:prstGeom prst="curvedConnector2">
              <a:avLst/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3" idx="3"/>
              <a:endCxn id="28" idx="1"/>
            </p:cNvCxnSpPr>
            <p:nvPr/>
          </p:nvCxnSpPr>
          <p:spPr>
            <a:xfrm>
              <a:off x="2935913" y="1724389"/>
              <a:ext cx="1260319" cy="573234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endCxn id="33" idx="1"/>
            </p:cNvCxnSpPr>
            <p:nvPr/>
          </p:nvCxnSpPr>
          <p:spPr>
            <a:xfrm>
              <a:off x="8134058" y="1736569"/>
              <a:ext cx="1258428" cy="52859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/>
            <p:cNvGrpSpPr/>
            <p:nvPr/>
          </p:nvGrpSpPr>
          <p:grpSpPr>
            <a:xfrm>
              <a:off x="697878" y="3724427"/>
              <a:ext cx="1027584" cy="885540"/>
              <a:chOff x="588773" y="3314986"/>
              <a:chExt cx="1131747" cy="934468"/>
            </a:xfrm>
          </p:grpSpPr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8270" y="3314986"/>
                <a:ext cx="652250" cy="466343"/>
              </a:xfrm>
              <a:prstGeom prst="rect">
                <a:avLst/>
              </a:prstGeom>
            </p:spPr>
          </p:pic>
          <p:pic>
            <p:nvPicPr>
              <p:cNvPr id="52" name="Picture 5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8773" y="3369025"/>
                <a:ext cx="515376" cy="432252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1386" y="3781329"/>
                <a:ext cx="602586" cy="468125"/>
              </a:xfrm>
              <a:prstGeom prst="rect">
                <a:avLst/>
              </a:prstGeom>
            </p:spPr>
          </p:pic>
        </p:grpSp>
        <p:grpSp>
          <p:nvGrpSpPr>
            <p:cNvPr id="57" name="Group 56"/>
            <p:cNvGrpSpPr/>
            <p:nvPr/>
          </p:nvGrpSpPr>
          <p:grpSpPr>
            <a:xfrm>
              <a:off x="5846573" y="3815366"/>
              <a:ext cx="1082755" cy="893160"/>
              <a:chOff x="588773" y="3314986"/>
              <a:chExt cx="1131747" cy="934468"/>
            </a:xfrm>
          </p:grpSpPr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8270" y="3314986"/>
                <a:ext cx="652250" cy="466343"/>
              </a:xfrm>
              <a:prstGeom prst="rect">
                <a:avLst/>
              </a:prstGeom>
            </p:spPr>
          </p:pic>
          <p:pic>
            <p:nvPicPr>
              <p:cNvPr id="59" name="Picture 5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8773" y="3369025"/>
                <a:ext cx="515376" cy="432252"/>
              </a:xfrm>
              <a:prstGeom prst="rect">
                <a:avLst/>
              </a:prstGeom>
            </p:spPr>
          </p:pic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1386" y="3781329"/>
                <a:ext cx="602586" cy="468125"/>
              </a:xfrm>
              <a:prstGeom prst="rect">
                <a:avLst/>
              </a:prstGeom>
            </p:spPr>
          </p:pic>
        </p:grpSp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67830" y="4040394"/>
              <a:ext cx="592796" cy="581716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57454" y="4046028"/>
              <a:ext cx="592796" cy="581716"/>
            </a:xfrm>
            <a:prstGeom prst="rect">
              <a:avLst/>
            </a:prstGeom>
          </p:spPr>
        </p:pic>
        <p:cxnSp>
          <p:nvCxnSpPr>
            <p:cNvPr id="22" name="Straight Arrow Connector 21"/>
            <p:cNvCxnSpPr>
              <a:stCxn id="8" idx="3"/>
            </p:cNvCxnSpPr>
            <p:nvPr/>
          </p:nvCxnSpPr>
          <p:spPr>
            <a:xfrm>
              <a:off x="2944302" y="4733253"/>
              <a:ext cx="1476696" cy="906669"/>
            </a:xfrm>
            <a:prstGeom prst="straightConnector1">
              <a:avLst/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87855" y="5058206"/>
              <a:ext cx="592796" cy="581716"/>
            </a:xfrm>
            <a:prstGeom prst="rect">
              <a:avLst/>
            </a:prstGeom>
          </p:spPr>
        </p:pic>
        <p:cxnSp>
          <p:nvCxnSpPr>
            <p:cNvPr id="48" name="Straight Arrow Connector 47"/>
            <p:cNvCxnSpPr/>
            <p:nvPr/>
          </p:nvCxnSpPr>
          <p:spPr>
            <a:xfrm>
              <a:off x="8156184" y="4761600"/>
              <a:ext cx="1583434" cy="88395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000876" y="5051219"/>
              <a:ext cx="592796" cy="581716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192071" y="1847358"/>
              <a:ext cx="74257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1200" dirty="0" smtClean="0"/>
                <a:t>Продаја</a:t>
              </a:r>
              <a:endParaRPr lang="en-US" sz="12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376468" y="1797024"/>
              <a:ext cx="74257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1200" dirty="0" smtClean="0"/>
                <a:t>Продаја</a:t>
              </a:r>
              <a:endParaRPr lang="en-US" sz="12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8236175" y="4822103"/>
              <a:ext cx="74257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1200" dirty="0" smtClean="0"/>
                <a:t>Продаја</a:t>
              </a:r>
              <a:endParaRPr lang="en-US" sz="1200" dirty="0"/>
            </a:p>
          </p:txBody>
        </p:sp>
        <p:cxnSp>
          <p:nvCxnSpPr>
            <p:cNvPr id="70" name="Curved Connector 69"/>
            <p:cNvCxnSpPr>
              <a:stCxn id="3" idx="3"/>
              <a:endCxn id="8" idx="3"/>
            </p:cNvCxnSpPr>
            <p:nvPr/>
          </p:nvCxnSpPr>
          <p:spPr>
            <a:xfrm>
              <a:off x="2935913" y="1724389"/>
              <a:ext cx="8389" cy="3008864"/>
            </a:xfrm>
            <a:prstGeom prst="curvedConnector3">
              <a:avLst>
                <a:gd name="adj1" fmla="val 3724985"/>
              </a:avLst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2882992" y="3297255"/>
              <a:ext cx="74257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1200" dirty="0" smtClean="0"/>
                <a:t>Продаја</a:t>
              </a:r>
              <a:endParaRPr lang="en-US" sz="12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155736" y="5735507"/>
              <a:ext cx="5117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dirty="0" smtClean="0"/>
                <a:t>Не</a:t>
              </a:r>
              <a:endParaRPr lang="en-US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118407" y="5734965"/>
              <a:ext cx="965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dirty="0" smtClean="0"/>
                <a:t>Могуће</a:t>
              </a:r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235432" y="6352333"/>
              <a:ext cx="3523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425188" y="6301744"/>
              <a:ext cx="3523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dirty="0">
                  <a:solidFill>
                    <a:srgbClr val="FF0000"/>
                  </a:solidFill>
                </a:rPr>
                <a:t>Б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pic>
          <p:nvPicPr>
            <p:cNvPr id="50" name="Picture 49" descr="C:\Program Files\Microsoft Office\MEDIA\CAGCAT10\j0292020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51872" y="3228819"/>
              <a:ext cx="539694" cy="512234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8502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125</Words>
  <Application>Microsoft Office PowerPoint</Application>
  <PresentationFormat>Widescreen</PresentationFormat>
  <Paragraphs>95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KPMG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Nesovanovic, Nenad</dc:creator>
  <cp:lastModifiedBy>Nesovanovic, Nenad</cp:lastModifiedBy>
  <cp:revision>23</cp:revision>
  <dcterms:created xsi:type="dcterms:W3CDTF">2016-02-22T15:55:33Z</dcterms:created>
  <dcterms:modified xsi:type="dcterms:W3CDTF">2016-03-16T18:11:39Z</dcterms:modified>
</cp:coreProperties>
</file>