
<file path=[Content_Types].xml><?xml version="1.0" encoding="utf-8"?>
<Types xmlns="http://schemas.openxmlformats.org/package/2006/content-types">
  <Default Extension="jfif" ContentType="image/jpeg"/>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 id="2147483671" r:id="rId5"/>
  </p:sldMasterIdLst>
  <p:notesMasterIdLst>
    <p:notesMasterId r:id="rId21"/>
  </p:notesMasterIdLst>
  <p:handoutMasterIdLst>
    <p:handoutMasterId r:id="rId22"/>
  </p:handoutMasterIdLst>
  <p:sldIdLst>
    <p:sldId id="258" r:id="rId6"/>
    <p:sldId id="305" r:id="rId7"/>
    <p:sldId id="316" r:id="rId8"/>
    <p:sldId id="317" r:id="rId9"/>
    <p:sldId id="319" r:id="rId10"/>
    <p:sldId id="266" r:id="rId11"/>
    <p:sldId id="320" r:id="rId12"/>
    <p:sldId id="338" r:id="rId13"/>
    <p:sldId id="308" r:id="rId14"/>
    <p:sldId id="295" r:id="rId15"/>
    <p:sldId id="339" r:id="rId16"/>
    <p:sldId id="326" r:id="rId17"/>
    <p:sldId id="296" r:id="rId18"/>
    <p:sldId id="274" r:id="rId19"/>
    <p:sldId id="284" r:id="rId20"/>
  </p:sldIdLst>
  <p:sldSz cx="12192000" cy="6858000"/>
  <p:notesSz cx="6669088"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9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A4C2"/>
    <a:srgbClr val="48BEC8"/>
    <a:srgbClr val="D9E6F3"/>
    <a:srgbClr val="FFFFFF"/>
    <a:srgbClr val="0356B1"/>
    <a:srgbClr val="C0D5EB"/>
    <a:srgbClr val="FFC000"/>
    <a:srgbClr val="FFF2CC"/>
    <a:srgbClr val="ABD3F3"/>
    <a:srgbClr val="024EA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0419" autoAdjust="0"/>
  </p:normalViewPr>
  <p:slideViewPr>
    <p:cSldViewPr snapToGrid="0">
      <p:cViewPr varScale="1">
        <p:scale>
          <a:sx n="57" d="100"/>
          <a:sy n="57" d="100"/>
        </p:scale>
        <p:origin x="1560" y="48"/>
      </p:cViewPr>
      <p:guideLst>
        <p:guide orient="horz" pos="2092"/>
        <p:guide pos="3840"/>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777607" y="0"/>
            <a:ext cx="2889938" cy="498056"/>
          </a:xfrm>
          <a:prstGeom prst="rect">
            <a:avLst/>
          </a:prstGeom>
        </p:spPr>
        <p:txBody>
          <a:bodyPr vert="horz" lIns="91440" tIns="45720" rIns="91440" bIns="45720" rtlCol="0"/>
          <a:lstStyle>
            <a:lvl1pPr algn="r">
              <a:defRPr sz="1200"/>
            </a:lvl1pPr>
          </a:lstStyle>
          <a:p>
            <a:fld id="{3A939EFE-0303-44F6-9A16-FD3B5E015DB1}" type="datetimeFigureOut">
              <a:rPr lang="en-GB" smtClean="0"/>
              <a:t>03/10/2022</a:t>
            </a:fld>
            <a:endParaRPr lang="en-GB" dirty="0"/>
          </a:p>
        </p:txBody>
      </p:sp>
      <p:sp>
        <p:nvSpPr>
          <p:cNvPr id="4" name="Footer Placeholder 3"/>
          <p:cNvSpPr>
            <a:spLocks noGrp="1"/>
          </p:cNvSpPr>
          <p:nvPr>
            <p:ph type="ftr" sz="quarter" idx="2"/>
          </p:nvPr>
        </p:nvSpPr>
        <p:spPr>
          <a:xfrm>
            <a:off x="0" y="9428584"/>
            <a:ext cx="2889938" cy="498055"/>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777607" y="9428584"/>
            <a:ext cx="2889938" cy="498055"/>
          </a:xfrm>
          <a:prstGeom prst="rect">
            <a:avLst/>
          </a:prstGeom>
        </p:spPr>
        <p:txBody>
          <a:bodyPr vert="horz" lIns="91440" tIns="45720" rIns="91440" bIns="45720" rtlCol="0" anchor="b"/>
          <a:lstStyle>
            <a:lvl1pPr algn="r">
              <a:defRPr sz="1200"/>
            </a:lvl1pPr>
          </a:lstStyle>
          <a:p>
            <a:fld id="{C4F04766-77AF-4EBE-9704-229FD5F6AD6A}" type="slidenum">
              <a:rPr lang="en-GB" smtClean="0"/>
              <a:t>‹#›</a:t>
            </a:fld>
            <a:endParaRPr lang="en-GB" dirty="0"/>
          </a:p>
        </p:txBody>
      </p:sp>
    </p:spTree>
    <p:extLst>
      <p:ext uri="{BB962C8B-B14F-4D97-AF65-F5344CB8AC3E}">
        <p14:creationId xmlns:p14="http://schemas.microsoft.com/office/powerpoint/2010/main" val="378898812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777607" y="0"/>
            <a:ext cx="2889938" cy="498056"/>
          </a:xfrm>
          <a:prstGeom prst="rect">
            <a:avLst/>
          </a:prstGeom>
        </p:spPr>
        <p:txBody>
          <a:bodyPr vert="horz" lIns="91440" tIns="45720" rIns="91440" bIns="45720" rtlCol="0"/>
          <a:lstStyle>
            <a:lvl1pPr algn="r">
              <a:defRPr sz="1200"/>
            </a:lvl1pPr>
          </a:lstStyle>
          <a:p>
            <a:fld id="{A3B926D1-0013-4A80-B64E-9D824EE65210}" type="datetimeFigureOut">
              <a:rPr lang="en-GB" smtClean="0"/>
              <a:t>03/10/2022</a:t>
            </a:fld>
            <a:endParaRPr lang="en-GB" dirty="0"/>
          </a:p>
        </p:txBody>
      </p:sp>
      <p:sp>
        <p:nvSpPr>
          <p:cNvPr id="4" name="Slide Image Placeholder 3"/>
          <p:cNvSpPr>
            <a:spLocks noGrp="1" noRot="1" noChangeAspect="1"/>
          </p:cNvSpPr>
          <p:nvPr>
            <p:ph type="sldImg" idx="2"/>
          </p:nvPr>
        </p:nvSpPr>
        <p:spPr>
          <a:xfrm>
            <a:off x="357188" y="1241425"/>
            <a:ext cx="5954712"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66909" y="4777194"/>
            <a:ext cx="533527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889938"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777607" y="9428584"/>
            <a:ext cx="2889938" cy="498055"/>
          </a:xfrm>
          <a:prstGeom prst="rect">
            <a:avLst/>
          </a:prstGeom>
        </p:spPr>
        <p:txBody>
          <a:bodyPr vert="horz" lIns="91440" tIns="45720" rIns="91440" bIns="45720" rtlCol="0" anchor="b"/>
          <a:lstStyle>
            <a:lvl1pPr algn="r">
              <a:defRPr sz="1200"/>
            </a:lvl1pPr>
          </a:lstStyle>
          <a:p>
            <a:fld id="{59CF2995-AB43-4B7C-B8CD-9DC7C3692A9C}" type="slidenum">
              <a:rPr lang="en-GB" smtClean="0"/>
              <a:t>‹#›</a:t>
            </a:fld>
            <a:endParaRPr lang="en-GB" dirty="0"/>
          </a:p>
        </p:txBody>
      </p:sp>
    </p:spTree>
    <p:extLst>
      <p:ext uri="{BB962C8B-B14F-4D97-AF65-F5344CB8AC3E}">
        <p14:creationId xmlns:p14="http://schemas.microsoft.com/office/powerpoint/2010/main" val="146078466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myintracomm.ec.europa.eu/corp/intellectual-property/Documents/2019_Reuse-guidelines%28CC-BY%29.pdf"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CF2995-AB43-4B7C-B8CD-9DC7C3692A9C}" type="slidenum">
              <a:rPr lang="en-GB" smtClean="0"/>
              <a:t>1</a:t>
            </a:fld>
            <a:endParaRPr lang="en-GB" dirty="0"/>
          </a:p>
        </p:txBody>
      </p:sp>
    </p:spTree>
    <p:extLst>
      <p:ext uri="{BB962C8B-B14F-4D97-AF65-F5344CB8AC3E}">
        <p14:creationId xmlns:p14="http://schemas.microsoft.com/office/powerpoint/2010/main" val="165136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LU" b="1" dirty="0" err="1"/>
              <a:t>Definitions</a:t>
            </a:r>
            <a:r>
              <a:rPr lang="de-LU" b="1" dirty="0"/>
              <a:t> </a:t>
            </a:r>
            <a:r>
              <a:rPr lang="de-LU" b="1" dirty="0" err="1"/>
              <a:t>according</a:t>
            </a:r>
            <a:r>
              <a:rPr lang="de-LU" b="1" baseline="0" dirty="0"/>
              <a:t> </a:t>
            </a:r>
            <a:r>
              <a:rPr lang="de-LU" b="1" baseline="0" dirty="0" err="1"/>
              <a:t>to</a:t>
            </a:r>
            <a:r>
              <a:rPr lang="de-LU" b="1" baseline="0" dirty="0"/>
              <a:t> </a:t>
            </a:r>
            <a:r>
              <a:rPr lang="en-US" b="1" dirty="0"/>
              <a:t>Annual</a:t>
            </a:r>
            <a:r>
              <a:rPr lang="en-US" b="1" baseline="0" dirty="0"/>
              <a:t> Report on </a:t>
            </a:r>
            <a:r>
              <a:rPr lang="en-US" b="1" baseline="0" dirty="0" err="1"/>
              <a:t>Labour</a:t>
            </a:r>
            <a:r>
              <a:rPr lang="en-US" b="1" baseline="0" dirty="0"/>
              <a:t> Mobility</a:t>
            </a:r>
          </a:p>
          <a:p>
            <a:endParaRPr lang="en-US" baseline="0" dirty="0"/>
          </a:p>
          <a:p>
            <a:r>
              <a:rPr lang="en-US" b="1" dirty="0" err="1"/>
              <a:t>Cross-border</a:t>
            </a:r>
            <a:r>
              <a:rPr lang="en-US" b="1" dirty="0"/>
              <a:t> worker:</a:t>
            </a:r>
            <a:r>
              <a:rPr lang="en-US" dirty="0"/>
              <a:t> are defined as EU or EFTA citizens who live in one EU or EFTA country and work in another, either as employees or self-employed. </a:t>
            </a:r>
            <a:r>
              <a:rPr lang="en-US" dirty="0" err="1"/>
              <a:t>Cross-border</a:t>
            </a:r>
            <a:r>
              <a:rPr lang="en-US" dirty="0"/>
              <a:t> workers therefore move across borders more or less regularly. </a:t>
            </a:r>
            <a:r>
              <a:rPr lang="en-US" dirty="0" err="1"/>
              <a:t>Cross-border</a:t>
            </a:r>
            <a:r>
              <a:rPr lang="en-US" dirty="0"/>
              <a:t> workers may include the legally defined groups of seasonal and frontier workers and may also include some posted workers (Regulation 883/2004).</a:t>
            </a:r>
          </a:p>
          <a:p>
            <a:endParaRPr lang="en-US" dirty="0"/>
          </a:p>
          <a:p>
            <a:r>
              <a:rPr lang="en-US" b="1" dirty="0"/>
              <a:t>Mobile worker:</a:t>
            </a:r>
            <a:r>
              <a:rPr lang="en-US" dirty="0"/>
              <a:t> Active EU citizens who reside in a Member State or EFTA country other than their country of citizenship.</a:t>
            </a:r>
          </a:p>
          <a:p>
            <a:endParaRPr lang="en-US" dirty="0"/>
          </a:p>
          <a:p>
            <a:r>
              <a:rPr lang="en-US" b="1" dirty="0"/>
              <a:t>Frontier workers </a:t>
            </a:r>
            <a:r>
              <a:rPr lang="en-US" dirty="0"/>
              <a:t>are defined as cross-border workers who return to their country of residence ‘as a rule daily or at least once a week’, according to Regulation (EC) No 883/2004 (Article 1(f)).</a:t>
            </a:r>
          </a:p>
          <a:p>
            <a:endParaRPr lang="en-US" dirty="0"/>
          </a:p>
          <a:p>
            <a:r>
              <a:rPr lang="en-US" b="1" dirty="0"/>
              <a:t>Posted worker: </a:t>
            </a:r>
            <a:r>
              <a:rPr lang="en-US" dirty="0"/>
              <a:t>Posted workers for the purpose of this report includes persons covered under Articles 12 and 13 of Regulation 883/2004 on the coordination of social security systems. It includes: persons who are employed by an employer that normally carries out its activities in a Member State and who are posted by that employer to another Member State to perform work on its behalf; persons who normally pursue an activity as a self-employed person in a Member State who go to pursue a similar activity in another Member State; and such persons who pursue an activity as an employed/self-employed person in two or more Member States.</a:t>
            </a:r>
          </a:p>
          <a:p>
            <a:endParaRPr lang="en-US" dirty="0"/>
          </a:p>
          <a:p>
            <a:r>
              <a:rPr lang="en-US" dirty="0"/>
              <a:t>Statistics: for</a:t>
            </a:r>
            <a:r>
              <a:rPr lang="en-US" baseline="0" dirty="0"/>
              <a:t> DE: IAB – </a:t>
            </a:r>
            <a:r>
              <a:rPr lang="en-US" baseline="0" dirty="0" err="1"/>
              <a:t>Institut</a:t>
            </a:r>
            <a:r>
              <a:rPr lang="en-US" baseline="0" dirty="0"/>
              <a:t> </a:t>
            </a:r>
            <a:r>
              <a:rPr lang="en-US" baseline="0" dirty="0" err="1"/>
              <a:t>für</a:t>
            </a:r>
            <a:r>
              <a:rPr lang="en-US" baseline="0" dirty="0"/>
              <a:t> </a:t>
            </a:r>
            <a:r>
              <a:rPr lang="en-US" baseline="0" dirty="0" err="1"/>
              <a:t>Arbeitsmarkt</a:t>
            </a:r>
            <a:r>
              <a:rPr lang="en-US" baseline="0" dirty="0"/>
              <a:t>- und </a:t>
            </a:r>
            <a:r>
              <a:rPr lang="en-US" baseline="0" dirty="0" err="1"/>
              <a:t>Berufsforschung</a:t>
            </a:r>
            <a:r>
              <a:rPr lang="en-US" baseline="0" dirty="0"/>
              <a:t> </a:t>
            </a:r>
            <a:r>
              <a:rPr lang="en-US" baseline="0" dirty="0" err="1"/>
              <a:t>Kurzbericht</a:t>
            </a:r>
            <a:r>
              <a:rPr lang="en-US" baseline="0" dirty="0"/>
              <a:t> </a:t>
            </a:r>
            <a:r>
              <a:rPr lang="en-US" baseline="0" dirty="0" err="1"/>
              <a:t>Nr</a:t>
            </a:r>
            <a:r>
              <a:rPr lang="en-US" baseline="0" dirty="0"/>
              <a:t>. 9/2020.</a:t>
            </a:r>
          </a:p>
          <a:p>
            <a:r>
              <a:rPr lang="en-US" baseline="0" dirty="0"/>
              <a:t>For LU: IBA-OIE: </a:t>
            </a:r>
            <a:r>
              <a:rPr lang="en-US" baseline="0" dirty="0" err="1"/>
              <a:t>Observatoire</a:t>
            </a:r>
            <a:r>
              <a:rPr lang="en-US" baseline="0" dirty="0"/>
              <a:t> </a:t>
            </a:r>
            <a:r>
              <a:rPr lang="en-US" baseline="0" dirty="0" err="1"/>
              <a:t>Interregionale</a:t>
            </a:r>
            <a:r>
              <a:rPr lang="en-US" baseline="0" dirty="0"/>
              <a:t> du Marché de </a:t>
            </a:r>
            <a:r>
              <a:rPr lang="en-US" baseline="0" dirty="0" err="1"/>
              <a:t>l’Emploi</a:t>
            </a:r>
            <a:r>
              <a:rPr lang="en-US" baseline="0" dirty="0"/>
              <a:t>, 12. </a:t>
            </a:r>
            <a:r>
              <a:rPr lang="en-US" baseline="0" dirty="0" err="1"/>
              <a:t>Bericht</a:t>
            </a:r>
            <a:r>
              <a:rPr lang="en-US" baseline="0" dirty="0"/>
              <a:t>, </a:t>
            </a:r>
            <a:r>
              <a:rPr lang="en-US" baseline="0" dirty="0" err="1"/>
              <a:t>Januar</a:t>
            </a:r>
            <a:r>
              <a:rPr lang="en-US" baseline="0" dirty="0"/>
              <a:t> 2021.</a:t>
            </a:r>
            <a:endParaRPr lang="en-GB" dirty="0"/>
          </a:p>
        </p:txBody>
      </p:sp>
      <p:sp>
        <p:nvSpPr>
          <p:cNvPr id="4" name="Slide Number Placeholder 3"/>
          <p:cNvSpPr>
            <a:spLocks noGrp="1"/>
          </p:cNvSpPr>
          <p:nvPr>
            <p:ph type="sldNum" sz="quarter" idx="10"/>
          </p:nvPr>
        </p:nvSpPr>
        <p:spPr/>
        <p:txBody>
          <a:bodyPr/>
          <a:lstStyle/>
          <a:p>
            <a:fld id="{59CF2995-AB43-4B7C-B8CD-9DC7C3692A9C}" type="slidenum">
              <a:rPr lang="en-GB" smtClean="0"/>
              <a:t>2</a:t>
            </a:fld>
            <a:endParaRPr lang="en-GB" dirty="0"/>
          </a:p>
        </p:txBody>
      </p:sp>
    </p:spTree>
    <p:extLst>
      <p:ext uri="{BB962C8B-B14F-4D97-AF65-F5344CB8AC3E}">
        <p14:creationId xmlns:p14="http://schemas.microsoft.com/office/powerpoint/2010/main" val="27076133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LU" dirty="0"/>
              <a:t>Source: Annual Report </a:t>
            </a:r>
            <a:r>
              <a:rPr lang="de-LU" dirty="0" err="1"/>
              <a:t>of</a:t>
            </a:r>
            <a:r>
              <a:rPr lang="de-LU" baseline="0" dirty="0"/>
              <a:t> Labour Mobility 2020.</a:t>
            </a:r>
            <a:endParaRPr lang="de-LU" dirty="0"/>
          </a:p>
          <a:p>
            <a:endParaRPr lang="de-LU" dirty="0"/>
          </a:p>
          <a:p>
            <a:r>
              <a:rPr lang="de-LU" dirty="0"/>
              <a:t>Germany: </a:t>
            </a:r>
            <a:r>
              <a:rPr lang="de-LU" dirty="0" err="1"/>
              <a:t>many</a:t>
            </a:r>
            <a:r>
              <a:rPr lang="de-LU" dirty="0"/>
              <a:t> </a:t>
            </a:r>
            <a:r>
              <a:rPr lang="de-LU" dirty="0" err="1"/>
              <a:t>persons</a:t>
            </a:r>
            <a:r>
              <a:rPr lang="de-LU" dirty="0"/>
              <a:t> </a:t>
            </a:r>
            <a:r>
              <a:rPr lang="de-LU" dirty="0" err="1"/>
              <a:t>from</a:t>
            </a:r>
            <a:r>
              <a:rPr lang="de-LU" dirty="0"/>
              <a:t> PL,</a:t>
            </a:r>
            <a:r>
              <a:rPr lang="de-LU" baseline="0" dirty="0"/>
              <a:t> AT, FR, BE, NL </a:t>
            </a:r>
            <a:r>
              <a:rPr lang="de-LU" baseline="0" dirty="0" err="1"/>
              <a:t>and</a:t>
            </a:r>
            <a:r>
              <a:rPr lang="de-LU" baseline="0" dirty="0"/>
              <a:t> DK</a:t>
            </a:r>
          </a:p>
          <a:p>
            <a:r>
              <a:rPr lang="de-LU" baseline="0" dirty="0"/>
              <a:t>AT: </a:t>
            </a:r>
            <a:r>
              <a:rPr lang="de-LU" baseline="0" dirty="0" err="1"/>
              <a:t>from</a:t>
            </a:r>
            <a:r>
              <a:rPr lang="de-LU" baseline="0" dirty="0"/>
              <a:t> CZ, SK </a:t>
            </a:r>
            <a:r>
              <a:rPr lang="de-LU" baseline="0" dirty="0" err="1"/>
              <a:t>and</a:t>
            </a:r>
            <a:r>
              <a:rPr lang="de-LU" baseline="0" dirty="0"/>
              <a:t> HU</a:t>
            </a:r>
          </a:p>
          <a:p>
            <a:r>
              <a:rPr lang="de-LU" baseline="0" dirty="0"/>
              <a:t>LU: </a:t>
            </a:r>
            <a:r>
              <a:rPr lang="de-LU" baseline="0" dirty="0" err="1"/>
              <a:t>from</a:t>
            </a:r>
            <a:r>
              <a:rPr lang="de-LU" baseline="0" dirty="0"/>
              <a:t> BE, DE, FR </a:t>
            </a:r>
          </a:p>
          <a:p>
            <a:r>
              <a:rPr lang="de-LU" baseline="0" dirty="0"/>
              <a:t>CH: </a:t>
            </a:r>
            <a:r>
              <a:rPr lang="de-LU" baseline="0" dirty="0" err="1"/>
              <a:t>from</a:t>
            </a:r>
            <a:r>
              <a:rPr lang="de-LU" baseline="0" dirty="0"/>
              <a:t> IT, FR, DE </a:t>
            </a:r>
            <a:r>
              <a:rPr lang="de-LU" baseline="0" dirty="0" err="1"/>
              <a:t>and</a:t>
            </a:r>
            <a:r>
              <a:rPr lang="de-LU" baseline="0" dirty="0"/>
              <a:t> AT</a:t>
            </a:r>
            <a:endParaRPr lang="en-GB" dirty="0"/>
          </a:p>
        </p:txBody>
      </p:sp>
      <p:sp>
        <p:nvSpPr>
          <p:cNvPr id="4" name="Slide Number Placeholder 3"/>
          <p:cNvSpPr>
            <a:spLocks noGrp="1"/>
          </p:cNvSpPr>
          <p:nvPr>
            <p:ph type="sldNum" sz="quarter" idx="10"/>
          </p:nvPr>
        </p:nvSpPr>
        <p:spPr/>
        <p:txBody>
          <a:bodyPr/>
          <a:lstStyle/>
          <a:p>
            <a:fld id="{59CF2995-AB43-4B7C-B8CD-9DC7C3692A9C}" type="slidenum">
              <a:rPr lang="en-GB" smtClean="0"/>
              <a:t>3</a:t>
            </a:fld>
            <a:endParaRPr lang="en-GB" dirty="0"/>
          </a:p>
        </p:txBody>
      </p:sp>
    </p:spTree>
    <p:extLst>
      <p:ext uri="{BB962C8B-B14F-4D97-AF65-F5344CB8AC3E}">
        <p14:creationId xmlns:p14="http://schemas.microsoft.com/office/powerpoint/2010/main" val="4353173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LU" dirty="0"/>
              <a:t>Source:</a:t>
            </a:r>
            <a:r>
              <a:rPr lang="de-LU" baseline="0" dirty="0"/>
              <a:t> Annual Report </a:t>
            </a:r>
            <a:r>
              <a:rPr lang="de-LU" baseline="0" dirty="0" err="1"/>
              <a:t>of</a:t>
            </a:r>
            <a:r>
              <a:rPr lang="de-LU" baseline="0" dirty="0"/>
              <a:t> Labour Mobility 2020.</a:t>
            </a:r>
            <a:endParaRPr lang="de-LU" dirty="0"/>
          </a:p>
          <a:p>
            <a:endParaRPr lang="de-LU" dirty="0"/>
          </a:p>
          <a:p>
            <a:r>
              <a:rPr lang="de-LU" dirty="0"/>
              <a:t>FR</a:t>
            </a:r>
            <a:r>
              <a:rPr lang="de-LU" baseline="0" dirty="0"/>
              <a:t> </a:t>
            </a:r>
            <a:r>
              <a:rPr lang="de-LU" baseline="0" dirty="0" err="1"/>
              <a:t>commute</a:t>
            </a:r>
            <a:r>
              <a:rPr lang="de-LU" baseline="0" dirty="0"/>
              <a:t> </a:t>
            </a:r>
            <a:r>
              <a:rPr lang="de-LU" baseline="0" dirty="0" err="1"/>
              <a:t>mainly</a:t>
            </a:r>
            <a:r>
              <a:rPr lang="de-LU" baseline="0" dirty="0"/>
              <a:t> </a:t>
            </a:r>
            <a:r>
              <a:rPr lang="de-LU" baseline="0" dirty="0" err="1"/>
              <a:t>to</a:t>
            </a:r>
            <a:r>
              <a:rPr lang="de-LU" baseline="0" dirty="0"/>
              <a:t> LU </a:t>
            </a:r>
            <a:r>
              <a:rPr lang="de-LU" baseline="0" dirty="0" err="1"/>
              <a:t>and</a:t>
            </a:r>
            <a:r>
              <a:rPr lang="de-LU" baseline="0" dirty="0"/>
              <a:t> CH, but also </a:t>
            </a:r>
            <a:r>
              <a:rPr lang="de-LU" baseline="0" dirty="0" err="1"/>
              <a:t>to</a:t>
            </a:r>
            <a:r>
              <a:rPr lang="de-LU" baseline="0" dirty="0"/>
              <a:t> DE.</a:t>
            </a:r>
          </a:p>
          <a:p>
            <a:r>
              <a:rPr lang="de-LU" baseline="0" dirty="0"/>
              <a:t>DE </a:t>
            </a:r>
            <a:r>
              <a:rPr lang="de-LU" baseline="0" dirty="0" err="1"/>
              <a:t>commute</a:t>
            </a:r>
            <a:r>
              <a:rPr lang="de-LU" baseline="0" dirty="0"/>
              <a:t> </a:t>
            </a:r>
            <a:r>
              <a:rPr lang="de-LU" baseline="0" dirty="0" err="1"/>
              <a:t>to</a:t>
            </a:r>
            <a:r>
              <a:rPr lang="de-LU" baseline="0" dirty="0"/>
              <a:t> LU, CH </a:t>
            </a:r>
            <a:r>
              <a:rPr lang="de-LU" baseline="0" dirty="0" err="1"/>
              <a:t>some</a:t>
            </a:r>
            <a:r>
              <a:rPr lang="de-LU" baseline="0" dirty="0"/>
              <a:t> </a:t>
            </a:r>
            <a:r>
              <a:rPr lang="de-LU" baseline="0" dirty="0" err="1"/>
              <a:t>to</a:t>
            </a:r>
            <a:r>
              <a:rPr lang="de-LU" baseline="0" dirty="0"/>
              <a:t> BE, NL </a:t>
            </a:r>
            <a:r>
              <a:rPr lang="de-LU" baseline="0" dirty="0" err="1"/>
              <a:t>and</a:t>
            </a:r>
            <a:r>
              <a:rPr lang="de-LU" baseline="0" dirty="0"/>
              <a:t> AT</a:t>
            </a:r>
          </a:p>
          <a:p>
            <a:r>
              <a:rPr lang="de-LU" baseline="0" dirty="0"/>
              <a:t>PL </a:t>
            </a:r>
            <a:r>
              <a:rPr lang="de-LU" baseline="0" dirty="0" err="1"/>
              <a:t>mainly</a:t>
            </a:r>
            <a:r>
              <a:rPr lang="de-LU" baseline="0" dirty="0"/>
              <a:t> </a:t>
            </a:r>
            <a:r>
              <a:rPr lang="de-LU" baseline="0" dirty="0" err="1"/>
              <a:t>to</a:t>
            </a:r>
            <a:r>
              <a:rPr lang="de-LU" baseline="0" dirty="0"/>
              <a:t> DE</a:t>
            </a:r>
            <a:endParaRPr lang="en-GB" dirty="0"/>
          </a:p>
        </p:txBody>
      </p:sp>
      <p:sp>
        <p:nvSpPr>
          <p:cNvPr id="4" name="Slide Number Placeholder 3"/>
          <p:cNvSpPr>
            <a:spLocks noGrp="1"/>
          </p:cNvSpPr>
          <p:nvPr>
            <p:ph type="sldNum" sz="quarter" idx="10"/>
          </p:nvPr>
        </p:nvSpPr>
        <p:spPr/>
        <p:txBody>
          <a:bodyPr/>
          <a:lstStyle/>
          <a:p>
            <a:fld id="{59CF2995-AB43-4B7C-B8CD-9DC7C3692A9C}" type="slidenum">
              <a:rPr lang="en-GB" smtClean="0"/>
              <a:t>4</a:t>
            </a:fld>
            <a:endParaRPr lang="en-GB" dirty="0"/>
          </a:p>
        </p:txBody>
      </p:sp>
    </p:spTree>
    <p:extLst>
      <p:ext uri="{BB962C8B-B14F-4D97-AF65-F5344CB8AC3E}">
        <p14:creationId xmlns:p14="http://schemas.microsoft.com/office/powerpoint/2010/main" val="17977807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LU" dirty="0"/>
          </a:p>
          <a:p>
            <a:r>
              <a:rPr lang="de-LU" dirty="0"/>
              <a:t>Data: </a:t>
            </a:r>
            <a:r>
              <a:rPr lang="de-LU" dirty="0" err="1"/>
              <a:t>we</a:t>
            </a:r>
            <a:r>
              <a:rPr lang="de-LU" dirty="0"/>
              <a:t> </a:t>
            </a:r>
            <a:r>
              <a:rPr lang="de-LU" dirty="0" err="1"/>
              <a:t>have</a:t>
            </a:r>
            <a:r>
              <a:rPr lang="de-LU" dirty="0"/>
              <a:t> </a:t>
            </a:r>
            <a:r>
              <a:rPr lang="de-LU" dirty="0" err="1"/>
              <a:t>numbers</a:t>
            </a:r>
            <a:r>
              <a:rPr lang="de-LU" baseline="0" dirty="0"/>
              <a:t> </a:t>
            </a:r>
            <a:r>
              <a:rPr lang="de-LU" baseline="0" dirty="0" err="1"/>
              <a:t>of</a:t>
            </a:r>
            <a:r>
              <a:rPr lang="de-LU" baseline="0" dirty="0"/>
              <a:t> </a:t>
            </a:r>
            <a:r>
              <a:rPr lang="de-LU" baseline="0" dirty="0" err="1"/>
              <a:t>the</a:t>
            </a:r>
            <a:r>
              <a:rPr lang="de-LU" baseline="0" dirty="0"/>
              <a:t> </a:t>
            </a:r>
            <a:r>
              <a:rPr lang="de-LU" baseline="0" dirty="0" err="1"/>
              <a:t>cross-border</a:t>
            </a:r>
            <a:r>
              <a:rPr lang="de-LU" baseline="0" dirty="0"/>
              <a:t> </a:t>
            </a:r>
            <a:r>
              <a:rPr lang="de-LU" baseline="0" dirty="0" err="1"/>
              <a:t>workers</a:t>
            </a:r>
            <a:r>
              <a:rPr lang="de-LU" baseline="0" dirty="0"/>
              <a:t>. </a:t>
            </a:r>
            <a:r>
              <a:rPr lang="de-LU" baseline="0" dirty="0" err="1"/>
              <a:t>However</a:t>
            </a:r>
            <a:r>
              <a:rPr lang="de-LU" baseline="0" dirty="0"/>
              <a:t>, </a:t>
            </a:r>
            <a:r>
              <a:rPr lang="de-LU" baseline="0" dirty="0" err="1"/>
              <a:t>there</a:t>
            </a:r>
            <a:r>
              <a:rPr lang="de-LU" baseline="0" dirty="0"/>
              <a:t> </a:t>
            </a:r>
            <a:r>
              <a:rPr lang="de-LU" baseline="0" dirty="0" err="1"/>
              <a:t>are</a:t>
            </a:r>
            <a:r>
              <a:rPr lang="de-LU" baseline="0" dirty="0"/>
              <a:t> </a:t>
            </a:r>
            <a:r>
              <a:rPr lang="de-LU" baseline="0" dirty="0" err="1"/>
              <a:t>no</a:t>
            </a:r>
            <a:r>
              <a:rPr lang="de-LU" baseline="0" dirty="0"/>
              <a:t> </a:t>
            </a:r>
            <a:r>
              <a:rPr lang="de-LU" baseline="0" dirty="0" err="1"/>
              <a:t>numbers</a:t>
            </a:r>
            <a:r>
              <a:rPr lang="de-LU" baseline="0" dirty="0"/>
              <a:t> on </a:t>
            </a:r>
            <a:r>
              <a:rPr lang="de-LU" baseline="0" dirty="0" err="1"/>
              <a:t>how</a:t>
            </a:r>
            <a:r>
              <a:rPr lang="de-LU" baseline="0" dirty="0"/>
              <a:t> </a:t>
            </a:r>
            <a:r>
              <a:rPr lang="de-LU" baseline="0" dirty="0" err="1"/>
              <a:t>many</a:t>
            </a:r>
            <a:r>
              <a:rPr lang="de-LU" baseline="0" dirty="0"/>
              <a:t> </a:t>
            </a:r>
            <a:r>
              <a:rPr lang="de-LU" baseline="0" dirty="0" err="1"/>
              <a:t>of</a:t>
            </a:r>
            <a:r>
              <a:rPr lang="de-LU" baseline="0" dirty="0"/>
              <a:t> </a:t>
            </a:r>
            <a:r>
              <a:rPr lang="de-LU" baseline="0" dirty="0" err="1"/>
              <a:t>these</a:t>
            </a:r>
            <a:r>
              <a:rPr lang="de-LU" baseline="0" dirty="0"/>
              <a:t> </a:t>
            </a:r>
            <a:r>
              <a:rPr lang="de-LU" baseline="0" dirty="0" err="1"/>
              <a:t>cross-border</a:t>
            </a:r>
            <a:r>
              <a:rPr lang="de-LU" baseline="0" dirty="0"/>
              <a:t> </a:t>
            </a:r>
            <a:r>
              <a:rPr lang="de-LU" baseline="0" dirty="0" err="1"/>
              <a:t>workers</a:t>
            </a:r>
            <a:r>
              <a:rPr lang="de-LU" baseline="0" dirty="0"/>
              <a:t> </a:t>
            </a:r>
            <a:r>
              <a:rPr lang="de-LU" baseline="0" dirty="0" err="1"/>
              <a:t>actually</a:t>
            </a:r>
            <a:r>
              <a:rPr lang="de-LU" baseline="0" dirty="0"/>
              <a:t> </a:t>
            </a:r>
            <a:r>
              <a:rPr lang="de-LU" baseline="0" dirty="0" err="1"/>
              <a:t>telework</a:t>
            </a:r>
            <a:r>
              <a:rPr lang="de-LU" baseline="0" dirty="0"/>
              <a:t>.</a:t>
            </a:r>
          </a:p>
          <a:p>
            <a:endParaRPr lang="de-LU" baseline="0" dirty="0"/>
          </a:p>
          <a:p>
            <a:r>
              <a:rPr lang="en-US" dirty="0"/>
              <a:t>Many cross-border workers from Eastern Member States</a:t>
            </a:r>
          </a:p>
          <a:p>
            <a:r>
              <a:rPr lang="en-US" dirty="0"/>
              <a:t>Less likely of a frequent return to home</a:t>
            </a:r>
          </a:p>
          <a:p>
            <a:r>
              <a:rPr lang="en-US" dirty="0"/>
              <a:t>Less likely of regular cross-border teleworker (i.e. truck driver,</a:t>
            </a:r>
            <a:r>
              <a:rPr lang="en-US" baseline="0" dirty="0"/>
              <a:t> care of elder people)</a:t>
            </a:r>
            <a:endParaRPr lang="en-US" dirty="0"/>
          </a:p>
          <a:p>
            <a:endParaRPr lang="en-GB" dirty="0"/>
          </a:p>
        </p:txBody>
      </p:sp>
      <p:sp>
        <p:nvSpPr>
          <p:cNvPr id="4" name="Slide Number Placeholder 3"/>
          <p:cNvSpPr>
            <a:spLocks noGrp="1"/>
          </p:cNvSpPr>
          <p:nvPr>
            <p:ph type="sldNum" sz="quarter" idx="10"/>
          </p:nvPr>
        </p:nvSpPr>
        <p:spPr/>
        <p:txBody>
          <a:bodyPr/>
          <a:lstStyle/>
          <a:p>
            <a:fld id="{59CF2995-AB43-4B7C-B8CD-9DC7C3692A9C}" type="slidenum">
              <a:rPr lang="en-GB" smtClean="0"/>
              <a:t>5</a:t>
            </a:fld>
            <a:endParaRPr lang="en-GB" dirty="0"/>
          </a:p>
        </p:txBody>
      </p:sp>
    </p:spTree>
    <p:extLst>
      <p:ext uri="{BB962C8B-B14F-4D97-AF65-F5344CB8AC3E}">
        <p14:creationId xmlns:p14="http://schemas.microsoft.com/office/powerpoint/2010/main" val="39867376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eaLnBrk="1" fontAlgn="ctr" latinLnBrk="0" hangingPunct="1"/>
            <a:r>
              <a:rPr lang="fr-BE" sz="1200" b="1" i="0" u="none" strike="noStrike" kern="1200" dirty="0" err="1">
                <a:solidFill>
                  <a:schemeClr val="tx1"/>
                </a:solidFill>
                <a:effectLst/>
                <a:latin typeface="+mn-lt"/>
                <a:ea typeface="+mn-ea"/>
                <a:cs typeface="+mn-cs"/>
              </a:rPr>
              <a:t>Difficult</a:t>
            </a:r>
            <a:r>
              <a:rPr lang="fr-BE" sz="1200" b="1" i="0" u="none" strike="noStrike" kern="1200" baseline="0" dirty="0">
                <a:solidFill>
                  <a:schemeClr val="tx1"/>
                </a:solidFill>
                <a:effectLst/>
                <a:latin typeface="+mn-lt"/>
                <a:ea typeface="+mn-ea"/>
                <a:cs typeface="+mn-cs"/>
              </a:rPr>
              <a:t> provision, all 3 </a:t>
            </a:r>
            <a:r>
              <a:rPr lang="fr-BE" sz="1200" b="1" i="0" u="none" strike="noStrike" kern="1200" baseline="0" dirty="0" err="1">
                <a:solidFill>
                  <a:schemeClr val="tx1"/>
                </a:solidFill>
                <a:effectLst/>
                <a:latin typeface="+mn-lt"/>
                <a:ea typeface="+mn-ea"/>
                <a:cs typeface="+mn-cs"/>
              </a:rPr>
              <a:t>negative</a:t>
            </a:r>
            <a:r>
              <a:rPr lang="fr-BE" sz="1200" b="1" i="0" u="none" strike="noStrike" kern="1200" baseline="0" dirty="0">
                <a:solidFill>
                  <a:schemeClr val="tx1"/>
                </a:solidFill>
                <a:effectLst/>
                <a:latin typeface="+mn-lt"/>
                <a:ea typeface="+mn-ea"/>
                <a:cs typeface="+mn-cs"/>
              </a:rPr>
              <a:t> </a:t>
            </a:r>
            <a:r>
              <a:rPr lang="fr-BE" sz="1200" b="1" i="0" u="none" strike="noStrike" kern="1200" baseline="0" dirty="0" err="1">
                <a:solidFill>
                  <a:schemeClr val="tx1"/>
                </a:solidFill>
                <a:effectLst/>
                <a:latin typeface="+mn-lt"/>
                <a:ea typeface="+mn-ea"/>
                <a:cs typeface="+mn-cs"/>
              </a:rPr>
              <a:t>requirements</a:t>
            </a:r>
            <a:r>
              <a:rPr lang="fr-BE" sz="1200" b="1" i="0" u="none" strike="noStrike" kern="1200" baseline="0" dirty="0">
                <a:solidFill>
                  <a:schemeClr val="tx1"/>
                </a:solidFill>
                <a:effectLst/>
                <a:latin typeface="+mn-lt"/>
                <a:ea typeface="+mn-ea"/>
                <a:cs typeface="+mn-cs"/>
              </a:rPr>
              <a:t> </a:t>
            </a:r>
            <a:r>
              <a:rPr lang="fr-BE" sz="1200" b="1" i="0" u="none" strike="noStrike" kern="1200" baseline="0" dirty="0" err="1">
                <a:solidFill>
                  <a:schemeClr val="tx1"/>
                </a:solidFill>
                <a:effectLst/>
                <a:latin typeface="+mn-lt"/>
                <a:ea typeface="+mn-ea"/>
                <a:cs typeface="+mn-cs"/>
              </a:rPr>
              <a:t>need</a:t>
            </a:r>
            <a:r>
              <a:rPr lang="fr-BE" sz="1200" b="1" i="0" u="none" strike="noStrike" kern="1200" baseline="0" dirty="0">
                <a:solidFill>
                  <a:schemeClr val="tx1"/>
                </a:solidFill>
                <a:effectLst/>
                <a:latin typeface="+mn-lt"/>
                <a:ea typeface="+mn-ea"/>
                <a:cs typeface="+mn-cs"/>
              </a:rPr>
              <a:t> to </a:t>
            </a:r>
            <a:r>
              <a:rPr lang="fr-BE" sz="1200" b="1" i="0" u="none" strike="noStrike" kern="1200" baseline="0" dirty="0" err="1">
                <a:solidFill>
                  <a:schemeClr val="tx1"/>
                </a:solidFill>
                <a:effectLst/>
                <a:latin typeface="+mn-lt"/>
                <a:ea typeface="+mn-ea"/>
                <a:cs typeface="+mn-cs"/>
              </a:rPr>
              <a:t>be</a:t>
            </a:r>
            <a:r>
              <a:rPr lang="fr-BE" sz="1200" b="1" i="0" u="none" strike="noStrike" kern="1200" baseline="0" dirty="0">
                <a:solidFill>
                  <a:schemeClr val="tx1"/>
                </a:solidFill>
                <a:effectLst/>
                <a:latin typeface="+mn-lt"/>
                <a:ea typeface="+mn-ea"/>
                <a:cs typeface="+mn-cs"/>
              </a:rPr>
              <a:t> </a:t>
            </a:r>
            <a:r>
              <a:rPr lang="fr-BE" sz="1200" b="1" i="0" u="none" strike="noStrike" kern="1200" baseline="0" dirty="0" err="1">
                <a:solidFill>
                  <a:schemeClr val="tx1"/>
                </a:solidFill>
                <a:effectLst/>
                <a:latin typeface="+mn-lt"/>
                <a:ea typeface="+mn-ea"/>
                <a:cs typeface="+mn-cs"/>
              </a:rPr>
              <a:t>fulfilled</a:t>
            </a:r>
            <a:r>
              <a:rPr lang="fr-BE" sz="1200" b="1" i="0" u="none" strike="noStrike" kern="1200" baseline="0" dirty="0">
                <a:solidFill>
                  <a:schemeClr val="tx1"/>
                </a:solidFill>
                <a:effectLst/>
                <a:latin typeface="+mn-lt"/>
                <a:ea typeface="+mn-ea"/>
                <a:cs typeface="+mn-cs"/>
              </a:rPr>
              <a:t>. It </a:t>
            </a:r>
            <a:r>
              <a:rPr lang="fr-BE" sz="1200" b="1" i="0" u="none" strike="noStrike" kern="1200" baseline="0" dirty="0" err="1">
                <a:solidFill>
                  <a:schemeClr val="tx1"/>
                </a:solidFill>
                <a:effectLst/>
                <a:latin typeface="+mn-lt"/>
                <a:ea typeface="+mn-ea"/>
                <a:cs typeface="+mn-cs"/>
              </a:rPr>
              <a:t>is</a:t>
            </a:r>
            <a:r>
              <a:rPr lang="fr-BE" sz="1200" b="1" i="0" u="none" strike="noStrike" kern="1200" baseline="0" dirty="0">
                <a:solidFill>
                  <a:schemeClr val="tx1"/>
                </a:solidFill>
                <a:effectLst/>
                <a:latin typeface="+mn-lt"/>
                <a:ea typeface="+mn-ea"/>
                <a:cs typeface="+mn-cs"/>
              </a:rPr>
              <a:t> </a:t>
            </a:r>
            <a:r>
              <a:rPr lang="fr-BE" sz="1200" b="1" i="0" u="none" strike="noStrike" kern="1200" baseline="0" dirty="0" err="1">
                <a:solidFill>
                  <a:schemeClr val="tx1"/>
                </a:solidFill>
                <a:effectLst/>
                <a:latin typeface="+mn-lt"/>
                <a:ea typeface="+mn-ea"/>
                <a:cs typeface="+mn-cs"/>
              </a:rPr>
              <a:t>easier</a:t>
            </a:r>
            <a:r>
              <a:rPr lang="fr-BE" sz="1200" b="1" i="0" u="none" strike="noStrike" kern="1200" baseline="0" dirty="0">
                <a:solidFill>
                  <a:schemeClr val="tx1"/>
                </a:solidFill>
                <a:effectLst/>
                <a:latin typeface="+mn-lt"/>
                <a:ea typeface="+mn-ea"/>
                <a:cs typeface="+mn-cs"/>
              </a:rPr>
              <a:t>, to </a:t>
            </a:r>
            <a:r>
              <a:rPr lang="fr-BE" sz="1200" b="1" i="0" u="none" strike="noStrike" kern="1200" baseline="0" dirty="0" err="1">
                <a:solidFill>
                  <a:schemeClr val="tx1"/>
                </a:solidFill>
                <a:effectLst/>
                <a:latin typeface="+mn-lt"/>
                <a:ea typeface="+mn-ea"/>
                <a:cs typeface="+mn-cs"/>
              </a:rPr>
              <a:t>reformulate</a:t>
            </a:r>
            <a:r>
              <a:rPr lang="fr-BE" sz="1200" b="1" i="0" u="none" strike="noStrike" kern="1200" baseline="0" dirty="0">
                <a:solidFill>
                  <a:schemeClr val="tx1"/>
                </a:solidFill>
                <a:effectLst/>
                <a:latin typeface="+mn-lt"/>
                <a:ea typeface="+mn-ea"/>
                <a:cs typeface="+mn-cs"/>
              </a:rPr>
              <a:t> the provision as positive </a:t>
            </a:r>
            <a:r>
              <a:rPr lang="fr-BE" sz="1200" b="1" i="0" u="none" strike="noStrike" kern="1200" baseline="0" dirty="0" err="1">
                <a:solidFill>
                  <a:schemeClr val="tx1"/>
                </a:solidFill>
                <a:effectLst/>
                <a:latin typeface="+mn-lt"/>
                <a:ea typeface="+mn-ea"/>
                <a:cs typeface="+mn-cs"/>
              </a:rPr>
              <a:t>requirement</a:t>
            </a:r>
            <a:r>
              <a:rPr lang="fr-BE" sz="1200" b="1" i="0" u="none" strike="noStrike" kern="1200" baseline="0" dirty="0">
                <a:solidFill>
                  <a:schemeClr val="tx1"/>
                </a:solidFill>
                <a:effectLst/>
                <a:latin typeface="+mn-lt"/>
                <a:ea typeface="+mn-ea"/>
                <a:cs typeface="+mn-cs"/>
              </a:rPr>
              <a:t>, </a:t>
            </a:r>
            <a:r>
              <a:rPr lang="fr-BE" sz="1200" b="1" i="0" u="none" strike="noStrike" kern="1200" baseline="0" dirty="0" err="1">
                <a:solidFill>
                  <a:schemeClr val="tx1"/>
                </a:solidFill>
                <a:effectLst/>
                <a:latin typeface="+mn-lt"/>
                <a:ea typeface="+mn-ea"/>
                <a:cs typeface="+mn-cs"/>
              </a:rPr>
              <a:t>only</a:t>
            </a:r>
            <a:r>
              <a:rPr lang="fr-BE" sz="1200" b="1" i="0" u="none" strike="noStrike" kern="1200" baseline="0" dirty="0">
                <a:solidFill>
                  <a:schemeClr val="tx1"/>
                </a:solidFill>
                <a:effectLst/>
                <a:latin typeface="+mn-lt"/>
                <a:ea typeface="+mn-ea"/>
                <a:cs typeface="+mn-cs"/>
              </a:rPr>
              <a:t> 1 </a:t>
            </a:r>
            <a:r>
              <a:rPr lang="fr-BE" sz="1200" b="1" i="0" u="none" strike="noStrike" kern="1200" baseline="0" dirty="0" err="1">
                <a:solidFill>
                  <a:schemeClr val="tx1"/>
                </a:solidFill>
                <a:effectLst/>
                <a:latin typeface="+mn-lt"/>
                <a:ea typeface="+mn-ea"/>
                <a:cs typeface="+mn-cs"/>
              </a:rPr>
              <a:t>is</a:t>
            </a:r>
            <a:r>
              <a:rPr lang="fr-BE" sz="1200" b="1" i="0" u="none" strike="noStrike" kern="1200" baseline="0" dirty="0">
                <a:solidFill>
                  <a:schemeClr val="tx1"/>
                </a:solidFill>
                <a:effectLst/>
                <a:latin typeface="+mn-lt"/>
                <a:ea typeface="+mn-ea"/>
                <a:cs typeface="+mn-cs"/>
              </a:rPr>
              <a:t> </a:t>
            </a:r>
            <a:r>
              <a:rPr lang="fr-BE" sz="1200" b="1" i="0" u="none" strike="noStrike" kern="1200" baseline="0" dirty="0" err="1">
                <a:solidFill>
                  <a:schemeClr val="tx1"/>
                </a:solidFill>
                <a:effectLst/>
                <a:latin typeface="+mn-lt"/>
                <a:ea typeface="+mn-ea"/>
                <a:cs typeface="+mn-cs"/>
              </a:rPr>
              <a:t>needed</a:t>
            </a:r>
            <a:r>
              <a:rPr lang="fr-BE" sz="1200" b="1" i="0" u="none" strike="noStrike" kern="1200" baseline="0" dirty="0">
                <a:solidFill>
                  <a:schemeClr val="tx1"/>
                </a:solidFill>
                <a:effectLst/>
                <a:latin typeface="+mn-lt"/>
                <a:ea typeface="+mn-ea"/>
                <a:cs typeface="+mn-cs"/>
              </a:rPr>
              <a:t>. </a:t>
            </a:r>
            <a:endParaRPr lang="fr-BE" sz="1200" b="1" i="0" u="none" strike="noStrike" kern="1200" dirty="0">
              <a:solidFill>
                <a:schemeClr val="tx1"/>
              </a:solidFill>
              <a:effectLst/>
              <a:latin typeface="+mn-lt"/>
              <a:ea typeface="+mn-ea"/>
              <a:cs typeface="+mn-cs"/>
            </a:endParaRPr>
          </a:p>
          <a:p>
            <a:pPr rtl="0" eaLnBrk="1" fontAlgn="ctr" latinLnBrk="0" hangingPunct="1"/>
            <a:endParaRPr lang="fr-BE" sz="1200" b="1" i="0" u="none" strike="noStrike" kern="1200" dirty="0">
              <a:solidFill>
                <a:schemeClr val="tx1"/>
              </a:solidFill>
              <a:effectLst/>
              <a:latin typeface="+mn-lt"/>
              <a:ea typeface="+mn-ea"/>
              <a:cs typeface="+mn-cs"/>
            </a:endParaRPr>
          </a:p>
          <a:p>
            <a:pPr rtl="0" eaLnBrk="1" fontAlgn="ctr" latinLnBrk="0" hangingPunct="1"/>
            <a:r>
              <a:rPr lang="fr-BE" sz="1200" b="1" i="0" u="none" strike="noStrike" kern="1200" dirty="0" err="1">
                <a:solidFill>
                  <a:schemeClr val="tx1"/>
                </a:solidFill>
                <a:effectLst/>
                <a:latin typeface="+mn-lt"/>
                <a:ea typeface="+mn-ea"/>
                <a:cs typeface="+mn-cs"/>
              </a:rPr>
              <a:t>Taxing</a:t>
            </a:r>
            <a:r>
              <a:rPr lang="fr-BE" sz="1200" b="1" i="0" u="none" strike="noStrike" kern="1200" dirty="0">
                <a:solidFill>
                  <a:schemeClr val="tx1"/>
                </a:solidFill>
                <a:effectLst/>
                <a:latin typeface="+mn-lt"/>
                <a:ea typeface="+mn-ea"/>
                <a:cs typeface="+mn-cs"/>
              </a:rPr>
              <a:t> right </a:t>
            </a:r>
            <a:r>
              <a:rPr lang="fr-BE" sz="1200" b="1" i="0" u="none" strike="noStrike" kern="1200" dirty="0" err="1">
                <a:solidFill>
                  <a:schemeClr val="tx1"/>
                </a:solidFill>
                <a:effectLst/>
                <a:latin typeface="+mn-lt"/>
                <a:ea typeface="+mn-ea"/>
                <a:cs typeface="+mn-cs"/>
              </a:rPr>
              <a:t>with</a:t>
            </a:r>
            <a:r>
              <a:rPr lang="fr-BE" sz="1200" b="1" i="0" u="none" strike="noStrike" kern="1200" dirty="0">
                <a:solidFill>
                  <a:schemeClr val="tx1"/>
                </a:solidFill>
                <a:effectLst/>
                <a:latin typeface="+mn-lt"/>
                <a:ea typeface="+mn-ea"/>
                <a:cs typeface="+mn-cs"/>
              </a:rPr>
              <a:t> the state of </a:t>
            </a:r>
            <a:r>
              <a:rPr lang="fr-BE" sz="1200" b="1" i="0" u="none" strike="noStrike" kern="1200" dirty="0" err="1">
                <a:solidFill>
                  <a:schemeClr val="tx1"/>
                </a:solidFill>
                <a:effectLst/>
                <a:latin typeface="+mn-lt"/>
                <a:ea typeface="+mn-ea"/>
                <a:cs typeface="+mn-cs"/>
              </a:rPr>
              <a:t>activity</a:t>
            </a:r>
            <a:r>
              <a:rPr lang="fr-BE" sz="1200" b="1" i="0" u="none" strike="noStrike" kern="1200" dirty="0">
                <a:solidFill>
                  <a:schemeClr val="tx1"/>
                </a:solidFill>
                <a:effectLst/>
                <a:latin typeface="+mn-lt"/>
                <a:ea typeface="+mn-ea"/>
                <a:cs typeface="+mn-cs"/>
              </a:rPr>
              <a:t>: </a:t>
            </a:r>
            <a:endParaRPr lang="fr-BE" sz="1200" b="0" i="0" u="none" strike="noStrike" kern="1200" dirty="0">
              <a:solidFill>
                <a:schemeClr val="tx1"/>
              </a:solidFill>
              <a:effectLst/>
              <a:latin typeface="+mn-lt"/>
              <a:ea typeface="+mn-ea"/>
              <a:cs typeface="+mn-cs"/>
            </a:endParaRPr>
          </a:p>
          <a:p>
            <a:pPr rtl="0" eaLnBrk="1" fontAlgn="auto" latinLnBrk="0" hangingPunct="1"/>
            <a:r>
              <a:rPr lang="en-US" sz="1200" b="0" i="0" u="none" strike="noStrike" kern="1200" dirty="0">
                <a:solidFill>
                  <a:schemeClr val="tx1"/>
                </a:solidFill>
                <a:effectLst/>
                <a:latin typeface="+mn-lt"/>
                <a:ea typeface="+mn-ea"/>
                <a:cs typeface="+mn-cs"/>
              </a:rPr>
              <a:t>The employee is present in the source state for more than 183 days, or</a:t>
            </a:r>
            <a:endParaRPr lang="fr-BE" sz="1200" b="0" i="0" u="none" strike="noStrike" kern="1200" dirty="0">
              <a:solidFill>
                <a:schemeClr val="tx1"/>
              </a:solidFill>
              <a:effectLst/>
              <a:latin typeface="+mn-lt"/>
              <a:ea typeface="+mn-ea"/>
              <a:cs typeface="+mn-cs"/>
            </a:endParaRPr>
          </a:p>
          <a:p>
            <a:pPr rtl="0" eaLnBrk="1" fontAlgn="auto" latinLnBrk="0" hangingPunct="1"/>
            <a:r>
              <a:rPr lang="en-US" sz="1200" b="0" i="0" u="none" strike="noStrike" kern="1200" dirty="0">
                <a:solidFill>
                  <a:schemeClr val="tx1"/>
                </a:solidFill>
                <a:effectLst/>
                <a:latin typeface="+mn-lt"/>
                <a:ea typeface="+mn-ea"/>
                <a:cs typeface="+mn-cs"/>
              </a:rPr>
              <a:t>the remuneration is paid by, or on behalf, of an employer who is resident in the state of source, or</a:t>
            </a:r>
            <a:endParaRPr lang="fr-BE" sz="1200" b="0" i="0" u="none" strike="noStrike" kern="1200" dirty="0">
              <a:solidFill>
                <a:schemeClr val="tx1"/>
              </a:solidFill>
              <a:effectLst/>
              <a:latin typeface="+mn-lt"/>
              <a:ea typeface="+mn-ea"/>
              <a:cs typeface="+mn-cs"/>
            </a:endParaRPr>
          </a:p>
          <a:p>
            <a:pPr rtl="0" eaLnBrk="1" fontAlgn="auto" latinLnBrk="0" hangingPunct="1"/>
            <a:r>
              <a:rPr lang="en-US" sz="1200" b="0" i="0" u="none" strike="noStrike" kern="1200" dirty="0">
                <a:solidFill>
                  <a:schemeClr val="tx1"/>
                </a:solidFill>
                <a:effectLst/>
                <a:latin typeface="+mn-lt"/>
                <a:ea typeface="+mn-ea"/>
                <a:cs typeface="+mn-cs"/>
              </a:rPr>
              <a:t>the remuneration is borne by a permanent establishment, which the employer has in the other state</a:t>
            </a:r>
            <a:endParaRPr lang="fr-BE" sz="1200" b="0" i="0" u="none" strike="noStrike" kern="1200" dirty="0">
              <a:solidFill>
                <a:schemeClr val="tx1"/>
              </a:solidFill>
              <a:effectLst/>
              <a:latin typeface="+mn-lt"/>
              <a:ea typeface="+mn-ea"/>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endParaRPr lang="fr-BE" sz="1200" b="1" i="0" u="none" strike="noStrike" kern="1200" dirty="0">
              <a:solidFill>
                <a:schemeClr val="tx1"/>
              </a:solidFill>
              <a:effectLst/>
              <a:latin typeface="+mn-lt"/>
              <a:ea typeface="+mn-ea"/>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lang="fr-BE" sz="1200" b="1" i="0" u="none" strike="noStrike" kern="1200" dirty="0" err="1">
                <a:solidFill>
                  <a:schemeClr val="tx1"/>
                </a:solidFill>
                <a:effectLst/>
                <a:latin typeface="+mn-lt"/>
                <a:ea typeface="+mn-ea"/>
                <a:cs typeface="+mn-cs"/>
              </a:rPr>
              <a:t>Taxing</a:t>
            </a:r>
            <a:r>
              <a:rPr lang="fr-BE" sz="1200" b="1" i="0" u="none" strike="noStrike" kern="1200" dirty="0">
                <a:solidFill>
                  <a:schemeClr val="tx1"/>
                </a:solidFill>
                <a:effectLst/>
                <a:latin typeface="+mn-lt"/>
                <a:ea typeface="+mn-ea"/>
                <a:cs typeface="+mn-cs"/>
              </a:rPr>
              <a:t> right </a:t>
            </a:r>
            <a:r>
              <a:rPr lang="fr-BE" sz="1200" b="1" i="0" u="none" strike="noStrike" kern="1200" dirty="0" err="1">
                <a:solidFill>
                  <a:schemeClr val="tx1"/>
                </a:solidFill>
                <a:effectLst/>
                <a:latin typeface="+mn-lt"/>
                <a:ea typeface="+mn-ea"/>
                <a:cs typeface="+mn-cs"/>
              </a:rPr>
              <a:t>with</a:t>
            </a:r>
            <a:r>
              <a:rPr lang="fr-BE" sz="1200" b="1" i="0" u="none" strike="noStrike" kern="1200" dirty="0">
                <a:solidFill>
                  <a:schemeClr val="tx1"/>
                </a:solidFill>
                <a:effectLst/>
                <a:latin typeface="+mn-lt"/>
                <a:ea typeface="+mn-ea"/>
                <a:cs typeface="+mn-cs"/>
              </a:rPr>
              <a:t> state of </a:t>
            </a:r>
            <a:r>
              <a:rPr lang="fr-BE" sz="1200" b="1" i="0" u="none" strike="noStrike" kern="1200" dirty="0" err="1">
                <a:solidFill>
                  <a:schemeClr val="tx1"/>
                </a:solidFill>
                <a:effectLst/>
                <a:latin typeface="+mn-lt"/>
                <a:ea typeface="+mn-ea"/>
                <a:cs typeface="+mn-cs"/>
              </a:rPr>
              <a:t>residence</a:t>
            </a:r>
            <a:r>
              <a:rPr lang="fr-BE" sz="1200" b="1" i="0" u="none" strike="noStrike" kern="1200" dirty="0">
                <a:solidFill>
                  <a:schemeClr val="tx1"/>
                </a:solidFill>
                <a:effectLst/>
                <a:latin typeface="+mn-lt"/>
                <a:ea typeface="+mn-ea"/>
                <a:cs typeface="+mn-cs"/>
              </a:rPr>
              <a:t>:</a:t>
            </a:r>
            <a:endParaRPr lang="fr-BE" sz="1200" b="0" i="0" u="none" strike="noStrike" kern="1200" dirty="0">
              <a:solidFill>
                <a:schemeClr val="tx1"/>
              </a:solidFill>
              <a:effectLst/>
              <a:latin typeface="+mn-lt"/>
              <a:ea typeface="+mn-ea"/>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The employee is present in the state of source not more than 183 days, and</a:t>
            </a:r>
            <a:endParaRPr lang="fr-BE" sz="1200" b="0" i="0" u="none" strike="noStrike" kern="1200" dirty="0">
              <a:solidFill>
                <a:schemeClr val="tx1"/>
              </a:solidFill>
              <a:effectLst/>
              <a:latin typeface="+mn-lt"/>
              <a:ea typeface="+mn-ea"/>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the remuneration is paid by,</a:t>
            </a:r>
            <a:r>
              <a:rPr lang="en-US" sz="1200" b="0" i="0" u="none" strike="noStrike" kern="1200" baseline="0" dirty="0">
                <a:solidFill>
                  <a:schemeClr val="tx1"/>
                </a:solidFill>
                <a:effectLst/>
                <a:latin typeface="+mn-lt"/>
                <a:ea typeface="+mn-ea"/>
                <a:cs typeface="+mn-cs"/>
              </a:rPr>
              <a:t> or on behalf of, </a:t>
            </a:r>
            <a:r>
              <a:rPr lang="en-US" sz="1200" b="0" i="0" u="none" strike="noStrike" kern="1200" dirty="0">
                <a:solidFill>
                  <a:schemeClr val="tx1"/>
                </a:solidFill>
                <a:effectLst/>
                <a:latin typeface="+mn-lt"/>
                <a:ea typeface="+mn-ea"/>
                <a:cs typeface="+mn-cs"/>
              </a:rPr>
              <a:t>an employer who is not resident in the</a:t>
            </a:r>
            <a:r>
              <a:rPr lang="en-US" sz="1200" b="0" i="0" u="none" strike="noStrike" kern="1200" baseline="0" dirty="0">
                <a:solidFill>
                  <a:schemeClr val="tx1"/>
                </a:solidFill>
                <a:effectLst/>
                <a:latin typeface="+mn-lt"/>
                <a:ea typeface="+mn-ea"/>
                <a:cs typeface="+mn-cs"/>
              </a:rPr>
              <a:t> state of source</a:t>
            </a:r>
            <a:r>
              <a:rPr lang="en-US" sz="1200" b="0" i="0" u="none" strike="noStrike" kern="1200" dirty="0">
                <a:solidFill>
                  <a:schemeClr val="tx1"/>
                </a:solidFill>
                <a:effectLst/>
                <a:latin typeface="+mn-lt"/>
                <a:ea typeface="+mn-ea"/>
                <a:cs typeface="+mn-cs"/>
              </a:rPr>
              <a:t>,</a:t>
            </a:r>
            <a:r>
              <a:rPr lang="en-US" sz="1200" b="0" i="0" u="none" strike="noStrike" kern="1200" baseline="0" dirty="0">
                <a:solidFill>
                  <a:schemeClr val="tx1"/>
                </a:solidFill>
                <a:effectLst/>
                <a:latin typeface="+mn-lt"/>
                <a:ea typeface="+mn-ea"/>
                <a:cs typeface="+mn-cs"/>
              </a:rPr>
              <a:t> and</a:t>
            </a:r>
            <a:endParaRPr lang="fr-BE" sz="1200" b="0" i="0" u="none" strike="noStrike" kern="1200" dirty="0">
              <a:solidFill>
                <a:schemeClr val="tx1"/>
              </a:solidFill>
              <a:effectLst/>
              <a:latin typeface="+mn-lt"/>
              <a:ea typeface="+mn-ea"/>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the remuneration is not borne by a permanent establishment which the employer has in the state of source.</a:t>
            </a:r>
            <a:endParaRPr lang="fr-BE" sz="1200" b="0" i="0" u="none" strike="noStrike"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59CF2995-AB43-4B7C-B8CD-9DC7C3692A9C}" type="slidenum">
              <a:rPr lang="en-GB" smtClean="0"/>
              <a:t>6</a:t>
            </a:fld>
            <a:endParaRPr lang="en-GB" dirty="0"/>
          </a:p>
        </p:txBody>
      </p:sp>
    </p:spTree>
    <p:extLst>
      <p:ext uri="{BB962C8B-B14F-4D97-AF65-F5344CB8AC3E}">
        <p14:creationId xmlns:p14="http://schemas.microsoft.com/office/powerpoint/2010/main" val="15242609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LU" dirty="0"/>
          </a:p>
          <a:p>
            <a:r>
              <a:rPr lang="de-LU" dirty="0"/>
              <a:t>The</a:t>
            </a:r>
            <a:r>
              <a:rPr lang="de-LU" baseline="0" dirty="0"/>
              <a:t> </a:t>
            </a:r>
            <a:r>
              <a:rPr lang="de-LU" baseline="0" dirty="0" err="1"/>
              <a:t>benchmark</a:t>
            </a:r>
            <a:r>
              <a:rPr lang="de-LU" baseline="0" dirty="0"/>
              <a:t> </a:t>
            </a:r>
            <a:r>
              <a:rPr lang="de-LU" baseline="0" dirty="0" err="1"/>
              <a:t>would</a:t>
            </a:r>
            <a:r>
              <a:rPr lang="de-LU" baseline="0" dirty="0"/>
              <a:t> </a:t>
            </a:r>
            <a:r>
              <a:rPr lang="de-LU" baseline="0" dirty="0" err="1"/>
              <a:t>be</a:t>
            </a:r>
            <a:r>
              <a:rPr lang="de-LU" baseline="0" dirty="0"/>
              <a:t> </a:t>
            </a:r>
            <a:r>
              <a:rPr lang="de-LU" baseline="0" dirty="0" err="1"/>
              <a:t>to</a:t>
            </a:r>
            <a:r>
              <a:rPr lang="de-LU" baseline="0" dirty="0"/>
              <a:t> </a:t>
            </a:r>
            <a:r>
              <a:rPr lang="de-LU" baseline="0" dirty="0" err="1"/>
              <a:t>have</a:t>
            </a:r>
            <a:r>
              <a:rPr lang="de-LU" baseline="0" dirty="0"/>
              <a:t> </a:t>
            </a:r>
            <a:r>
              <a:rPr lang="de-LU" baseline="0" dirty="0" err="1"/>
              <a:t>alignment</a:t>
            </a:r>
            <a:r>
              <a:rPr lang="de-LU" baseline="0" dirty="0"/>
              <a:t> </a:t>
            </a:r>
            <a:r>
              <a:rPr lang="de-LU" baseline="0" dirty="0" err="1"/>
              <a:t>of</a:t>
            </a:r>
            <a:r>
              <a:rPr lang="de-LU" baseline="0" dirty="0"/>
              <a:t> </a:t>
            </a:r>
            <a:r>
              <a:rPr lang="de-LU" baseline="0" dirty="0" err="1"/>
              <a:t>income</a:t>
            </a:r>
            <a:r>
              <a:rPr lang="de-LU" baseline="0" dirty="0"/>
              <a:t> </a:t>
            </a:r>
            <a:r>
              <a:rPr lang="de-LU" baseline="0" dirty="0" err="1"/>
              <a:t>tax</a:t>
            </a:r>
            <a:r>
              <a:rPr lang="de-LU" baseline="0" dirty="0"/>
              <a:t> </a:t>
            </a:r>
            <a:r>
              <a:rPr lang="de-LU" baseline="0" dirty="0" err="1"/>
              <a:t>and</a:t>
            </a:r>
            <a:r>
              <a:rPr lang="de-LU" baseline="0" dirty="0"/>
              <a:t> </a:t>
            </a:r>
            <a:r>
              <a:rPr lang="de-LU" baseline="0" dirty="0" err="1"/>
              <a:t>social</a:t>
            </a:r>
            <a:r>
              <a:rPr lang="de-LU" baseline="0" dirty="0"/>
              <a:t> </a:t>
            </a:r>
            <a:r>
              <a:rPr lang="de-LU" baseline="0" dirty="0" err="1"/>
              <a:t>security</a:t>
            </a:r>
            <a:r>
              <a:rPr lang="de-LU" baseline="0" dirty="0"/>
              <a:t> </a:t>
            </a:r>
            <a:r>
              <a:rPr lang="de-LU" baseline="0" dirty="0" err="1"/>
              <a:t>system</a:t>
            </a:r>
            <a:r>
              <a:rPr lang="de-LU" baseline="0" dirty="0"/>
              <a:t>, </a:t>
            </a:r>
            <a:r>
              <a:rPr lang="de-LU" baseline="0" dirty="0" err="1"/>
              <a:t>preferably</a:t>
            </a:r>
            <a:r>
              <a:rPr lang="de-LU" baseline="0" dirty="0"/>
              <a:t> in </a:t>
            </a:r>
            <a:r>
              <a:rPr lang="de-LU" baseline="0" dirty="0" err="1"/>
              <a:t>state</a:t>
            </a:r>
            <a:r>
              <a:rPr lang="de-LU" baseline="0" dirty="0"/>
              <a:t> </a:t>
            </a:r>
            <a:r>
              <a:rPr lang="de-LU" baseline="0" dirty="0" err="1"/>
              <a:t>of</a:t>
            </a:r>
            <a:r>
              <a:rPr lang="de-LU" baseline="0" dirty="0"/>
              <a:t> </a:t>
            </a:r>
            <a:r>
              <a:rPr lang="de-LU" baseline="0" dirty="0" err="1"/>
              <a:t>residence</a:t>
            </a:r>
            <a:r>
              <a:rPr lang="de-LU" baseline="0" dirty="0"/>
              <a:t>.</a:t>
            </a:r>
          </a:p>
          <a:p>
            <a:endParaRPr lang="de-LU" baseline="0" dirty="0"/>
          </a:p>
          <a:p>
            <a:pPr marL="171450" indent="-171450">
              <a:buFontTx/>
              <a:buChar char="-"/>
            </a:pPr>
            <a:r>
              <a:rPr lang="de-LU" baseline="0" dirty="0" err="1"/>
              <a:t>only</a:t>
            </a:r>
            <a:r>
              <a:rPr lang="de-LU" baseline="0" dirty="0"/>
              <a:t> 1 </a:t>
            </a:r>
            <a:r>
              <a:rPr lang="de-LU" baseline="0" dirty="0" err="1"/>
              <a:t>tax</a:t>
            </a:r>
            <a:r>
              <a:rPr lang="de-LU" baseline="0" dirty="0"/>
              <a:t> </a:t>
            </a:r>
            <a:r>
              <a:rPr lang="de-LU" baseline="0" dirty="0" err="1"/>
              <a:t>declaration</a:t>
            </a:r>
            <a:r>
              <a:rPr lang="de-LU" baseline="0" dirty="0"/>
              <a:t> </a:t>
            </a:r>
            <a:r>
              <a:rPr lang="de-LU" baseline="0" dirty="0" err="1"/>
              <a:t>as</a:t>
            </a:r>
            <a:r>
              <a:rPr lang="de-LU" baseline="0" dirty="0"/>
              <a:t> </a:t>
            </a:r>
            <a:r>
              <a:rPr lang="de-LU" baseline="0" dirty="0" err="1"/>
              <a:t>no</a:t>
            </a:r>
            <a:r>
              <a:rPr lang="de-LU" baseline="0" dirty="0"/>
              <a:t> </a:t>
            </a:r>
            <a:r>
              <a:rPr lang="de-LU" baseline="0" dirty="0" err="1"/>
              <a:t>need</a:t>
            </a:r>
            <a:r>
              <a:rPr lang="de-LU" baseline="0" dirty="0"/>
              <a:t> in </a:t>
            </a:r>
            <a:r>
              <a:rPr lang="de-LU" baseline="0" dirty="0" err="1"/>
              <a:t>state</a:t>
            </a:r>
            <a:r>
              <a:rPr lang="de-LU" baseline="0" dirty="0"/>
              <a:t> </a:t>
            </a:r>
            <a:r>
              <a:rPr lang="de-LU" baseline="0" dirty="0" err="1"/>
              <a:t>of</a:t>
            </a:r>
            <a:r>
              <a:rPr lang="de-LU" baseline="0" dirty="0"/>
              <a:t> </a:t>
            </a:r>
            <a:r>
              <a:rPr lang="de-LU" baseline="0" dirty="0" err="1"/>
              <a:t>source</a:t>
            </a:r>
            <a:r>
              <a:rPr lang="de-LU" baseline="0" dirty="0"/>
              <a:t>. </a:t>
            </a:r>
          </a:p>
          <a:p>
            <a:pPr marL="171450" indent="-171450">
              <a:buFontTx/>
              <a:buChar char="-"/>
            </a:pPr>
            <a:endParaRPr lang="de-LU" baseline="0" dirty="0"/>
          </a:p>
          <a:p>
            <a:pPr marL="171450" indent="-171450">
              <a:buFontTx/>
              <a:buChar char="-"/>
            </a:pPr>
            <a:r>
              <a:rPr lang="en-US" baseline="0" dirty="0"/>
              <a:t>Alignment of income tax and social security would be desirable because the lack of coordination could lead in cross-border situations to an obstacle to the free movement. In purely domestic situations, the levying of social security contributions and of income taxes are coordinated and consistent. In cross-border situations, if income taxes and social security contributions are levied by different Member State, the different level of income taxes and social security contributions as well as different ways of financing of social security can lead to significant inconsistencies. This lack of coordination causes problems for cross-border workers and retired cross-border workers alike. As a result, individuals who use or previously used the right to free movement may receive benefits, suffer penalties or even undergo unequal treatment. Lack of coordination between taxation and social security schemes often has undesirable consequences and results in calculating behavior by cross-border workers and employers. </a:t>
            </a:r>
          </a:p>
          <a:p>
            <a:pPr marL="171450" indent="-171450">
              <a:buFontTx/>
              <a:buChar char="-"/>
            </a:pPr>
            <a:endParaRPr lang="de-LU" baseline="0" dirty="0"/>
          </a:p>
          <a:p>
            <a:pPr marL="171450" indent="-171450">
              <a:buFontTx/>
              <a:buChar char="-"/>
            </a:pPr>
            <a:endParaRPr lang="de-LU" baseline="0" dirty="0"/>
          </a:p>
        </p:txBody>
      </p:sp>
      <p:sp>
        <p:nvSpPr>
          <p:cNvPr id="4" name="Slide Number Placeholder 3"/>
          <p:cNvSpPr>
            <a:spLocks noGrp="1"/>
          </p:cNvSpPr>
          <p:nvPr>
            <p:ph type="sldNum" sz="quarter" idx="10"/>
          </p:nvPr>
        </p:nvSpPr>
        <p:spPr/>
        <p:txBody>
          <a:bodyPr/>
          <a:lstStyle/>
          <a:p>
            <a:fld id="{59CF2995-AB43-4B7C-B8CD-9DC7C3692A9C}" type="slidenum">
              <a:rPr lang="en-GB" smtClean="0"/>
              <a:t>7</a:t>
            </a:fld>
            <a:endParaRPr lang="en-GB" dirty="0"/>
          </a:p>
        </p:txBody>
      </p:sp>
    </p:spTree>
    <p:extLst>
      <p:ext uri="{BB962C8B-B14F-4D97-AF65-F5344CB8AC3E}">
        <p14:creationId xmlns:p14="http://schemas.microsoft.com/office/powerpoint/2010/main" val="14051153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De-</a:t>
            </a:r>
            <a:r>
              <a:rPr lang="en-US" b="1" dirty="0" err="1"/>
              <a:t>minimis</a:t>
            </a:r>
            <a:r>
              <a:rPr lang="en-US" b="1" dirty="0"/>
              <a:t>-Thresholds</a:t>
            </a:r>
            <a:r>
              <a:rPr lang="en-US" b="1" baseline="0" dirty="0"/>
              <a:t> (“</a:t>
            </a:r>
            <a:r>
              <a:rPr lang="en-US" b="1" baseline="0" dirty="0" err="1"/>
              <a:t>Bagatellgrenzen</a:t>
            </a:r>
            <a:r>
              <a:rPr lang="en-US" b="1" baseline="0" dirty="0"/>
              <a:t>”) in DTC:</a:t>
            </a:r>
            <a:endParaRPr lang="en-US" b="1" dirty="0"/>
          </a:p>
          <a:p>
            <a:endParaRPr lang="en-US" dirty="0"/>
          </a:p>
          <a:p>
            <a:r>
              <a:rPr lang="en-US" dirty="0"/>
              <a:t>DTC Germany – Luxembourg: the income needs to be apportioned between Luxembourg and Germany in the case where the employee does not work every day at the normal place of activity. However, according to the memorandum of understanding, there is a de-</a:t>
            </a:r>
            <a:r>
              <a:rPr lang="en-US" dirty="0" err="1"/>
              <a:t>minimis</a:t>
            </a:r>
            <a:r>
              <a:rPr lang="en-US" dirty="0"/>
              <a:t>-limit of max 19 days/year – if this limit is not exceeded, the employee may work from places other than the usual place of activity, for example missions, trainings or teleworking.</a:t>
            </a:r>
          </a:p>
          <a:p>
            <a:r>
              <a:rPr lang="en-US" dirty="0"/>
              <a:t> </a:t>
            </a:r>
          </a:p>
          <a:p>
            <a:r>
              <a:rPr lang="en-US" dirty="0"/>
              <a:t>DTC France – Luxembourg: a de-</a:t>
            </a:r>
            <a:r>
              <a:rPr lang="en-US" dirty="0" err="1"/>
              <a:t>minimis</a:t>
            </a:r>
            <a:r>
              <a:rPr lang="en-US" dirty="0"/>
              <a:t> limit of maximum  34 days/year  (increased from 29 days as of 1/1/2022).</a:t>
            </a:r>
          </a:p>
          <a:p>
            <a:r>
              <a:rPr lang="en-US" dirty="0"/>
              <a:t>DTC Belgium – Luxembourg: a de-</a:t>
            </a:r>
            <a:r>
              <a:rPr lang="en-US" dirty="0" err="1"/>
              <a:t>minimis</a:t>
            </a:r>
            <a:r>
              <a:rPr lang="en-US" dirty="0"/>
              <a:t> limit of maximum 34 days/year  (increased</a:t>
            </a:r>
            <a:r>
              <a:rPr lang="en-US" baseline="0" dirty="0"/>
              <a:t> from 24 days </a:t>
            </a:r>
            <a:r>
              <a:rPr lang="en-US" dirty="0"/>
              <a:t>as of 1/1/2022). </a:t>
            </a:r>
          </a:p>
          <a:p>
            <a:endParaRPr lang="en-US" dirty="0"/>
          </a:p>
          <a:p>
            <a:r>
              <a:rPr lang="en-US" b="1" dirty="0"/>
              <a:t>Specific</a:t>
            </a:r>
            <a:r>
              <a:rPr lang="en-US" b="1" baseline="0" dirty="0"/>
              <a:t> Cross-Border Commuter Provisions:</a:t>
            </a:r>
          </a:p>
          <a:p>
            <a:endParaRPr lang="en-US" baseline="0" dirty="0"/>
          </a:p>
          <a:p>
            <a:r>
              <a:rPr lang="en-US" b="1" dirty="0"/>
              <a:t>DTC Germany – France</a:t>
            </a:r>
          </a:p>
          <a:p>
            <a:r>
              <a:rPr lang="en-US" dirty="0"/>
              <a:t>Persons living</a:t>
            </a:r>
            <a:r>
              <a:rPr lang="en-US" baseline="0" dirty="0"/>
              <a:t> and working in the </a:t>
            </a:r>
            <a:r>
              <a:rPr lang="en-US" baseline="0" dirty="0" err="1"/>
              <a:t>borderzone</a:t>
            </a:r>
            <a:r>
              <a:rPr lang="en-US" baseline="0" dirty="0"/>
              <a:t> are only subject to taxation in the residence state. </a:t>
            </a:r>
            <a:r>
              <a:rPr lang="en-US" dirty="0"/>
              <a:t>The specific cross-border commuter provision provides for a de-</a:t>
            </a:r>
            <a:r>
              <a:rPr lang="en-US" dirty="0" err="1"/>
              <a:t>minimis</a:t>
            </a:r>
            <a:r>
              <a:rPr lang="en-US" dirty="0"/>
              <a:t>-rule of max. 45 days/year without being present at the usual place of activity. However, teleworking is considered as an activity which has been exercised in the border zone and therefore is not taken into account for the determination of the 45 days threshold. Employees in the German-French border zone therefore do not have any tax repercussions from teleworking. </a:t>
            </a:r>
          </a:p>
          <a:p>
            <a:endParaRPr lang="en-US" dirty="0"/>
          </a:p>
          <a:p>
            <a:r>
              <a:rPr lang="en-US" b="1" dirty="0"/>
              <a:t>DTC Germany - Austria</a:t>
            </a:r>
          </a:p>
          <a:p>
            <a:r>
              <a:rPr lang="en-US" dirty="0"/>
              <a:t>The specific cross-border commuter provision in the German-Austrian DTC provide for taxation in the state of residence if both the place of activity and place of residence are within the border zone and the employee returns every day to his family home. A 2019 memorandum of understanding provides for a de-</a:t>
            </a:r>
            <a:r>
              <a:rPr lang="en-US" dirty="0" err="1"/>
              <a:t>minimis</a:t>
            </a:r>
            <a:r>
              <a:rPr lang="en-US" dirty="0"/>
              <a:t>-limit of max. 45 days of absence/year; teleworking was explicitly taken into account for the calculation of the 45-day-threshold. However, a recent memorandum of understanding of 14 December 2021 provides that teleworking days are deemed to be days spent at the usual place of activity. </a:t>
            </a:r>
          </a:p>
          <a:p>
            <a:endParaRPr lang="en-US" dirty="0"/>
          </a:p>
          <a:p>
            <a:r>
              <a:rPr lang="en-US" b="1" dirty="0"/>
              <a:t>DTC Austria – Italy:</a:t>
            </a:r>
            <a:r>
              <a:rPr lang="en-US" b="1" baseline="0" dirty="0"/>
              <a:t> </a:t>
            </a:r>
            <a:r>
              <a:rPr lang="en-US" baseline="0" dirty="0"/>
              <a:t>living and working in the </a:t>
            </a:r>
            <a:r>
              <a:rPr lang="en-US" baseline="0" dirty="0" err="1"/>
              <a:t>borderzone</a:t>
            </a:r>
            <a:r>
              <a:rPr lang="en-US" baseline="0" dirty="0"/>
              <a:t>.</a:t>
            </a:r>
            <a:endParaRPr lang="en-US" dirty="0"/>
          </a:p>
          <a:p>
            <a:endParaRPr lang="en-GB" dirty="0"/>
          </a:p>
        </p:txBody>
      </p:sp>
      <p:sp>
        <p:nvSpPr>
          <p:cNvPr id="4" name="Slide Number Placeholder 3"/>
          <p:cNvSpPr>
            <a:spLocks noGrp="1"/>
          </p:cNvSpPr>
          <p:nvPr>
            <p:ph type="sldNum" sz="quarter" idx="10"/>
          </p:nvPr>
        </p:nvSpPr>
        <p:spPr/>
        <p:txBody>
          <a:bodyPr/>
          <a:lstStyle/>
          <a:p>
            <a:fld id="{59CF2995-AB43-4B7C-B8CD-9DC7C3692A9C}" type="slidenum">
              <a:rPr lang="en-GB" smtClean="0"/>
              <a:t>9</a:t>
            </a:fld>
            <a:endParaRPr lang="en-GB" dirty="0"/>
          </a:p>
        </p:txBody>
      </p:sp>
    </p:spTree>
    <p:extLst>
      <p:ext uri="{BB962C8B-B14F-4D97-AF65-F5344CB8AC3E}">
        <p14:creationId xmlns:p14="http://schemas.microsoft.com/office/powerpoint/2010/main" val="8481641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DTC Germany – Luxembourg: a de-</a:t>
            </a:r>
            <a:r>
              <a:rPr lang="en-US" dirty="0" err="1"/>
              <a:t>minimis</a:t>
            </a:r>
            <a:r>
              <a:rPr lang="en-US" dirty="0"/>
              <a:t> limit of maximum</a:t>
            </a:r>
            <a:r>
              <a:rPr lang="en-US" baseline="0" dirty="0"/>
              <a:t> 19 days/year.</a:t>
            </a:r>
            <a:endParaRPr lang="en-US" dirty="0"/>
          </a:p>
          <a:p>
            <a:r>
              <a:rPr lang="en-US" dirty="0"/>
              <a:t>DTC France – Luxembourg: a de-</a:t>
            </a:r>
            <a:r>
              <a:rPr lang="en-US" dirty="0" err="1"/>
              <a:t>minimis</a:t>
            </a:r>
            <a:r>
              <a:rPr lang="en-US" dirty="0"/>
              <a:t> limit of maximum 34 days/year  (increased</a:t>
            </a:r>
            <a:r>
              <a:rPr lang="en-US" baseline="0" dirty="0"/>
              <a:t> from 29 days a</a:t>
            </a:r>
            <a:r>
              <a:rPr lang="en-US" dirty="0"/>
              <a:t>s of 1/1/2022).</a:t>
            </a:r>
          </a:p>
          <a:p>
            <a:r>
              <a:rPr lang="en-US" dirty="0"/>
              <a:t>DTC Belgium – Luxembourg: a de-</a:t>
            </a:r>
            <a:r>
              <a:rPr lang="en-US" dirty="0" err="1"/>
              <a:t>minimis</a:t>
            </a:r>
            <a:r>
              <a:rPr lang="en-US" dirty="0"/>
              <a:t> limit of maximum 34 days/year (increased</a:t>
            </a:r>
            <a:r>
              <a:rPr lang="en-US" baseline="0" dirty="0"/>
              <a:t> from 24 days </a:t>
            </a:r>
            <a:r>
              <a:rPr lang="en-US" dirty="0"/>
              <a:t>as of 1/1/2022). </a:t>
            </a:r>
          </a:p>
          <a:p>
            <a:endParaRPr lang="en-GB" dirty="0"/>
          </a:p>
        </p:txBody>
      </p:sp>
      <p:sp>
        <p:nvSpPr>
          <p:cNvPr id="4" name="Slide Number Placeholder 3"/>
          <p:cNvSpPr>
            <a:spLocks noGrp="1"/>
          </p:cNvSpPr>
          <p:nvPr>
            <p:ph type="sldNum" sz="quarter" idx="10"/>
          </p:nvPr>
        </p:nvSpPr>
        <p:spPr/>
        <p:txBody>
          <a:bodyPr/>
          <a:lstStyle/>
          <a:p>
            <a:fld id="{59CF2995-AB43-4B7C-B8CD-9DC7C3692A9C}" type="slidenum">
              <a:rPr lang="en-GB" smtClean="0"/>
              <a:t>10</a:t>
            </a:fld>
            <a:endParaRPr lang="en-GB" dirty="0"/>
          </a:p>
        </p:txBody>
      </p:sp>
    </p:spTree>
    <p:extLst>
      <p:ext uri="{BB962C8B-B14F-4D97-AF65-F5344CB8AC3E}">
        <p14:creationId xmlns:p14="http://schemas.microsoft.com/office/powerpoint/2010/main" val="12792573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LU" dirty="0"/>
          </a:p>
          <a:p>
            <a:r>
              <a:rPr lang="de-LU" dirty="0" err="1"/>
              <a:t>Example</a:t>
            </a:r>
            <a:r>
              <a:rPr lang="de-LU" dirty="0"/>
              <a:t>: Taxation </a:t>
            </a:r>
            <a:r>
              <a:rPr lang="de-LU" dirty="0" err="1"/>
              <a:t>of</a:t>
            </a:r>
            <a:r>
              <a:rPr lang="de-LU" dirty="0"/>
              <a:t> </a:t>
            </a:r>
            <a:r>
              <a:rPr lang="de-LU" dirty="0" err="1"/>
              <a:t>pensioners</a:t>
            </a:r>
            <a:r>
              <a:rPr lang="de-LU" baseline="0" dirty="0"/>
              <a:t> </a:t>
            </a:r>
            <a:r>
              <a:rPr lang="de-LU" baseline="0" dirty="0" err="1"/>
              <a:t>according</a:t>
            </a:r>
            <a:r>
              <a:rPr lang="de-LU" baseline="0" dirty="0"/>
              <a:t> </a:t>
            </a:r>
            <a:r>
              <a:rPr lang="de-LU" baseline="0" dirty="0" err="1"/>
              <a:t>to</a:t>
            </a:r>
            <a:r>
              <a:rPr lang="de-LU" baseline="0" dirty="0"/>
              <a:t> </a:t>
            </a:r>
            <a:r>
              <a:rPr lang="de-LU" baseline="0" dirty="0" err="1"/>
              <a:t>the</a:t>
            </a:r>
            <a:r>
              <a:rPr lang="de-LU" baseline="0" dirty="0"/>
              <a:t> German-French DTC </a:t>
            </a:r>
            <a:r>
              <a:rPr lang="de-LU" baseline="0" dirty="0" err="1"/>
              <a:t>from</a:t>
            </a:r>
            <a:r>
              <a:rPr lang="de-LU" baseline="0" dirty="0"/>
              <a:t> 2015.</a:t>
            </a:r>
          </a:p>
          <a:p>
            <a:endParaRPr lang="de-LU" baseline="0" dirty="0"/>
          </a:p>
          <a:p>
            <a:r>
              <a:rPr lang="de-LU" baseline="0" dirty="0" err="1"/>
              <a:t>Ideally</a:t>
            </a:r>
            <a:r>
              <a:rPr lang="de-LU" baseline="0" dirty="0"/>
              <a:t>, </a:t>
            </a:r>
            <a:r>
              <a:rPr lang="de-LU" baseline="0" dirty="0" err="1"/>
              <a:t>the</a:t>
            </a:r>
            <a:r>
              <a:rPr lang="de-LU" baseline="0" dirty="0"/>
              <a:t> </a:t>
            </a:r>
            <a:r>
              <a:rPr lang="de-LU" baseline="0" dirty="0" err="1"/>
              <a:t>one</a:t>
            </a:r>
            <a:r>
              <a:rPr lang="de-LU" baseline="0" dirty="0"/>
              <a:t> </a:t>
            </a:r>
            <a:r>
              <a:rPr lang="de-LU" baseline="0" dirty="0" err="1"/>
              <a:t>stop</a:t>
            </a:r>
            <a:r>
              <a:rPr lang="de-LU" baseline="0" dirty="0"/>
              <a:t> </a:t>
            </a:r>
            <a:r>
              <a:rPr lang="de-LU" baseline="0" dirty="0" err="1"/>
              <a:t>shop</a:t>
            </a:r>
            <a:r>
              <a:rPr lang="de-LU" baseline="0" dirty="0"/>
              <a:t> </a:t>
            </a:r>
            <a:r>
              <a:rPr lang="de-LU" baseline="0" dirty="0" err="1"/>
              <a:t>would</a:t>
            </a:r>
            <a:r>
              <a:rPr lang="de-LU" baseline="0" dirty="0"/>
              <a:t> </a:t>
            </a:r>
            <a:r>
              <a:rPr lang="de-LU" baseline="0" dirty="0" err="1"/>
              <a:t>be</a:t>
            </a:r>
            <a:r>
              <a:rPr lang="de-LU" baseline="0" dirty="0"/>
              <a:t> </a:t>
            </a:r>
            <a:r>
              <a:rPr lang="de-LU" baseline="0" dirty="0" err="1"/>
              <a:t>located</a:t>
            </a:r>
            <a:r>
              <a:rPr lang="de-LU" baseline="0" dirty="0"/>
              <a:t> in </a:t>
            </a:r>
            <a:r>
              <a:rPr lang="de-LU" baseline="0" dirty="0" err="1"/>
              <a:t>the</a:t>
            </a:r>
            <a:r>
              <a:rPr lang="de-LU" baseline="0" dirty="0"/>
              <a:t> </a:t>
            </a:r>
            <a:r>
              <a:rPr lang="de-LU" baseline="0" dirty="0" err="1"/>
              <a:t>country</a:t>
            </a:r>
            <a:r>
              <a:rPr lang="de-LU" baseline="0" dirty="0"/>
              <a:t> in </a:t>
            </a:r>
            <a:r>
              <a:rPr lang="de-LU" baseline="0" dirty="0" err="1"/>
              <a:t>charge</a:t>
            </a:r>
            <a:r>
              <a:rPr lang="de-LU" baseline="0" dirty="0"/>
              <a:t> </a:t>
            </a:r>
            <a:r>
              <a:rPr lang="de-LU" baseline="0" dirty="0" err="1"/>
              <a:t>for</a:t>
            </a:r>
            <a:r>
              <a:rPr lang="de-LU" baseline="0" dirty="0"/>
              <a:t> </a:t>
            </a:r>
            <a:r>
              <a:rPr lang="de-LU" baseline="0" dirty="0" err="1"/>
              <a:t>social</a:t>
            </a:r>
            <a:r>
              <a:rPr lang="de-LU" baseline="0" dirty="0"/>
              <a:t> </a:t>
            </a:r>
            <a:r>
              <a:rPr lang="de-LU" baseline="0" dirty="0" err="1"/>
              <a:t>security</a:t>
            </a:r>
            <a:r>
              <a:rPr lang="de-LU" baseline="0" dirty="0"/>
              <a:t>.</a:t>
            </a:r>
            <a:endParaRPr lang="de-LU" dirty="0"/>
          </a:p>
        </p:txBody>
      </p:sp>
      <p:sp>
        <p:nvSpPr>
          <p:cNvPr id="4" name="Slide Number Placeholder 3"/>
          <p:cNvSpPr>
            <a:spLocks noGrp="1"/>
          </p:cNvSpPr>
          <p:nvPr>
            <p:ph type="sldNum" sz="quarter" idx="10"/>
          </p:nvPr>
        </p:nvSpPr>
        <p:spPr/>
        <p:txBody>
          <a:bodyPr/>
          <a:lstStyle/>
          <a:p>
            <a:fld id="{59CF2995-AB43-4B7C-B8CD-9DC7C3692A9C}" type="slidenum">
              <a:rPr lang="en-GB" smtClean="0"/>
              <a:t>12</a:t>
            </a:fld>
            <a:endParaRPr lang="en-GB" dirty="0"/>
          </a:p>
        </p:txBody>
      </p:sp>
    </p:spTree>
    <p:extLst>
      <p:ext uri="{BB962C8B-B14F-4D97-AF65-F5344CB8AC3E}">
        <p14:creationId xmlns:p14="http://schemas.microsoft.com/office/powerpoint/2010/main" val="17410444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CF2995-AB43-4B7C-B8CD-9DC7C3692A9C}" type="slidenum">
              <a:rPr lang="en-GB" smtClean="0"/>
              <a:t>13</a:t>
            </a:fld>
            <a:endParaRPr lang="en-GB" dirty="0"/>
          </a:p>
        </p:txBody>
      </p:sp>
    </p:spTree>
    <p:extLst>
      <p:ext uri="{BB962C8B-B14F-4D97-AF65-F5344CB8AC3E}">
        <p14:creationId xmlns:p14="http://schemas.microsoft.com/office/powerpoint/2010/main" val="37888025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Delete/update</a:t>
            </a:r>
            <a:r>
              <a:rPr lang="en-IE" baseline="0" dirty="0"/>
              <a:t> as appropriate</a:t>
            </a:r>
            <a:endParaRPr lang="en-GB" dirty="0"/>
          </a:p>
        </p:txBody>
      </p:sp>
      <p:sp>
        <p:nvSpPr>
          <p:cNvPr id="4" name="Slide Number Placeholder 3"/>
          <p:cNvSpPr>
            <a:spLocks noGrp="1"/>
          </p:cNvSpPr>
          <p:nvPr>
            <p:ph type="sldNum" sz="quarter" idx="10"/>
          </p:nvPr>
        </p:nvSpPr>
        <p:spPr/>
        <p:txBody>
          <a:bodyPr/>
          <a:lstStyle/>
          <a:p>
            <a:fld id="{59CF2995-AB43-4B7C-B8CD-9DC7C3692A9C}" type="slidenum">
              <a:rPr lang="en-GB" smtClean="0"/>
              <a:t>14</a:t>
            </a:fld>
            <a:endParaRPr lang="en-GB" dirty="0"/>
          </a:p>
        </p:txBody>
      </p:sp>
    </p:spTree>
    <p:extLst>
      <p:ext uri="{BB962C8B-B14F-4D97-AF65-F5344CB8AC3E}">
        <p14:creationId xmlns:p14="http://schemas.microsoft.com/office/powerpoint/2010/main" val="4819794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Update/add/delete parts of the</a:t>
            </a:r>
            <a:r>
              <a:rPr lang="en-IE" baseline="0" dirty="0"/>
              <a:t> copy right notice where appropriate.</a:t>
            </a:r>
          </a:p>
          <a:p>
            <a:r>
              <a:rPr lang="en-IE" baseline="0" dirty="0"/>
              <a:t>More information: </a:t>
            </a:r>
            <a:r>
              <a:rPr lang="en-GB" dirty="0">
                <a:hlinkClick r:id="rId3"/>
              </a:rPr>
              <a:t>https://myintracomm.ec.europa.eu/corp/intellectual-property/Documents/2019_Reuse-guidelines%28CC-BY%29.pdf</a:t>
            </a:r>
            <a:endParaRPr lang="en-GB" dirty="0"/>
          </a:p>
        </p:txBody>
      </p:sp>
      <p:sp>
        <p:nvSpPr>
          <p:cNvPr id="4" name="Slide Number Placeholder 3"/>
          <p:cNvSpPr>
            <a:spLocks noGrp="1"/>
          </p:cNvSpPr>
          <p:nvPr>
            <p:ph type="sldNum" sz="quarter" idx="10"/>
          </p:nvPr>
        </p:nvSpPr>
        <p:spPr/>
        <p:txBody>
          <a:bodyPr/>
          <a:lstStyle/>
          <a:p>
            <a:fld id="{59CF2995-AB43-4B7C-B8CD-9DC7C3692A9C}" type="slidenum">
              <a:rPr lang="en-GB" smtClean="0"/>
              <a:t>15</a:t>
            </a:fld>
            <a:endParaRPr lang="en-GB" dirty="0"/>
          </a:p>
        </p:txBody>
      </p:sp>
    </p:spTree>
    <p:extLst>
      <p:ext uri="{BB962C8B-B14F-4D97-AF65-F5344CB8AC3E}">
        <p14:creationId xmlns:p14="http://schemas.microsoft.com/office/powerpoint/2010/main" val="20075199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Rectangle 4"/>
          <p:cNvSpPr/>
          <p:nvPr userDrawn="1"/>
        </p:nvSpPr>
        <p:spPr>
          <a:xfrm>
            <a:off x="0" y="1078173"/>
            <a:ext cx="12192000" cy="5779827"/>
          </a:xfrm>
          <a:prstGeom prst="rect">
            <a:avLst/>
          </a:prstGeom>
          <a:solidFill>
            <a:srgbClr val="0356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dirty="0">
              <a:solidFill>
                <a:schemeClr val="accent4"/>
              </a:solidFill>
            </a:endParaRPr>
          </a:p>
        </p:txBody>
      </p:sp>
      <p:sp>
        <p:nvSpPr>
          <p:cNvPr id="2" name="Rectangle 1"/>
          <p:cNvSpPr/>
          <p:nvPr userDrawn="1"/>
        </p:nvSpPr>
        <p:spPr>
          <a:xfrm>
            <a:off x="0" y="0"/>
            <a:ext cx="12192000" cy="10781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83201" y="260457"/>
            <a:ext cx="1663200" cy="1140956"/>
          </a:xfrm>
          <a:prstGeom prst="rect">
            <a:avLst/>
          </a:prstGeom>
        </p:spPr>
      </p:pic>
      <p:sp>
        <p:nvSpPr>
          <p:cNvPr id="4" name="Slide Number Placeholder 3"/>
          <p:cNvSpPr>
            <a:spLocks noGrp="1"/>
          </p:cNvSpPr>
          <p:nvPr>
            <p:ph type="sldNum" sz="quarter" idx="12"/>
          </p:nvPr>
        </p:nvSpPr>
        <p:spPr/>
        <p:txBody>
          <a:bodyPr>
            <a:noAutofit/>
          </a:bodyPr>
          <a:lstStyle>
            <a:lvl1pPr>
              <a:defRPr sz="1000"/>
            </a:lvl1pPr>
          </a:lstStyle>
          <a:p>
            <a:fld id="{F46C79FD-C571-418B-AB0F-5EE936C85276}" type="slidenum">
              <a:rPr lang="en-GB" smtClean="0"/>
              <a:pPr/>
              <a:t>‹#›</a:t>
            </a:fld>
            <a:endParaRPr lang="en-GB" dirty="0"/>
          </a:p>
        </p:txBody>
      </p:sp>
      <p:sp>
        <p:nvSpPr>
          <p:cNvPr id="6" name="Title 1"/>
          <p:cNvSpPr>
            <a:spLocks noGrp="1"/>
          </p:cNvSpPr>
          <p:nvPr>
            <p:ph type="ctrTitle"/>
          </p:nvPr>
        </p:nvSpPr>
        <p:spPr>
          <a:xfrm>
            <a:off x="1071350" y="1992572"/>
            <a:ext cx="10065224" cy="2149523"/>
          </a:xfrm>
        </p:spPr>
        <p:txBody>
          <a:bodyPr wrap="none" anchor="t">
            <a:noAutofit/>
          </a:bodyPr>
          <a:lstStyle>
            <a:lvl1pPr algn="l">
              <a:defRPr sz="6000" b="0">
                <a:solidFill>
                  <a:schemeClr val="bg1"/>
                </a:solidFill>
              </a:defRPr>
            </a:lvl1pPr>
          </a:lstStyle>
          <a:p>
            <a:r>
              <a:rPr lang="en-US"/>
              <a:t>Click to edit Master title style</a:t>
            </a:r>
            <a:endParaRPr lang="en-GB" dirty="0"/>
          </a:p>
        </p:txBody>
      </p:sp>
      <p:cxnSp>
        <p:nvCxnSpPr>
          <p:cNvPr id="7" name="Straight Connector 6"/>
          <p:cNvCxnSpPr/>
          <p:nvPr userDrawn="1"/>
        </p:nvCxnSpPr>
        <p:spPr>
          <a:xfrm>
            <a:off x="838200" y="1978925"/>
            <a:ext cx="0" cy="4879075"/>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7" name="Subtitle 2"/>
          <p:cNvSpPr>
            <a:spLocks noGrp="1"/>
          </p:cNvSpPr>
          <p:nvPr>
            <p:ph type="subTitle" idx="1"/>
          </p:nvPr>
        </p:nvSpPr>
        <p:spPr>
          <a:xfrm>
            <a:off x="1071351" y="4370424"/>
            <a:ext cx="10065224" cy="897754"/>
          </a:xfrm>
        </p:spPr>
        <p:txBody>
          <a:bodyPr>
            <a:noAutofit/>
          </a:bodyPr>
          <a:lstStyle>
            <a:lvl1pPr marL="0" indent="0" algn="l">
              <a:buNone/>
              <a:defRPr sz="2800" i="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19" name="Text Placeholder 18"/>
          <p:cNvSpPr>
            <a:spLocks noGrp="1"/>
          </p:cNvSpPr>
          <p:nvPr>
            <p:ph type="body" sz="quarter" idx="13"/>
          </p:nvPr>
        </p:nvSpPr>
        <p:spPr>
          <a:xfrm>
            <a:off x="6096000" y="5557903"/>
            <a:ext cx="5040313" cy="528998"/>
          </a:xfrm>
        </p:spPr>
        <p:txBody>
          <a:bodyPr>
            <a:noAutofit/>
          </a:bodyPr>
          <a:lstStyle>
            <a:lvl1pPr marL="0" indent="0" algn="r">
              <a:buFontTx/>
              <a:buNone/>
              <a:defRPr sz="2200" i="1">
                <a:solidFill>
                  <a:schemeClr val="bg1"/>
                </a:solidFill>
              </a:defRPr>
            </a:lvl1pPr>
          </a:lstStyle>
          <a:p>
            <a:pPr lvl="0"/>
            <a:r>
              <a:rPr lang="en-US" dirty="0"/>
              <a:t>Edit Master text styles</a:t>
            </a:r>
          </a:p>
        </p:txBody>
      </p:sp>
      <p:pic>
        <p:nvPicPr>
          <p:cNvPr id="21" name="Picture 2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739837" y="6528596"/>
            <a:ext cx="709200" cy="333324"/>
          </a:xfrm>
          <a:prstGeom prst="rect">
            <a:avLst/>
          </a:prstGeom>
        </p:spPr>
      </p:pic>
    </p:spTree>
    <p:extLst>
      <p:ext uri="{BB962C8B-B14F-4D97-AF65-F5344CB8AC3E}">
        <p14:creationId xmlns:p14="http://schemas.microsoft.com/office/powerpoint/2010/main" val="39921833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850288"/>
            <a:ext cx="12192000" cy="5018345"/>
          </a:xfrm>
          <a:prstGeom prst="rect">
            <a:avLst/>
          </a:prstGeom>
        </p:spPr>
      </p:pic>
      <p:sp>
        <p:nvSpPr>
          <p:cNvPr id="4" name="Slide Number Placeholder 3"/>
          <p:cNvSpPr>
            <a:spLocks noGrp="1"/>
          </p:cNvSpPr>
          <p:nvPr>
            <p:ph type="sldNum" sz="quarter" idx="12"/>
          </p:nvPr>
        </p:nvSpPr>
        <p:spPr/>
        <p:txBody>
          <a:bodyPr>
            <a:noAutofit/>
          </a:bodyPr>
          <a:lstStyle>
            <a:lvl1pPr>
              <a:defRPr sz="1000"/>
            </a:lvl1pPr>
          </a:lstStyle>
          <a:p>
            <a:fld id="{F46C79FD-C571-418B-AB0F-5EE936C85276}" type="slidenum">
              <a:rPr lang="en-GB" smtClean="0"/>
              <a:pPr/>
              <a:t>‹#›</a:t>
            </a:fld>
            <a:endParaRPr lang="en-GB" dirty="0"/>
          </a:p>
        </p:txBody>
      </p:sp>
      <p:sp>
        <p:nvSpPr>
          <p:cNvPr id="2" name="Rectangle 1"/>
          <p:cNvSpPr/>
          <p:nvPr userDrawn="1"/>
        </p:nvSpPr>
        <p:spPr>
          <a:xfrm>
            <a:off x="0" y="0"/>
            <a:ext cx="12192000" cy="10781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dirty="0"/>
          </a:p>
        </p:txBody>
      </p:sp>
      <p:sp>
        <p:nvSpPr>
          <p:cNvPr id="5" name="Rectangle 4"/>
          <p:cNvSpPr/>
          <p:nvPr userDrawn="1"/>
        </p:nvSpPr>
        <p:spPr>
          <a:xfrm>
            <a:off x="0" y="1078174"/>
            <a:ext cx="12192000" cy="2890800"/>
          </a:xfrm>
          <a:prstGeom prst="rect">
            <a:avLst/>
          </a:prstGeom>
          <a:solidFill>
            <a:srgbClr val="0356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dirty="0">
              <a:solidFill>
                <a:schemeClr val="accent4"/>
              </a:solidFill>
            </a:endParaRPr>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388933" y="258042"/>
            <a:ext cx="1659793" cy="1152460"/>
          </a:xfrm>
          <a:prstGeom prst="rect">
            <a:avLst/>
          </a:prstGeom>
        </p:spPr>
      </p:pic>
      <p:sp>
        <p:nvSpPr>
          <p:cNvPr id="6" name="Title 1"/>
          <p:cNvSpPr>
            <a:spLocks noGrp="1"/>
          </p:cNvSpPr>
          <p:nvPr>
            <p:ph type="ctrTitle"/>
          </p:nvPr>
        </p:nvSpPr>
        <p:spPr>
          <a:xfrm>
            <a:off x="1071350" y="1992572"/>
            <a:ext cx="10065224" cy="872647"/>
          </a:xfrm>
        </p:spPr>
        <p:txBody>
          <a:bodyPr anchor="t">
            <a:normAutofit/>
          </a:bodyPr>
          <a:lstStyle>
            <a:lvl1pPr algn="l">
              <a:defRPr sz="6000" b="0">
                <a:solidFill>
                  <a:schemeClr val="bg1"/>
                </a:solidFill>
              </a:defRPr>
            </a:lvl1pPr>
          </a:lstStyle>
          <a:p>
            <a:r>
              <a:rPr lang="en-US"/>
              <a:t>Click to edit Master title style</a:t>
            </a:r>
            <a:endParaRPr lang="en-GB" dirty="0"/>
          </a:p>
        </p:txBody>
      </p:sp>
      <p:cxnSp>
        <p:nvCxnSpPr>
          <p:cNvPr id="7" name="Straight Connector 6"/>
          <p:cNvCxnSpPr/>
          <p:nvPr userDrawn="1"/>
        </p:nvCxnSpPr>
        <p:spPr>
          <a:xfrm>
            <a:off x="838200" y="1978925"/>
            <a:ext cx="0" cy="4879075"/>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Rectangle 10"/>
          <p:cNvSpPr/>
          <p:nvPr userDrawn="1"/>
        </p:nvSpPr>
        <p:spPr>
          <a:xfrm>
            <a:off x="5741158" y="6619164"/>
            <a:ext cx="707409" cy="240594"/>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dirty="0"/>
          </a:p>
        </p:txBody>
      </p:sp>
      <p:sp>
        <p:nvSpPr>
          <p:cNvPr id="17" name="Subtitle 2"/>
          <p:cNvSpPr>
            <a:spLocks noGrp="1"/>
          </p:cNvSpPr>
          <p:nvPr>
            <p:ph type="subTitle" idx="1"/>
          </p:nvPr>
        </p:nvSpPr>
        <p:spPr>
          <a:xfrm>
            <a:off x="1071351" y="3067468"/>
            <a:ext cx="10065224" cy="897754"/>
          </a:xfrm>
        </p:spPr>
        <p:txBody>
          <a:bodyPr>
            <a:noAutofit/>
          </a:bodyPr>
          <a:lstStyle>
            <a:lvl1pPr marL="0" indent="0" algn="l">
              <a:buNone/>
              <a:defRPr sz="2800" i="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19" name="Text Placeholder 18"/>
          <p:cNvSpPr>
            <a:spLocks noGrp="1"/>
          </p:cNvSpPr>
          <p:nvPr>
            <p:ph type="body" sz="quarter" idx="13"/>
          </p:nvPr>
        </p:nvSpPr>
        <p:spPr>
          <a:xfrm>
            <a:off x="6096000" y="5783535"/>
            <a:ext cx="5040313" cy="528998"/>
          </a:xfrm>
        </p:spPr>
        <p:txBody>
          <a:bodyPr anchor="b" anchorCtr="0">
            <a:noAutofit/>
          </a:bodyPr>
          <a:lstStyle>
            <a:lvl1pPr marL="0" indent="0" algn="r">
              <a:buFontTx/>
              <a:buNone/>
              <a:defRPr sz="2200" i="1">
                <a:solidFill>
                  <a:schemeClr val="bg1"/>
                </a:solidFill>
              </a:defRPr>
            </a:lvl1pPr>
          </a:lstStyle>
          <a:p>
            <a:pPr lvl="0"/>
            <a:r>
              <a:rPr lang="en-US"/>
              <a:t>Edit Master text styles</a:t>
            </a:r>
          </a:p>
        </p:txBody>
      </p:sp>
    </p:spTree>
    <p:extLst>
      <p:ext uri="{BB962C8B-B14F-4D97-AF65-F5344CB8AC3E}">
        <p14:creationId xmlns:p14="http://schemas.microsoft.com/office/powerpoint/2010/main" val="10699858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802219"/>
            <a:ext cx="12192000" cy="6059194"/>
          </a:xfrm>
          <a:prstGeom prst="rect">
            <a:avLst/>
          </a:prstGeom>
        </p:spPr>
      </p:pic>
      <p:sp>
        <p:nvSpPr>
          <p:cNvPr id="14" name="Rectangle 13"/>
          <p:cNvSpPr/>
          <p:nvPr userDrawn="1"/>
        </p:nvSpPr>
        <p:spPr>
          <a:xfrm>
            <a:off x="5289" y="1078173"/>
            <a:ext cx="12197346" cy="5783239"/>
          </a:xfrm>
          <a:prstGeom prst="rect">
            <a:avLst/>
          </a:prstGeom>
          <a:solidFill>
            <a:srgbClr val="024EA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dirty="0">
              <a:solidFill>
                <a:schemeClr val="accent4"/>
              </a:solidFill>
            </a:endParaRPr>
          </a:p>
        </p:txBody>
      </p:sp>
      <p:sp>
        <p:nvSpPr>
          <p:cNvPr id="2" name="Rectangle 1"/>
          <p:cNvSpPr/>
          <p:nvPr userDrawn="1"/>
        </p:nvSpPr>
        <p:spPr>
          <a:xfrm>
            <a:off x="0" y="0"/>
            <a:ext cx="12192000" cy="10781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dirty="0"/>
          </a:p>
        </p:txBody>
      </p:sp>
      <p:sp>
        <p:nvSpPr>
          <p:cNvPr id="6" name="Title 1"/>
          <p:cNvSpPr>
            <a:spLocks noGrp="1"/>
          </p:cNvSpPr>
          <p:nvPr>
            <p:ph type="ctrTitle"/>
          </p:nvPr>
        </p:nvSpPr>
        <p:spPr>
          <a:xfrm>
            <a:off x="1071350" y="1992572"/>
            <a:ext cx="10065224" cy="2149523"/>
          </a:xfrm>
        </p:spPr>
        <p:txBody>
          <a:bodyPr wrap="none" anchor="t">
            <a:noAutofit/>
          </a:bodyPr>
          <a:lstStyle>
            <a:lvl1pPr algn="l">
              <a:defRPr sz="6000" b="0">
                <a:solidFill>
                  <a:schemeClr val="bg1"/>
                </a:solidFill>
              </a:defRPr>
            </a:lvl1pPr>
          </a:lstStyle>
          <a:p>
            <a:r>
              <a:rPr lang="en-US"/>
              <a:t>Click to edit Master title style</a:t>
            </a:r>
            <a:endParaRPr lang="en-GB" dirty="0"/>
          </a:p>
        </p:txBody>
      </p:sp>
      <p:cxnSp>
        <p:nvCxnSpPr>
          <p:cNvPr id="7" name="Straight Connector 6"/>
          <p:cNvCxnSpPr/>
          <p:nvPr userDrawn="1"/>
        </p:nvCxnSpPr>
        <p:spPr>
          <a:xfrm>
            <a:off x="838200" y="1978925"/>
            <a:ext cx="0" cy="4879075"/>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Rectangle 10"/>
          <p:cNvSpPr/>
          <p:nvPr userDrawn="1"/>
        </p:nvSpPr>
        <p:spPr>
          <a:xfrm>
            <a:off x="5741158" y="6619164"/>
            <a:ext cx="707409" cy="240594"/>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dirty="0"/>
          </a:p>
        </p:txBody>
      </p:sp>
      <p:sp>
        <p:nvSpPr>
          <p:cNvPr id="12" name="Subtitle 2"/>
          <p:cNvSpPr>
            <a:spLocks noGrp="1"/>
          </p:cNvSpPr>
          <p:nvPr>
            <p:ph type="subTitle" idx="1"/>
          </p:nvPr>
        </p:nvSpPr>
        <p:spPr>
          <a:xfrm>
            <a:off x="1071351" y="4418049"/>
            <a:ext cx="10065224" cy="897754"/>
          </a:xfrm>
        </p:spPr>
        <p:txBody>
          <a:bodyPr wrap="none">
            <a:noAutofit/>
          </a:bodyPr>
          <a:lstStyle>
            <a:lvl1pPr marL="0" indent="0" algn="l">
              <a:buNone/>
              <a:defRPr sz="2800" i="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388933" y="258042"/>
            <a:ext cx="1659793" cy="1152460"/>
          </a:xfrm>
          <a:prstGeom prst="rect">
            <a:avLst/>
          </a:prstGeom>
        </p:spPr>
      </p:pic>
      <p:sp>
        <p:nvSpPr>
          <p:cNvPr id="16" name="Text Placeholder 18"/>
          <p:cNvSpPr>
            <a:spLocks noGrp="1"/>
          </p:cNvSpPr>
          <p:nvPr>
            <p:ph type="body" sz="quarter" idx="13"/>
          </p:nvPr>
        </p:nvSpPr>
        <p:spPr>
          <a:xfrm>
            <a:off x="6096000" y="5557903"/>
            <a:ext cx="5040313" cy="528998"/>
          </a:xfrm>
        </p:spPr>
        <p:txBody>
          <a:bodyPr wrap="none">
            <a:noAutofit/>
          </a:bodyPr>
          <a:lstStyle>
            <a:lvl1pPr marL="0" indent="0" algn="r">
              <a:buFontTx/>
              <a:buNone/>
              <a:defRPr sz="2200" i="1">
                <a:solidFill>
                  <a:schemeClr val="bg1"/>
                </a:solidFill>
              </a:defRPr>
            </a:lvl1pPr>
          </a:lstStyle>
          <a:p>
            <a:pPr lvl="0"/>
            <a:r>
              <a:rPr lang="en-US"/>
              <a:t>Edit Master text styles</a:t>
            </a:r>
          </a:p>
        </p:txBody>
      </p:sp>
    </p:spTree>
    <p:extLst>
      <p:ext uri="{BB962C8B-B14F-4D97-AF65-F5344CB8AC3E}">
        <p14:creationId xmlns:p14="http://schemas.microsoft.com/office/powerpoint/2010/main" val="18244287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Chapter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0356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dirty="0"/>
          </a:p>
        </p:txBody>
      </p:sp>
      <p:sp>
        <p:nvSpPr>
          <p:cNvPr id="2" name="Title 1"/>
          <p:cNvSpPr>
            <a:spLocks noGrp="1"/>
          </p:cNvSpPr>
          <p:nvPr>
            <p:ph type="ctrTitle"/>
          </p:nvPr>
        </p:nvSpPr>
        <p:spPr>
          <a:xfrm>
            <a:off x="1070189" y="1122363"/>
            <a:ext cx="10676038" cy="2387600"/>
          </a:xfrm>
        </p:spPr>
        <p:txBody>
          <a:bodyPr anchor="b">
            <a:noAutofit/>
          </a:bodyPr>
          <a:lstStyle>
            <a:lvl1pPr algn="l">
              <a:defRPr sz="6000">
                <a:solidFill>
                  <a:schemeClr val="accent5"/>
                </a:solidFill>
              </a:defRPr>
            </a:lvl1pPr>
          </a:lstStyle>
          <a:p>
            <a:r>
              <a:rPr lang="en-US"/>
              <a:t>Click to edit Master title style</a:t>
            </a:r>
            <a:endParaRPr lang="en-GB" dirty="0"/>
          </a:p>
        </p:txBody>
      </p:sp>
      <p:sp>
        <p:nvSpPr>
          <p:cNvPr id="3" name="Subtitle 2"/>
          <p:cNvSpPr>
            <a:spLocks noGrp="1"/>
          </p:cNvSpPr>
          <p:nvPr>
            <p:ph type="subTitle" idx="1"/>
          </p:nvPr>
        </p:nvSpPr>
        <p:spPr>
          <a:xfrm>
            <a:off x="1070189" y="3602038"/>
            <a:ext cx="10676038" cy="1655762"/>
          </a:xfrm>
        </p:spPr>
        <p:txBody>
          <a:bodyPr>
            <a:no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6" name="Slide Number Placeholder 5"/>
          <p:cNvSpPr>
            <a:spLocks noGrp="1"/>
          </p:cNvSpPr>
          <p:nvPr>
            <p:ph type="sldNum" sz="quarter" idx="12"/>
          </p:nvPr>
        </p:nvSpPr>
        <p:spPr/>
        <p:txBody>
          <a:bodyPr>
            <a:noAutofit/>
          </a:bodyPr>
          <a:lstStyle>
            <a:lvl1pPr>
              <a:defRPr sz="1000">
                <a:solidFill>
                  <a:schemeClr val="bg1"/>
                </a:solidFill>
              </a:defRPr>
            </a:lvl1pPr>
          </a:lstStyle>
          <a:p>
            <a:fld id="{F46C79FD-C571-418B-AB0F-5EE936C85276}" type="slidenum">
              <a:rPr lang="en-GB" smtClean="0"/>
              <a:pPr/>
              <a:t>‹#›</a:t>
            </a:fld>
            <a:endParaRPr lang="en-GB" dirty="0"/>
          </a:p>
        </p:txBody>
      </p:sp>
      <p:cxnSp>
        <p:nvCxnSpPr>
          <p:cNvPr id="7" name="Straight Connector 6"/>
          <p:cNvCxnSpPr/>
          <p:nvPr userDrawn="1"/>
        </p:nvCxnSpPr>
        <p:spPr>
          <a:xfrm>
            <a:off x="838200" y="0"/>
            <a:ext cx="0" cy="3295934"/>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027715" y="6045257"/>
            <a:ext cx="1718512" cy="451153"/>
          </a:xfrm>
          <a:prstGeom prst="rect">
            <a:avLst/>
          </a:prstGeom>
        </p:spPr>
      </p:pic>
    </p:spTree>
    <p:extLst>
      <p:ext uri="{BB962C8B-B14F-4D97-AF65-F5344CB8AC3E}">
        <p14:creationId xmlns:p14="http://schemas.microsoft.com/office/powerpoint/2010/main" val="3788699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pter Slide (2)">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dirty="0"/>
          </a:p>
        </p:txBody>
      </p:sp>
      <p:sp>
        <p:nvSpPr>
          <p:cNvPr id="6" name="Slide Number Placeholder 5"/>
          <p:cNvSpPr>
            <a:spLocks noGrp="1"/>
          </p:cNvSpPr>
          <p:nvPr>
            <p:ph type="sldNum" sz="quarter" idx="12"/>
          </p:nvPr>
        </p:nvSpPr>
        <p:spPr/>
        <p:txBody>
          <a:bodyPr>
            <a:noAutofit/>
          </a:bodyPr>
          <a:lstStyle>
            <a:lvl1pPr>
              <a:defRPr sz="1000"/>
            </a:lvl1pPr>
          </a:lstStyle>
          <a:p>
            <a:fld id="{F46C79FD-C571-418B-AB0F-5EE936C85276}" type="slidenum">
              <a:rPr lang="en-GB" smtClean="0"/>
              <a:pPr/>
              <a:t>‹#›</a:t>
            </a:fld>
            <a:endParaRPr lang="en-GB"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033852" y="6045865"/>
            <a:ext cx="1716200" cy="450546"/>
          </a:xfrm>
          <a:prstGeom prst="rect">
            <a:avLst/>
          </a:prstGeom>
        </p:spPr>
      </p:pic>
      <p:sp>
        <p:nvSpPr>
          <p:cNvPr id="11" name="Title 1"/>
          <p:cNvSpPr>
            <a:spLocks noGrp="1"/>
          </p:cNvSpPr>
          <p:nvPr>
            <p:ph type="ctrTitle"/>
          </p:nvPr>
        </p:nvSpPr>
        <p:spPr>
          <a:xfrm>
            <a:off x="1077013" y="1122363"/>
            <a:ext cx="10156297" cy="2387600"/>
          </a:xfrm>
        </p:spPr>
        <p:txBody>
          <a:bodyPr anchor="b">
            <a:noAutofit/>
          </a:bodyPr>
          <a:lstStyle>
            <a:lvl1pPr algn="l">
              <a:defRPr sz="6000">
                <a:solidFill>
                  <a:schemeClr val="tx2"/>
                </a:solidFill>
              </a:defRPr>
            </a:lvl1pPr>
          </a:lstStyle>
          <a:p>
            <a:r>
              <a:rPr lang="en-US"/>
              <a:t>Click to edit Master title style</a:t>
            </a:r>
            <a:endParaRPr lang="en-GB" dirty="0"/>
          </a:p>
        </p:txBody>
      </p:sp>
      <p:cxnSp>
        <p:nvCxnSpPr>
          <p:cNvPr id="13" name="Straight Connector 12"/>
          <p:cNvCxnSpPr/>
          <p:nvPr userDrawn="1"/>
        </p:nvCxnSpPr>
        <p:spPr>
          <a:xfrm>
            <a:off x="838200" y="0"/>
            <a:ext cx="0" cy="3295934"/>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Subtitle 2"/>
          <p:cNvSpPr>
            <a:spLocks noGrp="1"/>
          </p:cNvSpPr>
          <p:nvPr>
            <p:ph type="subTitle" idx="1"/>
          </p:nvPr>
        </p:nvSpPr>
        <p:spPr>
          <a:xfrm>
            <a:off x="1070189" y="3602038"/>
            <a:ext cx="10156297" cy="1655762"/>
          </a:xfrm>
        </p:spPr>
        <p:txBody>
          <a:bodyPr>
            <a:noAutofit/>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Tree>
    <p:extLst>
      <p:ext uri="{BB962C8B-B14F-4D97-AF65-F5344CB8AC3E}">
        <p14:creationId xmlns:p14="http://schemas.microsoft.com/office/powerpoint/2010/main" val="932509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ast slide (option 1)">
    <p:spTree>
      <p:nvGrpSpPr>
        <p:cNvPr id="1" name=""/>
        <p:cNvGrpSpPr/>
        <p:nvPr/>
      </p:nvGrpSpPr>
      <p:grpSpPr>
        <a:xfrm>
          <a:off x="0" y="0"/>
          <a:ext cx="0" cy="0"/>
          <a:chOff x="0" y="0"/>
          <a:chExt cx="0" cy="0"/>
        </a:xfrm>
      </p:grpSpPr>
      <p:sp>
        <p:nvSpPr>
          <p:cNvPr id="7" name="Rectangle 6"/>
          <p:cNvSpPr/>
          <p:nvPr userDrawn="1"/>
        </p:nvSpPr>
        <p:spPr>
          <a:xfrm>
            <a:off x="0" y="1"/>
            <a:ext cx="12192000" cy="342899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dirty="0"/>
          </a:p>
        </p:txBody>
      </p:sp>
      <p:sp>
        <p:nvSpPr>
          <p:cNvPr id="6" name="Slide Number Placeholder 5"/>
          <p:cNvSpPr>
            <a:spLocks noGrp="1"/>
          </p:cNvSpPr>
          <p:nvPr>
            <p:ph type="sldNum" sz="quarter" idx="12"/>
          </p:nvPr>
        </p:nvSpPr>
        <p:spPr/>
        <p:txBody>
          <a:bodyPr>
            <a:noAutofit/>
          </a:bodyPr>
          <a:lstStyle>
            <a:lvl1pPr>
              <a:defRPr sz="1000"/>
            </a:lvl1pPr>
          </a:lstStyle>
          <a:p>
            <a:fld id="{F46C79FD-C571-418B-AB0F-5EE936C85276}" type="slidenum">
              <a:rPr lang="en-GB" smtClean="0"/>
              <a:pPr/>
              <a:t>‹#›</a:t>
            </a:fld>
            <a:endParaRPr lang="en-GB" dirty="0"/>
          </a:p>
        </p:txBody>
      </p:sp>
      <p:sp>
        <p:nvSpPr>
          <p:cNvPr id="11" name="Title 1"/>
          <p:cNvSpPr>
            <a:spLocks noGrp="1"/>
          </p:cNvSpPr>
          <p:nvPr>
            <p:ph type="ctrTitle"/>
          </p:nvPr>
        </p:nvSpPr>
        <p:spPr>
          <a:xfrm>
            <a:off x="1077013" y="1122363"/>
            <a:ext cx="10156297" cy="1240348"/>
          </a:xfrm>
        </p:spPr>
        <p:txBody>
          <a:bodyPr anchor="b">
            <a:noAutofit/>
          </a:bodyPr>
          <a:lstStyle>
            <a:lvl1pPr algn="l">
              <a:defRPr sz="6000">
                <a:solidFill>
                  <a:schemeClr val="tx2"/>
                </a:solidFill>
              </a:defRPr>
            </a:lvl1pPr>
          </a:lstStyle>
          <a:p>
            <a:r>
              <a:rPr lang="en-US"/>
              <a:t>Click to edit Master title style</a:t>
            </a:r>
            <a:endParaRPr lang="en-GB" dirty="0"/>
          </a:p>
        </p:txBody>
      </p:sp>
      <p:cxnSp>
        <p:nvCxnSpPr>
          <p:cNvPr id="13" name="Straight Connector 12"/>
          <p:cNvCxnSpPr/>
          <p:nvPr userDrawn="1"/>
        </p:nvCxnSpPr>
        <p:spPr>
          <a:xfrm>
            <a:off x="838200" y="0"/>
            <a:ext cx="0" cy="2362711"/>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Subtitle 2"/>
          <p:cNvSpPr>
            <a:spLocks noGrp="1"/>
          </p:cNvSpPr>
          <p:nvPr>
            <p:ph type="subTitle" idx="1"/>
          </p:nvPr>
        </p:nvSpPr>
        <p:spPr>
          <a:xfrm>
            <a:off x="838200" y="4065576"/>
            <a:ext cx="10889439" cy="1620145"/>
          </a:xfrm>
        </p:spPr>
        <p:txBody>
          <a:bodyPr>
            <a:noAutofit/>
          </a:bodyPr>
          <a:lstStyle>
            <a:lvl1pPr marL="0" indent="0" algn="l">
              <a:buNone/>
              <a:defRPr sz="14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Tree>
    <p:extLst>
      <p:ext uri="{BB962C8B-B14F-4D97-AF65-F5344CB8AC3E}">
        <p14:creationId xmlns:p14="http://schemas.microsoft.com/office/powerpoint/2010/main" val="168860481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ast slide (option 2)">
    <p:spTree>
      <p:nvGrpSpPr>
        <p:cNvPr id="1" name=""/>
        <p:cNvGrpSpPr/>
        <p:nvPr/>
      </p:nvGrpSpPr>
      <p:grpSpPr>
        <a:xfrm>
          <a:off x="0" y="0"/>
          <a:ext cx="0" cy="0"/>
          <a:chOff x="0" y="0"/>
          <a:chExt cx="0" cy="0"/>
        </a:xfrm>
      </p:grpSpPr>
      <p:sp>
        <p:nvSpPr>
          <p:cNvPr id="7" name="Rectangle 6"/>
          <p:cNvSpPr/>
          <p:nvPr userDrawn="1"/>
        </p:nvSpPr>
        <p:spPr>
          <a:xfrm>
            <a:off x="0" y="1"/>
            <a:ext cx="12192000" cy="34289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dirty="0"/>
          </a:p>
        </p:txBody>
      </p:sp>
      <p:sp>
        <p:nvSpPr>
          <p:cNvPr id="6" name="Slide Number Placeholder 5"/>
          <p:cNvSpPr>
            <a:spLocks noGrp="1"/>
          </p:cNvSpPr>
          <p:nvPr>
            <p:ph type="sldNum" sz="quarter" idx="12"/>
          </p:nvPr>
        </p:nvSpPr>
        <p:spPr/>
        <p:txBody>
          <a:bodyPr>
            <a:noAutofit/>
          </a:bodyPr>
          <a:lstStyle>
            <a:lvl1pPr>
              <a:defRPr sz="1000"/>
            </a:lvl1pPr>
          </a:lstStyle>
          <a:p>
            <a:fld id="{F46C79FD-C571-418B-AB0F-5EE936C85276}" type="slidenum">
              <a:rPr lang="en-GB" smtClean="0"/>
              <a:pPr/>
              <a:t>‹#›</a:t>
            </a:fld>
            <a:endParaRPr lang="en-GB" dirty="0"/>
          </a:p>
        </p:txBody>
      </p:sp>
      <p:sp>
        <p:nvSpPr>
          <p:cNvPr id="11" name="Title 1"/>
          <p:cNvSpPr>
            <a:spLocks noGrp="1"/>
          </p:cNvSpPr>
          <p:nvPr>
            <p:ph type="ctrTitle"/>
          </p:nvPr>
        </p:nvSpPr>
        <p:spPr>
          <a:xfrm>
            <a:off x="1077013" y="1122363"/>
            <a:ext cx="10156297" cy="1240348"/>
          </a:xfrm>
        </p:spPr>
        <p:txBody>
          <a:bodyPr anchor="b">
            <a:noAutofit/>
          </a:bodyPr>
          <a:lstStyle>
            <a:lvl1pPr algn="l">
              <a:defRPr sz="6000">
                <a:solidFill>
                  <a:schemeClr val="accent5"/>
                </a:solidFill>
              </a:defRPr>
            </a:lvl1pPr>
          </a:lstStyle>
          <a:p>
            <a:r>
              <a:rPr lang="en-US"/>
              <a:t>Click to edit Master title style</a:t>
            </a:r>
            <a:endParaRPr lang="en-GB" dirty="0"/>
          </a:p>
        </p:txBody>
      </p:sp>
      <p:cxnSp>
        <p:nvCxnSpPr>
          <p:cNvPr id="13" name="Straight Connector 12"/>
          <p:cNvCxnSpPr/>
          <p:nvPr userDrawn="1"/>
        </p:nvCxnSpPr>
        <p:spPr>
          <a:xfrm>
            <a:off x="838200" y="0"/>
            <a:ext cx="0" cy="2362711"/>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4" name="Subtitle 2"/>
          <p:cNvSpPr>
            <a:spLocks noGrp="1"/>
          </p:cNvSpPr>
          <p:nvPr>
            <p:ph type="subTitle" idx="1"/>
          </p:nvPr>
        </p:nvSpPr>
        <p:spPr>
          <a:xfrm>
            <a:off x="838200" y="4160826"/>
            <a:ext cx="10889439" cy="1620145"/>
          </a:xfrm>
        </p:spPr>
        <p:txBody>
          <a:bodyPr>
            <a:noAutofit/>
          </a:bodyPr>
          <a:lstStyle>
            <a:lvl1pPr marL="0" indent="0" algn="l">
              <a:buNone/>
              <a:defRPr sz="14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Tree>
    <p:extLst>
      <p:ext uri="{BB962C8B-B14F-4D97-AF65-F5344CB8AC3E}">
        <p14:creationId xmlns:p14="http://schemas.microsoft.com/office/powerpoint/2010/main" val="25883397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199" y="1825625"/>
            <a:ext cx="10905699" cy="3881904"/>
          </a:xfrm>
        </p:spPr>
        <p:txBody>
          <a:bodyPr>
            <a:noAutofit/>
          </a:bodyPr>
          <a:lstStyle>
            <a:lvl1pPr>
              <a:lnSpc>
                <a:spcPct val="100000"/>
              </a:lnSpc>
              <a:spcBef>
                <a:spcPts val="0"/>
              </a:spcBef>
              <a:spcAft>
                <a:spcPts val="1800"/>
              </a:spcAft>
              <a:defRPr/>
            </a:lvl1pPr>
            <a:lvl2pPr>
              <a:lnSpc>
                <a:spcPct val="100000"/>
              </a:lnSpc>
              <a:spcAft>
                <a:spcPts val="1800"/>
              </a:spcAft>
              <a:defRPr/>
            </a:lvl2pPr>
            <a:lvl3pPr>
              <a:lnSpc>
                <a:spcPct val="100000"/>
              </a:lnSpc>
              <a:spcAft>
                <a:spcPts val="1800"/>
              </a:spcAft>
              <a:defRPr/>
            </a:lvl3pPr>
            <a:lvl4pPr>
              <a:lnSpc>
                <a:spcPct val="100000"/>
              </a:lnSpc>
              <a:spcAft>
                <a:spcPts val="1800"/>
              </a:spcAft>
              <a:defRPr/>
            </a:lvl4pPr>
            <a:lvl5pPr>
              <a:lnSpc>
                <a:spcPct val="100000"/>
              </a:lnSpc>
              <a:spcAft>
                <a:spcPts val="1800"/>
              </a:spcAf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Slide Number Placeholder 5"/>
          <p:cNvSpPr>
            <a:spLocks noGrp="1"/>
          </p:cNvSpPr>
          <p:nvPr>
            <p:ph type="sldNum" sz="quarter" idx="12"/>
          </p:nvPr>
        </p:nvSpPr>
        <p:spPr/>
        <p:txBody>
          <a:bodyPr>
            <a:noAutofit/>
          </a:bodyPr>
          <a:lstStyle>
            <a:lvl1pPr>
              <a:defRPr sz="1000"/>
            </a:lvl1pPr>
          </a:lstStyle>
          <a:p>
            <a:fld id="{F46C79FD-C571-418B-AB0F-5EE936C85276}" type="slidenum">
              <a:rPr lang="en-GB" smtClean="0"/>
              <a:pPr/>
              <a:t>‹#›</a:t>
            </a:fld>
            <a:endParaRPr lang="en-GB" dirty="0"/>
          </a:p>
        </p:txBody>
      </p:sp>
      <p:cxnSp>
        <p:nvCxnSpPr>
          <p:cNvPr id="7" name="Straight Connector 6"/>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Tree>
    <p:extLst>
      <p:ext uri="{BB962C8B-B14F-4D97-AF65-F5344CB8AC3E}">
        <p14:creationId xmlns:p14="http://schemas.microsoft.com/office/powerpoint/2010/main" val="30423415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and Objec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198" y="1825625"/>
            <a:ext cx="5328000" cy="3906435"/>
          </a:xfrm>
        </p:spPr>
        <p:txBody>
          <a:bodyPr>
            <a:noAutofit/>
          </a:bodyPr>
          <a:lstStyle>
            <a:lvl1pPr>
              <a:spcAft>
                <a:spcPts val="1800"/>
              </a:spcAft>
              <a:defRPr/>
            </a:lvl1pPr>
            <a:lvl2pPr>
              <a:spcAft>
                <a:spcPts val="1800"/>
              </a:spcAft>
              <a:defRPr/>
            </a:lvl2pPr>
            <a:lvl3pPr>
              <a:spcAft>
                <a:spcPts val="1800"/>
              </a:spcAft>
              <a:defRPr/>
            </a:lvl3pPr>
            <a:lvl4pPr>
              <a:spcAft>
                <a:spcPts val="1800"/>
              </a:spcAft>
              <a:defRPr/>
            </a:lvl4pPr>
            <a:lvl5pPr>
              <a:spcAft>
                <a:spcPts val="1800"/>
              </a:spcAf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6402250" y="1825625"/>
            <a:ext cx="5328000" cy="3906435"/>
          </a:xfrm>
          <a:noFill/>
        </p:spPr>
        <p:txBody>
          <a:bodyPr>
            <a:noAutofit/>
          </a:bodyPr>
          <a:lstStyle>
            <a:lvl1pPr marL="0" indent="0">
              <a:buNone/>
              <a:defRPr/>
            </a:lvl1pPr>
          </a:lstStyle>
          <a:p>
            <a:pPr lvl="0"/>
            <a:r>
              <a:rPr lang="en-US"/>
              <a:t>Edit Master text styles</a:t>
            </a:r>
          </a:p>
        </p:txBody>
      </p:sp>
      <p:sp>
        <p:nvSpPr>
          <p:cNvPr id="7" name="Slide Number Placeholder 6"/>
          <p:cNvSpPr>
            <a:spLocks noGrp="1"/>
          </p:cNvSpPr>
          <p:nvPr>
            <p:ph type="sldNum" sz="quarter" idx="12"/>
          </p:nvPr>
        </p:nvSpPr>
        <p:spPr/>
        <p:txBody>
          <a:bodyPr>
            <a:noAutofit/>
          </a:bodyPr>
          <a:lstStyle>
            <a:lvl1pPr>
              <a:defRPr sz="1000"/>
            </a:lvl1pPr>
          </a:lstStyle>
          <a:p>
            <a:fld id="{F46C79FD-C571-418B-AB0F-5EE936C85276}" type="slidenum">
              <a:rPr lang="en-GB" smtClean="0"/>
              <a:pPr/>
              <a:t>‹#›</a:t>
            </a:fld>
            <a:endParaRPr lang="en-GB" dirty="0"/>
          </a:p>
        </p:txBody>
      </p:sp>
      <p:cxnSp>
        <p:nvCxnSpPr>
          <p:cNvPr id="9" name="Straight Connector 8"/>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0"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Tree>
    <p:extLst>
      <p:ext uri="{BB962C8B-B14F-4D97-AF65-F5344CB8AC3E}">
        <p14:creationId xmlns:p14="http://schemas.microsoft.com/office/powerpoint/2010/main" val="2803839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198" y="1825625"/>
            <a:ext cx="5328000" cy="3906435"/>
          </a:xfrm>
        </p:spPr>
        <p:txBody>
          <a:bodyPr>
            <a:noAutofit/>
          </a:bodyPr>
          <a:lstStyle>
            <a:lvl3pPr>
              <a:spcBef>
                <a:spcPts val="0"/>
              </a:spcBef>
              <a:defRPr/>
            </a:lvl3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6402250" y="1825625"/>
            <a:ext cx="5328000" cy="3906435"/>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Slide Number Placeholder 6"/>
          <p:cNvSpPr>
            <a:spLocks noGrp="1"/>
          </p:cNvSpPr>
          <p:nvPr>
            <p:ph type="sldNum" sz="quarter" idx="12"/>
          </p:nvPr>
        </p:nvSpPr>
        <p:spPr/>
        <p:txBody>
          <a:bodyPr/>
          <a:lstStyle>
            <a:lvl1pPr>
              <a:defRPr sz="1000"/>
            </a:lvl1pPr>
          </a:lstStyle>
          <a:p>
            <a:fld id="{F46C79FD-C571-418B-AB0F-5EE936C85276}" type="slidenum">
              <a:rPr lang="en-GB" smtClean="0"/>
              <a:pPr/>
              <a:t>‹#›</a:t>
            </a:fld>
            <a:endParaRPr lang="en-GB" dirty="0"/>
          </a:p>
        </p:txBody>
      </p:sp>
      <p:cxnSp>
        <p:nvCxnSpPr>
          <p:cNvPr id="10" name="Straight Connector 9"/>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Tree>
    <p:extLst>
      <p:ext uri="{BB962C8B-B14F-4D97-AF65-F5344CB8AC3E}">
        <p14:creationId xmlns:p14="http://schemas.microsoft.com/office/powerpoint/2010/main" val="12467745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198" y="1825626"/>
            <a:ext cx="3358489" cy="3763134"/>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Slide Number Placeholder 6"/>
          <p:cNvSpPr>
            <a:spLocks noGrp="1"/>
          </p:cNvSpPr>
          <p:nvPr>
            <p:ph type="sldNum" sz="quarter" idx="12"/>
          </p:nvPr>
        </p:nvSpPr>
        <p:spPr/>
        <p:txBody>
          <a:bodyPr>
            <a:noAutofit/>
          </a:bodyPr>
          <a:lstStyle>
            <a:lvl1pPr>
              <a:defRPr sz="1000"/>
            </a:lvl1pPr>
          </a:lstStyle>
          <a:p>
            <a:fld id="{F46C79FD-C571-418B-AB0F-5EE936C85276}" type="slidenum">
              <a:rPr lang="en-GB" smtClean="0"/>
              <a:pPr/>
              <a:t>‹#›</a:t>
            </a:fld>
            <a:endParaRPr lang="en-GB" dirty="0"/>
          </a:p>
        </p:txBody>
      </p:sp>
      <p:sp>
        <p:nvSpPr>
          <p:cNvPr id="9" name="Content Placeholder 2"/>
          <p:cNvSpPr>
            <a:spLocks noGrp="1"/>
          </p:cNvSpPr>
          <p:nvPr>
            <p:ph sz="half" idx="13"/>
          </p:nvPr>
        </p:nvSpPr>
        <p:spPr>
          <a:xfrm>
            <a:off x="4604979" y="1825625"/>
            <a:ext cx="3358489" cy="3763134"/>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Content Placeholder 2"/>
          <p:cNvSpPr>
            <a:spLocks noGrp="1"/>
          </p:cNvSpPr>
          <p:nvPr>
            <p:ph sz="half" idx="14"/>
          </p:nvPr>
        </p:nvSpPr>
        <p:spPr>
          <a:xfrm>
            <a:off x="8371761" y="1825625"/>
            <a:ext cx="3358489" cy="3763134"/>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cxnSp>
        <p:nvCxnSpPr>
          <p:cNvPr id="12" name="Straight Connector 11"/>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3"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Tree>
    <p:extLst>
      <p:ext uri="{BB962C8B-B14F-4D97-AF65-F5344CB8AC3E}">
        <p14:creationId xmlns:p14="http://schemas.microsoft.com/office/powerpoint/2010/main" val="22071010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681163"/>
            <a:ext cx="5157787" cy="823912"/>
          </a:xfrm>
        </p:spPr>
        <p:txBody>
          <a:bodyPr wrap="square" anchor="b">
            <a:noAutofit/>
          </a:bodyPr>
          <a:lstStyle>
            <a:lvl1pPr marL="0" indent="0">
              <a:buNone/>
              <a:defRPr sz="2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097331"/>
          </a:xfrm>
        </p:spPr>
        <p:txBody>
          <a:bodyPr wrap="square">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 Placeholder 4"/>
          <p:cNvSpPr>
            <a:spLocks noGrp="1"/>
          </p:cNvSpPr>
          <p:nvPr>
            <p:ph type="body" sz="quarter" idx="3"/>
          </p:nvPr>
        </p:nvSpPr>
        <p:spPr>
          <a:xfrm>
            <a:off x="6172200" y="1681163"/>
            <a:ext cx="5183188" cy="823912"/>
          </a:xfrm>
          <a:noFill/>
        </p:spPr>
        <p:txBody>
          <a:bodyPr wrap="square" anchor="b">
            <a:noAutofit/>
          </a:bodyPr>
          <a:lstStyle>
            <a:lvl1pPr marL="0" indent="0">
              <a:buNone/>
              <a:defRPr sz="2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097331"/>
          </a:xfrm>
        </p:spPr>
        <p:txBody>
          <a:bodyPr wrap="square">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Slide Number Placeholder 8"/>
          <p:cNvSpPr>
            <a:spLocks noGrp="1"/>
          </p:cNvSpPr>
          <p:nvPr>
            <p:ph type="sldNum" sz="quarter" idx="12"/>
          </p:nvPr>
        </p:nvSpPr>
        <p:spPr/>
        <p:txBody>
          <a:bodyPr>
            <a:noAutofit/>
          </a:bodyPr>
          <a:lstStyle>
            <a:lvl1pPr>
              <a:defRPr sz="1000"/>
            </a:lvl1pPr>
          </a:lstStyle>
          <a:p>
            <a:fld id="{F46C79FD-C571-418B-AB0F-5EE936C85276}" type="slidenum">
              <a:rPr lang="en-GB" smtClean="0"/>
              <a:pPr/>
              <a:t>‹#›</a:t>
            </a:fld>
            <a:endParaRPr lang="en-GB" dirty="0"/>
          </a:p>
        </p:txBody>
      </p:sp>
      <p:cxnSp>
        <p:nvCxnSpPr>
          <p:cNvPr id="12" name="Straight Connector 11"/>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3"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Tree>
    <p:extLst>
      <p:ext uri="{BB962C8B-B14F-4D97-AF65-F5344CB8AC3E}">
        <p14:creationId xmlns:p14="http://schemas.microsoft.com/office/powerpoint/2010/main" val="27426941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lvl1pPr>
              <a:defRPr sz="1000"/>
            </a:lvl1pPr>
          </a:lstStyle>
          <a:p>
            <a:fld id="{F46C79FD-C571-418B-AB0F-5EE936C85276}" type="slidenum">
              <a:rPr lang="en-GB" smtClean="0"/>
              <a:pPr/>
              <a:t>‹#›</a:t>
            </a:fld>
            <a:endParaRPr lang="en-GB" dirty="0"/>
          </a:p>
        </p:txBody>
      </p:sp>
      <p:cxnSp>
        <p:nvCxnSpPr>
          <p:cNvPr id="8" name="Straight Connector 7"/>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Tree>
    <p:extLst>
      <p:ext uri="{BB962C8B-B14F-4D97-AF65-F5344CB8AC3E}">
        <p14:creationId xmlns:p14="http://schemas.microsoft.com/office/powerpoint/2010/main" val="14843015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5" name="Picture Placeholder 4"/>
          <p:cNvSpPr>
            <a:spLocks noGrp="1"/>
          </p:cNvSpPr>
          <p:nvPr>
            <p:ph type="pic" sz="quarter" idx="13"/>
          </p:nvPr>
        </p:nvSpPr>
        <p:spPr>
          <a:xfrm>
            <a:off x="-59635" y="-59635"/>
            <a:ext cx="6155635" cy="6983896"/>
          </a:xfrm>
          <a:solidFill>
            <a:schemeClr val="bg2"/>
          </a:solidFill>
          <a:ln w="28575">
            <a:solidFill>
              <a:schemeClr val="accent5"/>
            </a:solidFill>
          </a:ln>
        </p:spPr>
        <p:txBody>
          <a:bodyPr/>
          <a:lstStyle/>
          <a:p>
            <a:r>
              <a:rPr lang="en-US" dirty="0"/>
              <a:t>Click icon to add picture</a:t>
            </a:r>
            <a:endParaRPr lang="en-GB" dirty="0"/>
          </a:p>
        </p:txBody>
      </p:sp>
      <p:sp>
        <p:nvSpPr>
          <p:cNvPr id="10" name="Rectangle 9"/>
          <p:cNvSpPr/>
          <p:nvPr userDrawn="1"/>
        </p:nvSpPr>
        <p:spPr>
          <a:xfrm>
            <a:off x="3214048" y="1992573"/>
            <a:ext cx="8550322" cy="36166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19447" y="743802"/>
            <a:ext cx="544923" cy="544923"/>
          </a:xfrm>
          <a:prstGeom prst="rect">
            <a:avLst/>
          </a:prstGeom>
        </p:spPr>
      </p:pic>
      <p:sp>
        <p:nvSpPr>
          <p:cNvPr id="3" name="Content Placeholder 2"/>
          <p:cNvSpPr>
            <a:spLocks noGrp="1"/>
          </p:cNvSpPr>
          <p:nvPr>
            <p:ph idx="1"/>
          </p:nvPr>
        </p:nvSpPr>
        <p:spPr>
          <a:xfrm>
            <a:off x="3538331" y="1992572"/>
            <a:ext cx="8226040" cy="3616657"/>
          </a:xfrm>
          <a:solidFill>
            <a:schemeClr val="bg1"/>
          </a:solidFill>
        </p:spPr>
        <p:txBody>
          <a:bodyPr lIns="360000" tIns="360000" rIns="360000" bIns="360000" anchor="ctr" anchorCtr="0">
            <a:noAutofit/>
          </a:bodyPr>
          <a:lstStyle>
            <a:lvl1pPr marL="0" indent="0">
              <a:buFontTx/>
              <a:buNone/>
              <a:defRPr i="1">
                <a:solidFill>
                  <a:schemeClr val="tx2"/>
                </a:solidFill>
              </a:defRPr>
            </a:lvl1pPr>
          </a:lstStyle>
          <a:p>
            <a:pPr lvl="0"/>
            <a:r>
              <a:rPr lang="en-US"/>
              <a:t>Edit Master text styles</a:t>
            </a:r>
          </a:p>
        </p:txBody>
      </p:sp>
    </p:spTree>
    <p:extLst>
      <p:ext uri="{BB962C8B-B14F-4D97-AF65-F5344CB8AC3E}">
        <p14:creationId xmlns:p14="http://schemas.microsoft.com/office/powerpoint/2010/main" val="17840629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and Content (half page)">
    <p:spTree>
      <p:nvGrpSpPr>
        <p:cNvPr id="1" name=""/>
        <p:cNvGrpSpPr/>
        <p:nvPr/>
      </p:nvGrpSpPr>
      <p:grpSpPr>
        <a:xfrm>
          <a:off x="0" y="0"/>
          <a:ext cx="0" cy="0"/>
          <a:chOff x="0" y="0"/>
          <a:chExt cx="0" cy="0"/>
        </a:xfrm>
      </p:grpSpPr>
      <p:sp>
        <p:nvSpPr>
          <p:cNvPr id="3" name="Content Placeholder 2"/>
          <p:cNvSpPr>
            <a:spLocks noGrp="1"/>
          </p:cNvSpPr>
          <p:nvPr>
            <p:ph idx="1"/>
          </p:nvPr>
        </p:nvSpPr>
        <p:spPr>
          <a:xfrm>
            <a:off x="6817056" y="1825625"/>
            <a:ext cx="4926841" cy="3769957"/>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Slide Number Placeholder 5"/>
          <p:cNvSpPr>
            <a:spLocks noGrp="1"/>
          </p:cNvSpPr>
          <p:nvPr>
            <p:ph type="sldNum" sz="quarter" idx="12"/>
          </p:nvPr>
        </p:nvSpPr>
        <p:spPr/>
        <p:txBody>
          <a:bodyPr/>
          <a:lstStyle/>
          <a:p>
            <a:fld id="{F46C79FD-C571-418B-AB0F-5EE936C85276}" type="slidenum">
              <a:rPr lang="en-GB" smtClean="0"/>
              <a:t>‹#›</a:t>
            </a:fld>
            <a:endParaRPr lang="en-GB" dirty="0"/>
          </a:p>
        </p:txBody>
      </p:sp>
      <p:sp>
        <p:nvSpPr>
          <p:cNvPr id="10" name="Title Placeholder 1"/>
          <p:cNvSpPr>
            <a:spLocks noGrp="1"/>
          </p:cNvSpPr>
          <p:nvPr>
            <p:ph type="title"/>
          </p:nvPr>
        </p:nvSpPr>
        <p:spPr>
          <a:xfrm>
            <a:off x="6817056" y="482860"/>
            <a:ext cx="4669266"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
        <p:nvSpPr>
          <p:cNvPr id="7" name="Picture Placeholder 4"/>
          <p:cNvSpPr>
            <a:spLocks noGrp="1"/>
          </p:cNvSpPr>
          <p:nvPr>
            <p:ph type="pic" sz="quarter" idx="13"/>
          </p:nvPr>
        </p:nvSpPr>
        <p:spPr>
          <a:xfrm>
            <a:off x="-46383" y="-46383"/>
            <a:ext cx="6142383" cy="6964017"/>
          </a:xfrm>
          <a:solidFill>
            <a:schemeClr val="bg2"/>
          </a:solidFill>
          <a:ln w="28575">
            <a:solidFill>
              <a:schemeClr val="accent5"/>
            </a:solidFill>
          </a:ln>
        </p:spPr>
        <p:txBody>
          <a:bodyPr/>
          <a:lstStyle/>
          <a:p>
            <a:r>
              <a:rPr lang="en-US" dirty="0"/>
              <a:t>Click icon to add picture</a:t>
            </a:r>
            <a:endParaRPr lang="en-GB" dirty="0"/>
          </a:p>
        </p:txBody>
      </p:sp>
    </p:spTree>
    <p:extLst>
      <p:ext uri="{BB962C8B-B14F-4D97-AF65-F5344CB8AC3E}">
        <p14:creationId xmlns:p14="http://schemas.microsoft.com/office/powerpoint/2010/main" val="369203447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 image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lvl1pPr>
              <a:defRPr sz="1000"/>
            </a:lvl1pPr>
          </a:lstStyle>
          <a:p>
            <a:fld id="{F46C79FD-C571-418B-AB0F-5EE936C85276}" type="slidenum">
              <a:rPr lang="en-GB" smtClean="0"/>
              <a:pPr/>
              <a:t>‹#›</a:t>
            </a:fld>
            <a:endParaRPr lang="en-GB" dirty="0"/>
          </a:p>
        </p:txBody>
      </p:sp>
      <p:cxnSp>
        <p:nvCxnSpPr>
          <p:cNvPr id="8" name="Straight Connector 7"/>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
        <p:nvSpPr>
          <p:cNvPr id="3" name="Picture Placeholder 2"/>
          <p:cNvSpPr>
            <a:spLocks noGrp="1"/>
          </p:cNvSpPr>
          <p:nvPr>
            <p:ph type="pic" sz="quarter" idx="13"/>
          </p:nvPr>
        </p:nvSpPr>
        <p:spPr>
          <a:xfrm>
            <a:off x="970722" y="2284667"/>
            <a:ext cx="3141663" cy="2090737"/>
          </a:xfrm>
          <a:solidFill>
            <a:schemeClr val="bg2"/>
          </a:solidFill>
        </p:spPr>
        <p:txBody>
          <a:bodyPr/>
          <a:lstStyle/>
          <a:p>
            <a:r>
              <a:rPr lang="en-US" dirty="0"/>
              <a:t>Click icon to add picture</a:t>
            </a:r>
            <a:endParaRPr lang="en-GB" dirty="0"/>
          </a:p>
        </p:txBody>
      </p:sp>
      <p:sp>
        <p:nvSpPr>
          <p:cNvPr id="11" name="Picture Placeholder 2"/>
          <p:cNvSpPr>
            <a:spLocks noGrp="1"/>
          </p:cNvSpPr>
          <p:nvPr>
            <p:ph type="pic" sz="quarter" idx="14"/>
          </p:nvPr>
        </p:nvSpPr>
        <p:spPr>
          <a:xfrm>
            <a:off x="7901451" y="2284668"/>
            <a:ext cx="3141663" cy="2090737"/>
          </a:xfrm>
          <a:solidFill>
            <a:schemeClr val="bg2"/>
          </a:solidFill>
        </p:spPr>
        <p:txBody>
          <a:bodyPr/>
          <a:lstStyle/>
          <a:p>
            <a:r>
              <a:rPr lang="en-US" dirty="0"/>
              <a:t>Click icon to add picture</a:t>
            </a:r>
            <a:endParaRPr lang="en-GB" dirty="0"/>
          </a:p>
        </p:txBody>
      </p:sp>
      <p:sp>
        <p:nvSpPr>
          <p:cNvPr id="12" name="Picture Placeholder 2"/>
          <p:cNvSpPr>
            <a:spLocks noGrp="1"/>
          </p:cNvSpPr>
          <p:nvPr>
            <p:ph type="pic" sz="quarter" idx="15"/>
          </p:nvPr>
        </p:nvSpPr>
        <p:spPr>
          <a:xfrm>
            <a:off x="4436086" y="2284667"/>
            <a:ext cx="3141663" cy="2090737"/>
          </a:xfrm>
          <a:solidFill>
            <a:schemeClr val="bg2"/>
          </a:solidFill>
        </p:spPr>
        <p:txBody>
          <a:bodyPr/>
          <a:lstStyle/>
          <a:p>
            <a:r>
              <a:rPr lang="en-US" dirty="0"/>
              <a:t>Click icon to add picture</a:t>
            </a:r>
            <a:endParaRPr lang="en-GB" dirty="0"/>
          </a:p>
        </p:txBody>
      </p:sp>
      <p:sp>
        <p:nvSpPr>
          <p:cNvPr id="13" name="Text Placeholder 12"/>
          <p:cNvSpPr>
            <a:spLocks noGrp="1"/>
          </p:cNvSpPr>
          <p:nvPr>
            <p:ph type="body" sz="quarter" idx="16"/>
          </p:nvPr>
        </p:nvSpPr>
        <p:spPr>
          <a:xfrm>
            <a:off x="1206774" y="4038684"/>
            <a:ext cx="2669558" cy="1524235"/>
          </a:xfrm>
          <a:solidFill>
            <a:schemeClr val="bg1"/>
          </a:solidFill>
        </p:spPr>
        <p:txBody>
          <a:bodyPr tIns="90000"/>
          <a:lstStyle>
            <a:lvl1pPr marL="0" indent="0" algn="ctr">
              <a:buNone/>
              <a:defRPr sz="2000"/>
            </a:lvl1pPr>
          </a:lstStyle>
          <a:p>
            <a:pPr lvl="0"/>
            <a:r>
              <a:rPr lang="en-US"/>
              <a:t>Edit Master text styles</a:t>
            </a:r>
          </a:p>
        </p:txBody>
      </p:sp>
      <p:sp>
        <p:nvSpPr>
          <p:cNvPr id="15" name="Text Placeholder 12"/>
          <p:cNvSpPr>
            <a:spLocks noGrp="1"/>
          </p:cNvSpPr>
          <p:nvPr>
            <p:ph type="body" sz="quarter" idx="17"/>
          </p:nvPr>
        </p:nvSpPr>
        <p:spPr>
          <a:xfrm>
            <a:off x="4672139" y="4041944"/>
            <a:ext cx="2669558" cy="1524235"/>
          </a:xfrm>
          <a:solidFill>
            <a:schemeClr val="bg1"/>
          </a:solidFill>
        </p:spPr>
        <p:txBody>
          <a:bodyPr tIns="90000"/>
          <a:lstStyle>
            <a:lvl1pPr marL="0" indent="0" algn="ctr">
              <a:buNone/>
              <a:defRPr sz="2000"/>
            </a:lvl1pPr>
          </a:lstStyle>
          <a:p>
            <a:pPr lvl="0"/>
            <a:r>
              <a:rPr lang="en-US"/>
              <a:t>Edit Master text styles</a:t>
            </a:r>
          </a:p>
        </p:txBody>
      </p:sp>
      <p:sp>
        <p:nvSpPr>
          <p:cNvPr id="16" name="Text Placeholder 12"/>
          <p:cNvSpPr>
            <a:spLocks noGrp="1"/>
          </p:cNvSpPr>
          <p:nvPr>
            <p:ph type="body" sz="quarter" idx="18"/>
          </p:nvPr>
        </p:nvSpPr>
        <p:spPr>
          <a:xfrm>
            <a:off x="8137503" y="4037437"/>
            <a:ext cx="2669558" cy="1524235"/>
          </a:xfrm>
          <a:solidFill>
            <a:schemeClr val="bg1"/>
          </a:solidFill>
        </p:spPr>
        <p:txBody>
          <a:bodyPr tIns="90000"/>
          <a:lstStyle>
            <a:lvl1pPr marL="0" indent="0" algn="ctr">
              <a:buNone/>
              <a:defRPr sz="2000"/>
            </a:lvl1pPr>
          </a:lstStyle>
          <a:p>
            <a:pPr lvl="0"/>
            <a:r>
              <a:rPr lang="en-US"/>
              <a:t>Edit Master text styles</a:t>
            </a:r>
          </a:p>
        </p:txBody>
      </p:sp>
    </p:spTree>
    <p:extLst>
      <p:ext uri="{BB962C8B-B14F-4D97-AF65-F5344CB8AC3E}">
        <p14:creationId xmlns:p14="http://schemas.microsoft.com/office/powerpoint/2010/main" val="17801072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 image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lvl1pPr>
              <a:defRPr sz="1000"/>
            </a:lvl1pPr>
          </a:lstStyle>
          <a:p>
            <a:fld id="{F46C79FD-C571-418B-AB0F-5EE936C85276}" type="slidenum">
              <a:rPr lang="en-GB" smtClean="0"/>
              <a:pPr/>
              <a:t>‹#›</a:t>
            </a:fld>
            <a:endParaRPr lang="en-GB" dirty="0"/>
          </a:p>
        </p:txBody>
      </p:sp>
      <p:cxnSp>
        <p:nvCxnSpPr>
          <p:cNvPr id="8" name="Straight Connector 7"/>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
        <p:nvSpPr>
          <p:cNvPr id="3" name="Picture Placeholder 2"/>
          <p:cNvSpPr>
            <a:spLocks noGrp="1"/>
          </p:cNvSpPr>
          <p:nvPr>
            <p:ph type="pic" sz="quarter" idx="13"/>
          </p:nvPr>
        </p:nvSpPr>
        <p:spPr>
          <a:xfrm>
            <a:off x="3713869" y="2159957"/>
            <a:ext cx="2461591" cy="1638158"/>
          </a:xfrm>
          <a:solidFill>
            <a:schemeClr val="bg2"/>
          </a:solidFill>
        </p:spPr>
        <p:txBody>
          <a:bodyPr/>
          <a:lstStyle/>
          <a:p>
            <a:r>
              <a:rPr lang="en-US" dirty="0"/>
              <a:t>Click icon to add picture</a:t>
            </a:r>
            <a:endParaRPr lang="en-GB" dirty="0"/>
          </a:p>
        </p:txBody>
      </p:sp>
      <p:sp>
        <p:nvSpPr>
          <p:cNvPr id="11" name="Picture Placeholder 2"/>
          <p:cNvSpPr>
            <a:spLocks noGrp="1"/>
          </p:cNvSpPr>
          <p:nvPr>
            <p:ph type="pic" sz="quarter" idx="14"/>
          </p:nvPr>
        </p:nvSpPr>
        <p:spPr>
          <a:xfrm>
            <a:off x="3713868" y="3968881"/>
            <a:ext cx="2461591" cy="1638158"/>
          </a:xfrm>
          <a:solidFill>
            <a:schemeClr val="bg2"/>
          </a:solidFill>
        </p:spPr>
        <p:txBody>
          <a:bodyPr/>
          <a:lstStyle/>
          <a:p>
            <a:r>
              <a:rPr lang="en-US" dirty="0"/>
              <a:t>Click icon to add picture</a:t>
            </a:r>
            <a:endParaRPr lang="en-GB" dirty="0"/>
          </a:p>
        </p:txBody>
      </p:sp>
      <p:sp>
        <p:nvSpPr>
          <p:cNvPr id="12" name="Picture Placeholder 2"/>
          <p:cNvSpPr>
            <a:spLocks noGrp="1"/>
          </p:cNvSpPr>
          <p:nvPr>
            <p:ph type="pic" sz="quarter" idx="15"/>
          </p:nvPr>
        </p:nvSpPr>
        <p:spPr>
          <a:xfrm>
            <a:off x="6324547" y="2159956"/>
            <a:ext cx="2461593" cy="1638159"/>
          </a:xfrm>
          <a:solidFill>
            <a:schemeClr val="bg2"/>
          </a:solidFill>
        </p:spPr>
        <p:txBody>
          <a:bodyPr/>
          <a:lstStyle/>
          <a:p>
            <a:r>
              <a:rPr lang="en-US" dirty="0"/>
              <a:t>Click icon to add picture</a:t>
            </a:r>
            <a:endParaRPr lang="en-GB" dirty="0"/>
          </a:p>
        </p:txBody>
      </p:sp>
      <p:sp>
        <p:nvSpPr>
          <p:cNvPr id="13" name="Text Placeholder 12"/>
          <p:cNvSpPr>
            <a:spLocks noGrp="1"/>
          </p:cNvSpPr>
          <p:nvPr>
            <p:ph type="body" sz="quarter" idx="16"/>
          </p:nvPr>
        </p:nvSpPr>
        <p:spPr>
          <a:xfrm>
            <a:off x="8935227" y="3968880"/>
            <a:ext cx="2520000" cy="1638158"/>
          </a:xfrm>
          <a:noFill/>
        </p:spPr>
        <p:txBody>
          <a:bodyPr tIns="90000"/>
          <a:lstStyle>
            <a:lvl1pPr marL="0" indent="0" algn="l">
              <a:buNone/>
              <a:defRPr sz="2000"/>
            </a:lvl1pPr>
          </a:lstStyle>
          <a:p>
            <a:pPr lvl="0"/>
            <a:r>
              <a:rPr lang="en-US"/>
              <a:t>Edit Master text styles</a:t>
            </a:r>
          </a:p>
        </p:txBody>
      </p:sp>
      <p:sp>
        <p:nvSpPr>
          <p:cNvPr id="16" name="Text Placeholder 12"/>
          <p:cNvSpPr>
            <a:spLocks noGrp="1"/>
          </p:cNvSpPr>
          <p:nvPr>
            <p:ph type="body" sz="quarter" idx="18"/>
          </p:nvPr>
        </p:nvSpPr>
        <p:spPr>
          <a:xfrm>
            <a:off x="1033617" y="2159957"/>
            <a:ext cx="2520000" cy="1638159"/>
          </a:xfrm>
          <a:noFill/>
        </p:spPr>
        <p:txBody>
          <a:bodyPr tIns="90000"/>
          <a:lstStyle>
            <a:lvl1pPr marL="0" indent="0" algn="r">
              <a:buNone/>
              <a:defRPr sz="2000"/>
            </a:lvl1pPr>
          </a:lstStyle>
          <a:p>
            <a:pPr lvl="0"/>
            <a:r>
              <a:rPr lang="en-US"/>
              <a:t>Edit Master text styles</a:t>
            </a:r>
          </a:p>
        </p:txBody>
      </p:sp>
      <p:sp>
        <p:nvSpPr>
          <p:cNvPr id="14" name="Picture Placeholder 2"/>
          <p:cNvSpPr>
            <a:spLocks noGrp="1"/>
          </p:cNvSpPr>
          <p:nvPr>
            <p:ph type="pic" sz="quarter" idx="19"/>
          </p:nvPr>
        </p:nvSpPr>
        <p:spPr>
          <a:xfrm>
            <a:off x="6324549" y="3968880"/>
            <a:ext cx="2461591" cy="1638158"/>
          </a:xfrm>
          <a:solidFill>
            <a:schemeClr val="bg2"/>
          </a:solidFill>
        </p:spPr>
        <p:txBody>
          <a:bodyPr/>
          <a:lstStyle/>
          <a:p>
            <a:r>
              <a:rPr lang="en-US" dirty="0"/>
              <a:t>Click icon to add picture</a:t>
            </a:r>
            <a:endParaRPr lang="en-GB" dirty="0"/>
          </a:p>
        </p:txBody>
      </p:sp>
      <p:sp>
        <p:nvSpPr>
          <p:cNvPr id="17" name="Text Placeholder 12"/>
          <p:cNvSpPr>
            <a:spLocks noGrp="1"/>
          </p:cNvSpPr>
          <p:nvPr>
            <p:ph type="body" sz="quarter" idx="20"/>
          </p:nvPr>
        </p:nvSpPr>
        <p:spPr>
          <a:xfrm>
            <a:off x="1033617" y="3968881"/>
            <a:ext cx="2520000" cy="1638158"/>
          </a:xfrm>
          <a:noFill/>
        </p:spPr>
        <p:txBody>
          <a:bodyPr tIns="90000"/>
          <a:lstStyle>
            <a:lvl1pPr marL="0" indent="0" algn="r">
              <a:buNone/>
              <a:defRPr sz="2000"/>
            </a:lvl1pPr>
          </a:lstStyle>
          <a:p>
            <a:pPr lvl="0"/>
            <a:r>
              <a:rPr lang="en-US"/>
              <a:t>Edit Master text styles</a:t>
            </a:r>
          </a:p>
        </p:txBody>
      </p:sp>
      <p:sp>
        <p:nvSpPr>
          <p:cNvPr id="18" name="Text Placeholder 12"/>
          <p:cNvSpPr>
            <a:spLocks noGrp="1"/>
          </p:cNvSpPr>
          <p:nvPr>
            <p:ph type="body" sz="quarter" idx="21"/>
          </p:nvPr>
        </p:nvSpPr>
        <p:spPr>
          <a:xfrm>
            <a:off x="8966322" y="2159956"/>
            <a:ext cx="2520000" cy="1638159"/>
          </a:xfrm>
          <a:noFill/>
        </p:spPr>
        <p:txBody>
          <a:bodyPr tIns="90000"/>
          <a:lstStyle>
            <a:lvl1pPr marL="0" indent="0" algn="l">
              <a:buNone/>
              <a:defRPr sz="2000"/>
            </a:lvl1pPr>
          </a:lstStyle>
          <a:p>
            <a:pPr lvl="0"/>
            <a:r>
              <a:rPr lang="en-US"/>
              <a:t>Edit Master text styles</a:t>
            </a:r>
          </a:p>
        </p:txBody>
      </p:sp>
    </p:spTree>
    <p:extLst>
      <p:ext uri="{BB962C8B-B14F-4D97-AF65-F5344CB8AC3E}">
        <p14:creationId xmlns:p14="http://schemas.microsoft.com/office/powerpoint/2010/main" val="36385566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Picture Placeholder 2"/>
          <p:cNvSpPr>
            <a:spLocks noGrp="1"/>
          </p:cNvSpPr>
          <p:nvPr>
            <p:ph type="pic" sz="quarter" idx="13"/>
          </p:nvPr>
        </p:nvSpPr>
        <p:spPr>
          <a:xfrm>
            <a:off x="0" y="0"/>
            <a:ext cx="12192000" cy="3429000"/>
          </a:xfrm>
          <a:solidFill>
            <a:schemeClr val="bg2"/>
          </a:solidFill>
        </p:spPr>
        <p:txBody>
          <a:bodyPr/>
          <a:lstStyle/>
          <a:p>
            <a:r>
              <a:rPr lang="en-US" dirty="0"/>
              <a:t>Click icon to add picture</a:t>
            </a:r>
            <a:endParaRPr lang="en-GB" dirty="0"/>
          </a:p>
        </p:txBody>
      </p:sp>
      <p:sp>
        <p:nvSpPr>
          <p:cNvPr id="2" name="Title 1"/>
          <p:cNvSpPr>
            <a:spLocks noGrp="1"/>
          </p:cNvSpPr>
          <p:nvPr>
            <p:ph type="title"/>
          </p:nvPr>
        </p:nvSpPr>
        <p:spPr>
          <a:xfrm>
            <a:off x="838200" y="2646643"/>
            <a:ext cx="10515600" cy="782357"/>
          </a:xfrm>
          <a:solidFill>
            <a:schemeClr val="bg1"/>
          </a:solidFill>
        </p:spPr>
        <p:txBody>
          <a:bodyPr/>
          <a:lstStyle/>
          <a:p>
            <a:r>
              <a:rPr lang="en-US"/>
              <a:t>Click to edit Master title style</a:t>
            </a:r>
            <a:endParaRPr lang="en-GB"/>
          </a:p>
        </p:txBody>
      </p:sp>
      <p:sp>
        <p:nvSpPr>
          <p:cNvPr id="3" name="Slide Number Placeholder 2"/>
          <p:cNvSpPr>
            <a:spLocks noGrp="1"/>
          </p:cNvSpPr>
          <p:nvPr>
            <p:ph type="sldNum" sz="quarter" idx="10"/>
          </p:nvPr>
        </p:nvSpPr>
        <p:spPr/>
        <p:txBody>
          <a:bodyPr/>
          <a:lstStyle>
            <a:lvl1pPr>
              <a:defRPr sz="1000"/>
            </a:lvl1pPr>
          </a:lstStyle>
          <a:p>
            <a:fld id="{F46C79FD-C571-418B-AB0F-5EE936C85276}" type="slidenum">
              <a:rPr lang="en-GB" smtClean="0"/>
              <a:pPr/>
              <a:t>‹#›</a:t>
            </a:fld>
            <a:endParaRPr lang="en-GB" dirty="0"/>
          </a:p>
        </p:txBody>
      </p:sp>
      <p:sp>
        <p:nvSpPr>
          <p:cNvPr id="6" name="Text Placeholder 5"/>
          <p:cNvSpPr>
            <a:spLocks noGrp="1"/>
          </p:cNvSpPr>
          <p:nvPr>
            <p:ph type="body" sz="quarter" idx="14"/>
          </p:nvPr>
        </p:nvSpPr>
        <p:spPr>
          <a:xfrm>
            <a:off x="838200" y="3630613"/>
            <a:ext cx="10515600" cy="2035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41367746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sz="1000"/>
            </a:lvl1pPr>
          </a:lstStyle>
          <a:p>
            <a:fld id="{F46C79FD-C571-418B-AB0F-5EE936C85276}" type="slidenum">
              <a:rPr lang="en-GB" smtClean="0"/>
              <a:pPr/>
              <a:t>‹#›</a:t>
            </a:fld>
            <a:endParaRPr lang="en-GB" dirty="0"/>
          </a:p>
        </p:txBody>
      </p:sp>
    </p:spTree>
    <p:extLst>
      <p:ext uri="{BB962C8B-B14F-4D97-AF65-F5344CB8AC3E}">
        <p14:creationId xmlns:p14="http://schemas.microsoft.com/office/powerpoint/2010/main" val="24141180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noAutofit/>
          </a:bodyPr>
          <a:lstStyle/>
          <a:p>
            <a:fld id="{F46C79FD-C571-418B-AB0F-5EE936C85276}" type="slidenum">
              <a:rPr lang="en-GB" smtClean="0"/>
              <a:t>‹#›</a:t>
            </a:fld>
            <a:endParaRPr lang="en-GB"/>
          </a:p>
        </p:txBody>
      </p:sp>
      <p:sp>
        <p:nvSpPr>
          <p:cNvPr id="2" name="Rectangle 1"/>
          <p:cNvSpPr/>
          <p:nvPr userDrawn="1"/>
        </p:nvSpPr>
        <p:spPr>
          <a:xfrm>
            <a:off x="0" y="0"/>
            <a:ext cx="12192000" cy="10781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5" name="Rectangle 4"/>
          <p:cNvSpPr/>
          <p:nvPr userDrawn="1"/>
        </p:nvSpPr>
        <p:spPr>
          <a:xfrm>
            <a:off x="0" y="1078173"/>
            <a:ext cx="12192000" cy="5779827"/>
          </a:xfrm>
          <a:prstGeom prst="rect">
            <a:avLst/>
          </a:prstGeom>
          <a:solidFill>
            <a:srgbClr val="0356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solidFill>
                <a:schemeClr val="accent4"/>
              </a:solidFill>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88933" y="258042"/>
            <a:ext cx="1659793" cy="1152460"/>
          </a:xfrm>
          <a:prstGeom prst="rect">
            <a:avLst/>
          </a:prstGeom>
        </p:spPr>
      </p:pic>
      <p:sp>
        <p:nvSpPr>
          <p:cNvPr id="6" name="Title 1"/>
          <p:cNvSpPr>
            <a:spLocks noGrp="1"/>
          </p:cNvSpPr>
          <p:nvPr>
            <p:ph type="ctrTitle"/>
          </p:nvPr>
        </p:nvSpPr>
        <p:spPr>
          <a:xfrm>
            <a:off x="1071350" y="1992572"/>
            <a:ext cx="10065224" cy="2149523"/>
          </a:xfrm>
        </p:spPr>
        <p:txBody>
          <a:bodyPr wrap="none" anchor="t">
            <a:noAutofit/>
          </a:bodyPr>
          <a:lstStyle>
            <a:lvl1pPr algn="l">
              <a:defRPr sz="6000" b="0">
                <a:solidFill>
                  <a:schemeClr val="bg1"/>
                </a:solidFill>
              </a:defRPr>
            </a:lvl1pPr>
          </a:lstStyle>
          <a:p>
            <a:r>
              <a:rPr lang="en-US"/>
              <a:t>Click to edit Master title style</a:t>
            </a:r>
            <a:endParaRPr lang="en-GB" dirty="0"/>
          </a:p>
        </p:txBody>
      </p:sp>
      <p:cxnSp>
        <p:nvCxnSpPr>
          <p:cNvPr id="7" name="Straight Connector 6"/>
          <p:cNvCxnSpPr/>
          <p:nvPr userDrawn="1"/>
        </p:nvCxnSpPr>
        <p:spPr>
          <a:xfrm>
            <a:off x="838200" y="1978925"/>
            <a:ext cx="0" cy="4879075"/>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Rectangle 10"/>
          <p:cNvSpPr/>
          <p:nvPr userDrawn="1"/>
        </p:nvSpPr>
        <p:spPr>
          <a:xfrm>
            <a:off x="5741158" y="6619164"/>
            <a:ext cx="707409" cy="240594"/>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17" name="Subtitle 2"/>
          <p:cNvSpPr>
            <a:spLocks noGrp="1"/>
          </p:cNvSpPr>
          <p:nvPr>
            <p:ph type="subTitle" idx="1"/>
          </p:nvPr>
        </p:nvSpPr>
        <p:spPr>
          <a:xfrm>
            <a:off x="1071351" y="4418049"/>
            <a:ext cx="10065224" cy="897754"/>
          </a:xfrm>
        </p:spPr>
        <p:txBody>
          <a:bodyPr>
            <a:noAutofit/>
          </a:bodyPr>
          <a:lstStyle>
            <a:lvl1pPr marL="0" indent="0" algn="l">
              <a:buNone/>
              <a:defRPr sz="2800" i="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19" name="Text Placeholder 18"/>
          <p:cNvSpPr>
            <a:spLocks noGrp="1"/>
          </p:cNvSpPr>
          <p:nvPr>
            <p:ph type="body" sz="quarter" idx="13"/>
          </p:nvPr>
        </p:nvSpPr>
        <p:spPr>
          <a:xfrm>
            <a:off x="6096000" y="5557903"/>
            <a:ext cx="5040313" cy="528998"/>
          </a:xfrm>
        </p:spPr>
        <p:txBody>
          <a:bodyPr>
            <a:noAutofit/>
          </a:bodyPr>
          <a:lstStyle>
            <a:lvl1pPr marL="0" indent="0" algn="r">
              <a:buFontTx/>
              <a:buNone/>
              <a:defRPr sz="2200" i="1">
                <a:solidFill>
                  <a:schemeClr val="bg1"/>
                </a:solidFill>
              </a:defRPr>
            </a:lvl1pPr>
          </a:lstStyle>
          <a:p>
            <a:pPr lvl="0"/>
            <a:r>
              <a:rPr lang="en-US"/>
              <a:t>Edit Master text styles</a:t>
            </a:r>
          </a:p>
        </p:txBody>
      </p:sp>
    </p:spTree>
    <p:extLst>
      <p:ext uri="{BB962C8B-B14F-4D97-AF65-F5344CB8AC3E}">
        <p14:creationId xmlns:p14="http://schemas.microsoft.com/office/powerpoint/2010/main" val="18820464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850288"/>
            <a:ext cx="12192000" cy="5018345"/>
          </a:xfrm>
          <a:prstGeom prst="rect">
            <a:avLst/>
          </a:prstGeom>
        </p:spPr>
      </p:pic>
      <p:sp>
        <p:nvSpPr>
          <p:cNvPr id="4" name="Slide Number Placeholder 3"/>
          <p:cNvSpPr>
            <a:spLocks noGrp="1"/>
          </p:cNvSpPr>
          <p:nvPr>
            <p:ph type="sldNum" sz="quarter" idx="12"/>
          </p:nvPr>
        </p:nvSpPr>
        <p:spPr/>
        <p:txBody>
          <a:bodyPr>
            <a:noAutofit/>
          </a:bodyPr>
          <a:lstStyle/>
          <a:p>
            <a:fld id="{F46C79FD-C571-418B-AB0F-5EE936C85276}" type="slidenum">
              <a:rPr lang="en-GB" smtClean="0"/>
              <a:t>‹#›</a:t>
            </a:fld>
            <a:endParaRPr lang="en-GB"/>
          </a:p>
        </p:txBody>
      </p:sp>
      <p:sp>
        <p:nvSpPr>
          <p:cNvPr id="2" name="Rectangle 1"/>
          <p:cNvSpPr/>
          <p:nvPr userDrawn="1"/>
        </p:nvSpPr>
        <p:spPr>
          <a:xfrm>
            <a:off x="0" y="0"/>
            <a:ext cx="12192000" cy="10781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5" name="Rectangle 4"/>
          <p:cNvSpPr/>
          <p:nvPr userDrawn="1"/>
        </p:nvSpPr>
        <p:spPr>
          <a:xfrm>
            <a:off x="0" y="1078174"/>
            <a:ext cx="12192000" cy="2890800"/>
          </a:xfrm>
          <a:prstGeom prst="rect">
            <a:avLst/>
          </a:prstGeom>
          <a:solidFill>
            <a:srgbClr val="0356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solidFill>
                <a:schemeClr val="accent4"/>
              </a:solidFill>
            </a:endParaRPr>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388933" y="258042"/>
            <a:ext cx="1659793" cy="1152460"/>
          </a:xfrm>
          <a:prstGeom prst="rect">
            <a:avLst/>
          </a:prstGeom>
        </p:spPr>
      </p:pic>
      <p:sp>
        <p:nvSpPr>
          <p:cNvPr id="6" name="Title 1"/>
          <p:cNvSpPr>
            <a:spLocks noGrp="1"/>
          </p:cNvSpPr>
          <p:nvPr>
            <p:ph type="ctrTitle"/>
          </p:nvPr>
        </p:nvSpPr>
        <p:spPr>
          <a:xfrm>
            <a:off x="1071350" y="1992572"/>
            <a:ext cx="10065224" cy="872647"/>
          </a:xfrm>
        </p:spPr>
        <p:txBody>
          <a:bodyPr anchor="t">
            <a:normAutofit/>
          </a:bodyPr>
          <a:lstStyle>
            <a:lvl1pPr algn="l">
              <a:defRPr sz="6000" b="0">
                <a:solidFill>
                  <a:schemeClr val="bg1"/>
                </a:solidFill>
              </a:defRPr>
            </a:lvl1pPr>
          </a:lstStyle>
          <a:p>
            <a:r>
              <a:rPr lang="en-US"/>
              <a:t>Click to edit Master title style</a:t>
            </a:r>
            <a:endParaRPr lang="en-GB" dirty="0"/>
          </a:p>
        </p:txBody>
      </p:sp>
      <p:cxnSp>
        <p:nvCxnSpPr>
          <p:cNvPr id="7" name="Straight Connector 6"/>
          <p:cNvCxnSpPr/>
          <p:nvPr userDrawn="1"/>
        </p:nvCxnSpPr>
        <p:spPr>
          <a:xfrm>
            <a:off x="838200" y="1978925"/>
            <a:ext cx="0" cy="4879075"/>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Rectangle 10"/>
          <p:cNvSpPr/>
          <p:nvPr userDrawn="1"/>
        </p:nvSpPr>
        <p:spPr>
          <a:xfrm>
            <a:off x="5741158" y="6619164"/>
            <a:ext cx="707409" cy="240594"/>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17" name="Subtitle 2"/>
          <p:cNvSpPr>
            <a:spLocks noGrp="1"/>
          </p:cNvSpPr>
          <p:nvPr>
            <p:ph type="subTitle" idx="1"/>
          </p:nvPr>
        </p:nvSpPr>
        <p:spPr>
          <a:xfrm>
            <a:off x="1071351" y="3067468"/>
            <a:ext cx="10065224" cy="897754"/>
          </a:xfrm>
        </p:spPr>
        <p:txBody>
          <a:bodyPr>
            <a:noAutofit/>
          </a:bodyPr>
          <a:lstStyle>
            <a:lvl1pPr marL="0" indent="0" algn="l">
              <a:buNone/>
              <a:defRPr sz="2800" i="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19" name="Text Placeholder 18"/>
          <p:cNvSpPr>
            <a:spLocks noGrp="1"/>
          </p:cNvSpPr>
          <p:nvPr>
            <p:ph type="body" sz="quarter" idx="13"/>
          </p:nvPr>
        </p:nvSpPr>
        <p:spPr>
          <a:xfrm>
            <a:off x="6096000" y="5783535"/>
            <a:ext cx="5040313" cy="528998"/>
          </a:xfrm>
        </p:spPr>
        <p:txBody>
          <a:bodyPr anchor="b" anchorCtr="0">
            <a:noAutofit/>
          </a:bodyPr>
          <a:lstStyle>
            <a:lvl1pPr marL="0" indent="0" algn="r">
              <a:buFontTx/>
              <a:buNone/>
              <a:defRPr sz="2200" i="1">
                <a:solidFill>
                  <a:schemeClr val="bg1"/>
                </a:solidFill>
              </a:defRPr>
            </a:lvl1pPr>
          </a:lstStyle>
          <a:p>
            <a:pPr lvl="0"/>
            <a:r>
              <a:rPr lang="en-US"/>
              <a:t>Edit Master text styles</a:t>
            </a:r>
          </a:p>
        </p:txBody>
      </p:sp>
    </p:spTree>
    <p:extLst>
      <p:ext uri="{BB962C8B-B14F-4D97-AF65-F5344CB8AC3E}">
        <p14:creationId xmlns:p14="http://schemas.microsoft.com/office/powerpoint/2010/main" val="2094710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802219"/>
            <a:ext cx="12192000" cy="6059194"/>
          </a:xfrm>
          <a:prstGeom prst="rect">
            <a:avLst/>
          </a:prstGeom>
        </p:spPr>
      </p:pic>
      <p:sp>
        <p:nvSpPr>
          <p:cNvPr id="14" name="Rectangle 13"/>
          <p:cNvSpPr/>
          <p:nvPr userDrawn="1"/>
        </p:nvSpPr>
        <p:spPr>
          <a:xfrm>
            <a:off x="5289" y="1078173"/>
            <a:ext cx="12197346" cy="5783239"/>
          </a:xfrm>
          <a:prstGeom prst="rect">
            <a:avLst/>
          </a:prstGeom>
          <a:solidFill>
            <a:srgbClr val="024EA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solidFill>
                <a:schemeClr val="accent4"/>
              </a:solidFill>
            </a:endParaRPr>
          </a:p>
        </p:txBody>
      </p:sp>
      <p:sp>
        <p:nvSpPr>
          <p:cNvPr id="2" name="Rectangle 1"/>
          <p:cNvSpPr/>
          <p:nvPr userDrawn="1"/>
        </p:nvSpPr>
        <p:spPr>
          <a:xfrm>
            <a:off x="0" y="0"/>
            <a:ext cx="12192000" cy="10781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6" name="Title 1"/>
          <p:cNvSpPr>
            <a:spLocks noGrp="1"/>
          </p:cNvSpPr>
          <p:nvPr>
            <p:ph type="ctrTitle"/>
          </p:nvPr>
        </p:nvSpPr>
        <p:spPr>
          <a:xfrm>
            <a:off x="1071350" y="1992572"/>
            <a:ext cx="10065224" cy="2149523"/>
          </a:xfrm>
        </p:spPr>
        <p:txBody>
          <a:bodyPr wrap="none" anchor="t">
            <a:noAutofit/>
          </a:bodyPr>
          <a:lstStyle>
            <a:lvl1pPr algn="l">
              <a:defRPr sz="6000" b="0">
                <a:solidFill>
                  <a:schemeClr val="bg1"/>
                </a:solidFill>
              </a:defRPr>
            </a:lvl1pPr>
          </a:lstStyle>
          <a:p>
            <a:r>
              <a:rPr lang="en-US"/>
              <a:t>Click to edit Master title style</a:t>
            </a:r>
            <a:endParaRPr lang="en-GB" dirty="0"/>
          </a:p>
        </p:txBody>
      </p:sp>
      <p:cxnSp>
        <p:nvCxnSpPr>
          <p:cNvPr id="7" name="Straight Connector 6"/>
          <p:cNvCxnSpPr/>
          <p:nvPr userDrawn="1"/>
        </p:nvCxnSpPr>
        <p:spPr>
          <a:xfrm>
            <a:off x="838200" y="1978925"/>
            <a:ext cx="0" cy="4879075"/>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Rectangle 10"/>
          <p:cNvSpPr/>
          <p:nvPr userDrawn="1"/>
        </p:nvSpPr>
        <p:spPr>
          <a:xfrm>
            <a:off x="5741158" y="6619164"/>
            <a:ext cx="707409" cy="240594"/>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12" name="Subtitle 2"/>
          <p:cNvSpPr>
            <a:spLocks noGrp="1"/>
          </p:cNvSpPr>
          <p:nvPr>
            <p:ph type="subTitle" idx="1"/>
          </p:nvPr>
        </p:nvSpPr>
        <p:spPr>
          <a:xfrm>
            <a:off x="1071351" y="4418049"/>
            <a:ext cx="10065224" cy="897754"/>
          </a:xfrm>
        </p:spPr>
        <p:txBody>
          <a:bodyPr wrap="none">
            <a:noAutofit/>
          </a:bodyPr>
          <a:lstStyle>
            <a:lvl1pPr marL="0" indent="0" algn="l">
              <a:buNone/>
              <a:defRPr sz="2800" i="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388933" y="258042"/>
            <a:ext cx="1659793" cy="1152460"/>
          </a:xfrm>
          <a:prstGeom prst="rect">
            <a:avLst/>
          </a:prstGeom>
        </p:spPr>
      </p:pic>
      <p:sp>
        <p:nvSpPr>
          <p:cNvPr id="16" name="Text Placeholder 18"/>
          <p:cNvSpPr>
            <a:spLocks noGrp="1"/>
          </p:cNvSpPr>
          <p:nvPr>
            <p:ph type="body" sz="quarter" idx="13"/>
          </p:nvPr>
        </p:nvSpPr>
        <p:spPr>
          <a:xfrm>
            <a:off x="6096000" y="5557903"/>
            <a:ext cx="5040313" cy="528998"/>
          </a:xfrm>
        </p:spPr>
        <p:txBody>
          <a:bodyPr wrap="none">
            <a:noAutofit/>
          </a:bodyPr>
          <a:lstStyle>
            <a:lvl1pPr marL="0" indent="0" algn="r">
              <a:buFontTx/>
              <a:buNone/>
              <a:defRPr sz="2200" i="1">
                <a:solidFill>
                  <a:schemeClr val="bg1"/>
                </a:solidFill>
              </a:defRPr>
            </a:lvl1pPr>
          </a:lstStyle>
          <a:p>
            <a:pPr lvl="0"/>
            <a:r>
              <a:rPr lang="en-US"/>
              <a:t>Edit Master text styles</a:t>
            </a:r>
          </a:p>
        </p:txBody>
      </p:sp>
    </p:spTree>
    <p:extLst>
      <p:ext uri="{BB962C8B-B14F-4D97-AF65-F5344CB8AC3E}">
        <p14:creationId xmlns:p14="http://schemas.microsoft.com/office/powerpoint/2010/main" val="37812106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Chapter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0356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2" name="Title 1"/>
          <p:cNvSpPr>
            <a:spLocks noGrp="1"/>
          </p:cNvSpPr>
          <p:nvPr>
            <p:ph type="ctrTitle"/>
          </p:nvPr>
        </p:nvSpPr>
        <p:spPr>
          <a:xfrm>
            <a:off x="1070189" y="1122363"/>
            <a:ext cx="10676038" cy="2387600"/>
          </a:xfrm>
        </p:spPr>
        <p:txBody>
          <a:bodyPr anchor="b">
            <a:noAutofit/>
          </a:bodyPr>
          <a:lstStyle>
            <a:lvl1pPr algn="l">
              <a:defRPr sz="6000">
                <a:solidFill>
                  <a:schemeClr val="accent5"/>
                </a:solidFill>
              </a:defRPr>
            </a:lvl1pPr>
          </a:lstStyle>
          <a:p>
            <a:r>
              <a:rPr lang="en-US"/>
              <a:t>Click to edit Master title style</a:t>
            </a:r>
            <a:endParaRPr lang="en-GB" dirty="0"/>
          </a:p>
        </p:txBody>
      </p:sp>
      <p:sp>
        <p:nvSpPr>
          <p:cNvPr id="3" name="Subtitle 2"/>
          <p:cNvSpPr>
            <a:spLocks noGrp="1"/>
          </p:cNvSpPr>
          <p:nvPr>
            <p:ph type="subTitle" idx="1"/>
          </p:nvPr>
        </p:nvSpPr>
        <p:spPr>
          <a:xfrm>
            <a:off x="1070189" y="3602038"/>
            <a:ext cx="10676038" cy="1655762"/>
          </a:xfrm>
        </p:spPr>
        <p:txBody>
          <a:bodyPr>
            <a:no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6" name="Slide Number Placeholder 5"/>
          <p:cNvSpPr>
            <a:spLocks noGrp="1"/>
          </p:cNvSpPr>
          <p:nvPr>
            <p:ph type="sldNum" sz="quarter" idx="12"/>
          </p:nvPr>
        </p:nvSpPr>
        <p:spPr/>
        <p:txBody>
          <a:bodyPr>
            <a:noAutofit/>
          </a:bodyPr>
          <a:lstStyle>
            <a:lvl1pPr>
              <a:defRPr>
                <a:solidFill>
                  <a:schemeClr val="bg1"/>
                </a:solidFill>
              </a:defRPr>
            </a:lvl1pPr>
          </a:lstStyle>
          <a:p>
            <a:fld id="{F46C79FD-C571-418B-AB0F-5EE936C85276}" type="slidenum">
              <a:rPr lang="en-GB" smtClean="0"/>
              <a:pPr/>
              <a:t>‹#›</a:t>
            </a:fld>
            <a:endParaRPr lang="en-GB" dirty="0"/>
          </a:p>
        </p:txBody>
      </p:sp>
      <p:cxnSp>
        <p:nvCxnSpPr>
          <p:cNvPr id="7" name="Straight Connector 6"/>
          <p:cNvCxnSpPr/>
          <p:nvPr userDrawn="1"/>
        </p:nvCxnSpPr>
        <p:spPr>
          <a:xfrm>
            <a:off x="838200" y="0"/>
            <a:ext cx="0" cy="3295934"/>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027715" y="6045257"/>
            <a:ext cx="1718512" cy="451153"/>
          </a:xfrm>
          <a:prstGeom prst="rect">
            <a:avLst/>
          </a:prstGeom>
        </p:spPr>
      </p:pic>
    </p:spTree>
    <p:extLst>
      <p:ext uri="{BB962C8B-B14F-4D97-AF65-F5344CB8AC3E}">
        <p14:creationId xmlns:p14="http://schemas.microsoft.com/office/powerpoint/2010/main" val="13439461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hapter Slide (2)">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a:t>
            </a:fld>
            <a:endParaRPr lang="en-GB"/>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033852" y="6045865"/>
            <a:ext cx="1716200" cy="450546"/>
          </a:xfrm>
          <a:prstGeom prst="rect">
            <a:avLst/>
          </a:prstGeom>
        </p:spPr>
      </p:pic>
      <p:sp>
        <p:nvSpPr>
          <p:cNvPr id="11" name="Title 1"/>
          <p:cNvSpPr>
            <a:spLocks noGrp="1"/>
          </p:cNvSpPr>
          <p:nvPr>
            <p:ph type="ctrTitle"/>
          </p:nvPr>
        </p:nvSpPr>
        <p:spPr>
          <a:xfrm>
            <a:off x="1077013" y="1122363"/>
            <a:ext cx="10156297" cy="2387600"/>
          </a:xfrm>
        </p:spPr>
        <p:txBody>
          <a:bodyPr anchor="b">
            <a:noAutofit/>
          </a:bodyPr>
          <a:lstStyle>
            <a:lvl1pPr algn="l">
              <a:defRPr sz="6000">
                <a:solidFill>
                  <a:schemeClr val="tx2"/>
                </a:solidFill>
              </a:defRPr>
            </a:lvl1pPr>
          </a:lstStyle>
          <a:p>
            <a:r>
              <a:rPr lang="en-US"/>
              <a:t>Click to edit Master title style</a:t>
            </a:r>
            <a:endParaRPr lang="en-GB" dirty="0"/>
          </a:p>
        </p:txBody>
      </p:sp>
      <p:cxnSp>
        <p:nvCxnSpPr>
          <p:cNvPr id="13" name="Straight Connector 12"/>
          <p:cNvCxnSpPr/>
          <p:nvPr userDrawn="1"/>
        </p:nvCxnSpPr>
        <p:spPr>
          <a:xfrm>
            <a:off x="838200" y="0"/>
            <a:ext cx="0" cy="3295934"/>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Subtitle 2"/>
          <p:cNvSpPr>
            <a:spLocks noGrp="1"/>
          </p:cNvSpPr>
          <p:nvPr>
            <p:ph type="subTitle" idx="1"/>
          </p:nvPr>
        </p:nvSpPr>
        <p:spPr>
          <a:xfrm>
            <a:off x="1070189" y="3602038"/>
            <a:ext cx="10156297" cy="1655762"/>
          </a:xfrm>
        </p:spPr>
        <p:txBody>
          <a:bodyPr>
            <a:noAutofit/>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Tree>
    <p:extLst>
      <p:ext uri="{BB962C8B-B14F-4D97-AF65-F5344CB8AC3E}">
        <p14:creationId xmlns:p14="http://schemas.microsoft.com/office/powerpoint/2010/main" val="20619313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Last slide (option 1)">
    <p:spTree>
      <p:nvGrpSpPr>
        <p:cNvPr id="1" name=""/>
        <p:cNvGrpSpPr/>
        <p:nvPr/>
      </p:nvGrpSpPr>
      <p:grpSpPr>
        <a:xfrm>
          <a:off x="0" y="0"/>
          <a:ext cx="0" cy="0"/>
          <a:chOff x="0" y="0"/>
          <a:chExt cx="0" cy="0"/>
        </a:xfrm>
      </p:grpSpPr>
      <p:sp>
        <p:nvSpPr>
          <p:cNvPr id="7" name="Rectangle 6"/>
          <p:cNvSpPr/>
          <p:nvPr userDrawn="1"/>
        </p:nvSpPr>
        <p:spPr>
          <a:xfrm>
            <a:off x="0" y="1"/>
            <a:ext cx="12192000" cy="342899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a:t>
            </a:fld>
            <a:endParaRPr lang="en-GB"/>
          </a:p>
        </p:txBody>
      </p:sp>
      <p:sp>
        <p:nvSpPr>
          <p:cNvPr id="11" name="Title 1"/>
          <p:cNvSpPr>
            <a:spLocks noGrp="1"/>
          </p:cNvSpPr>
          <p:nvPr>
            <p:ph type="ctrTitle"/>
          </p:nvPr>
        </p:nvSpPr>
        <p:spPr>
          <a:xfrm>
            <a:off x="1077013" y="1122363"/>
            <a:ext cx="10156297" cy="1240348"/>
          </a:xfrm>
        </p:spPr>
        <p:txBody>
          <a:bodyPr anchor="b">
            <a:noAutofit/>
          </a:bodyPr>
          <a:lstStyle>
            <a:lvl1pPr algn="l">
              <a:defRPr sz="6000">
                <a:solidFill>
                  <a:schemeClr val="tx2"/>
                </a:solidFill>
              </a:defRPr>
            </a:lvl1pPr>
          </a:lstStyle>
          <a:p>
            <a:r>
              <a:rPr lang="en-US"/>
              <a:t>Click to edit Master title style</a:t>
            </a:r>
            <a:endParaRPr lang="en-GB" dirty="0"/>
          </a:p>
        </p:txBody>
      </p:sp>
      <p:cxnSp>
        <p:nvCxnSpPr>
          <p:cNvPr id="13" name="Straight Connector 12"/>
          <p:cNvCxnSpPr/>
          <p:nvPr userDrawn="1"/>
        </p:nvCxnSpPr>
        <p:spPr>
          <a:xfrm>
            <a:off x="838200" y="0"/>
            <a:ext cx="0" cy="2362711"/>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Subtitle 2"/>
          <p:cNvSpPr>
            <a:spLocks noGrp="1"/>
          </p:cNvSpPr>
          <p:nvPr>
            <p:ph type="subTitle" idx="1"/>
          </p:nvPr>
        </p:nvSpPr>
        <p:spPr>
          <a:xfrm>
            <a:off x="838200" y="4160826"/>
            <a:ext cx="10889439" cy="1620145"/>
          </a:xfrm>
        </p:spPr>
        <p:txBody>
          <a:bodyPr>
            <a:noAutofit/>
          </a:bodyPr>
          <a:lstStyle>
            <a:lvl1pPr marL="0" indent="0" algn="l">
              <a:buNone/>
              <a:defRPr sz="14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Tree>
    <p:extLst>
      <p:ext uri="{BB962C8B-B14F-4D97-AF65-F5344CB8AC3E}">
        <p14:creationId xmlns:p14="http://schemas.microsoft.com/office/powerpoint/2010/main" val="14758771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Last slide (option 2)">
    <p:spTree>
      <p:nvGrpSpPr>
        <p:cNvPr id="1" name=""/>
        <p:cNvGrpSpPr/>
        <p:nvPr/>
      </p:nvGrpSpPr>
      <p:grpSpPr>
        <a:xfrm>
          <a:off x="0" y="0"/>
          <a:ext cx="0" cy="0"/>
          <a:chOff x="0" y="0"/>
          <a:chExt cx="0" cy="0"/>
        </a:xfrm>
      </p:grpSpPr>
      <p:sp>
        <p:nvSpPr>
          <p:cNvPr id="7" name="Rectangle 6"/>
          <p:cNvSpPr/>
          <p:nvPr userDrawn="1"/>
        </p:nvSpPr>
        <p:spPr>
          <a:xfrm>
            <a:off x="0" y="1"/>
            <a:ext cx="12192000" cy="34289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a:t>
            </a:fld>
            <a:endParaRPr lang="en-GB"/>
          </a:p>
        </p:txBody>
      </p:sp>
      <p:sp>
        <p:nvSpPr>
          <p:cNvPr id="11" name="Title 1"/>
          <p:cNvSpPr>
            <a:spLocks noGrp="1"/>
          </p:cNvSpPr>
          <p:nvPr>
            <p:ph type="ctrTitle"/>
          </p:nvPr>
        </p:nvSpPr>
        <p:spPr>
          <a:xfrm>
            <a:off x="1077013" y="1122363"/>
            <a:ext cx="10156297" cy="1240348"/>
          </a:xfrm>
        </p:spPr>
        <p:txBody>
          <a:bodyPr anchor="b">
            <a:noAutofit/>
          </a:bodyPr>
          <a:lstStyle>
            <a:lvl1pPr algn="l">
              <a:defRPr sz="6000">
                <a:solidFill>
                  <a:schemeClr val="accent5"/>
                </a:solidFill>
              </a:defRPr>
            </a:lvl1pPr>
          </a:lstStyle>
          <a:p>
            <a:r>
              <a:rPr lang="en-US"/>
              <a:t>Click to edit Master title style</a:t>
            </a:r>
            <a:endParaRPr lang="en-GB" dirty="0"/>
          </a:p>
        </p:txBody>
      </p:sp>
      <p:cxnSp>
        <p:nvCxnSpPr>
          <p:cNvPr id="13" name="Straight Connector 12"/>
          <p:cNvCxnSpPr/>
          <p:nvPr userDrawn="1"/>
        </p:nvCxnSpPr>
        <p:spPr>
          <a:xfrm>
            <a:off x="838200" y="0"/>
            <a:ext cx="0" cy="2362711"/>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4" name="Subtitle 2"/>
          <p:cNvSpPr>
            <a:spLocks noGrp="1"/>
          </p:cNvSpPr>
          <p:nvPr>
            <p:ph type="subTitle" idx="1"/>
          </p:nvPr>
        </p:nvSpPr>
        <p:spPr>
          <a:xfrm>
            <a:off x="838200" y="4160826"/>
            <a:ext cx="10889439" cy="1620145"/>
          </a:xfrm>
        </p:spPr>
        <p:txBody>
          <a:bodyPr>
            <a:noAutofit/>
          </a:bodyPr>
          <a:lstStyle>
            <a:lvl1pPr marL="0" indent="0" algn="l">
              <a:buNone/>
              <a:defRPr sz="14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Tree>
    <p:extLst>
      <p:ext uri="{BB962C8B-B14F-4D97-AF65-F5344CB8AC3E}">
        <p14:creationId xmlns:p14="http://schemas.microsoft.com/office/powerpoint/2010/main" val="40369278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199" y="1825625"/>
            <a:ext cx="10905699" cy="3881904"/>
          </a:xfrm>
        </p:spPr>
        <p:txBody>
          <a:bodyPr>
            <a:noAutofit/>
          </a:bodyPr>
          <a:lstStyle>
            <a:lvl1pPr>
              <a:lnSpc>
                <a:spcPct val="100000"/>
              </a:lnSpc>
              <a:spcBef>
                <a:spcPts val="0"/>
              </a:spcBef>
              <a:spcAft>
                <a:spcPts val="1800"/>
              </a:spcAft>
              <a:defRPr/>
            </a:lvl1pPr>
            <a:lvl2pPr>
              <a:lnSpc>
                <a:spcPct val="100000"/>
              </a:lnSpc>
              <a:spcAft>
                <a:spcPts val="1800"/>
              </a:spcAft>
              <a:defRPr/>
            </a:lvl2pPr>
            <a:lvl3pPr>
              <a:lnSpc>
                <a:spcPct val="100000"/>
              </a:lnSpc>
              <a:spcAft>
                <a:spcPts val="1800"/>
              </a:spcAft>
              <a:defRPr/>
            </a:lvl3pPr>
            <a:lvl4pPr>
              <a:lnSpc>
                <a:spcPct val="100000"/>
              </a:lnSpc>
              <a:spcAft>
                <a:spcPts val="1800"/>
              </a:spcAft>
              <a:defRPr/>
            </a:lvl4pPr>
            <a:lvl5pPr>
              <a:lnSpc>
                <a:spcPct val="100000"/>
              </a:lnSpc>
              <a:spcAft>
                <a:spcPts val="1800"/>
              </a:spcAf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a:t>
            </a:fld>
            <a:endParaRPr lang="en-GB"/>
          </a:p>
        </p:txBody>
      </p:sp>
      <p:cxnSp>
        <p:nvCxnSpPr>
          <p:cNvPr id="7" name="Straight Connector 6"/>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Tree>
    <p:extLst>
      <p:ext uri="{BB962C8B-B14F-4D97-AF65-F5344CB8AC3E}">
        <p14:creationId xmlns:p14="http://schemas.microsoft.com/office/powerpoint/2010/main" val="41009913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and Objec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198" y="1825625"/>
            <a:ext cx="5328000" cy="3906435"/>
          </a:xfrm>
        </p:spPr>
        <p:txBody>
          <a:bodyPr>
            <a:noAutofit/>
          </a:bodyPr>
          <a:lstStyle>
            <a:lvl1pPr>
              <a:spcAft>
                <a:spcPts val="1800"/>
              </a:spcAft>
              <a:defRPr/>
            </a:lvl1pPr>
            <a:lvl2pPr>
              <a:spcAft>
                <a:spcPts val="1800"/>
              </a:spcAft>
              <a:defRPr/>
            </a:lvl2pPr>
            <a:lvl3pPr>
              <a:spcAft>
                <a:spcPts val="1800"/>
              </a:spcAft>
              <a:defRPr/>
            </a:lvl3pPr>
            <a:lvl4pPr>
              <a:spcAft>
                <a:spcPts val="1800"/>
              </a:spcAft>
              <a:defRPr/>
            </a:lvl4pPr>
            <a:lvl5pPr>
              <a:spcAft>
                <a:spcPts val="1800"/>
              </a:spcAf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6402250" y="1825625"/>
            <a:ext cx="5328000" cy="3906435"/>
          </a:xfrm>
          <a:noFill/>
        </p:spPr>
        <p:txBody>
          <a:bodyPr>
            <a:noAutofit/>
          </a:bodyPr>
          <a:lstStyle>
            <a:lvl1pPr marL="0" indent="0">
              <a:buNone/>
              <a:defRPr/>
            </a:lvl1pPr>
          </a:lstStyle>
          <a:p>
            <a:pPr lvl="0"/>
            <a:r>
              <a:rPr lang="en-US"/>
              <a:t>Edit Master text styles</a:t>
            </a:r>
          </a:p>
        </p:txBody>
      </p:sp>
      <p:sp>
        <p:nvSpPr>
          <p:cNvPr id="7" name="Slide Number Placeholder 6"/>
          <p:cNvSpPr>
            <a:spLocks noGrp="1"/>
          </p:cNvSpPr>
          <p:nvPr>
            <p:ph type="sldNum" sz="quarter" idx="12"/>
          </p:nvPr>
        </p:nvSpPr>
        <p:spPr/>
        <p:txBody>
          <a:bodyPr>
            <a:noAutofit/>
          </a:bodyPr>
          <a:lstStyle/>
          <a:p>
            <a:fld id="{F46C79FD-C571-418B-AB0F-5EE936C85276}" type="slidenum">
              <a:rPr lang="en-GB" smtClean="0"/>
              <a:t>‹#›</a:t>
            </a:fld>
            <a:endParaRPr lang="en-GB"/>
          </a:p>
        </p:txBody>
      </p:sp>
      <p:cxnSp>
        <p:nvCxnSpPr>
          <p:cNvPr id="9" name="Straight Connector 8"/>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0"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Tree>
    <p:extLst>
      <p:ext uri="{BB962C8B-B14F-4D97-AF65-F5344CB8AC3E}">
        <p14:creationId xmlns:p14="http://schemas.microsoft.com/office/powerpoint/2010/main" val="42137635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198" y="1825625"/>
            <a:ext cx="5328000" cy="3906435"/>
          </a:xfrm>
        </p:spPr>
        <p:txBody>
          <a:bodyPr>
            <a:noAutofit/>
          </a:bodyPr>
          <a:lstStyle>
            <a:lvl3pPr>
              <a:spcBef>
                <a:spcPts val="0"/>
              </a:spcBef>
              <a:defRPr/>
            </a:lvl3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6402250" y="1825625"/>
            <a:ext cx="5328000" cy="3906435"/>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Slide Number Placeholder 6"/>
          <p:cNvSpPr>
            <a:spLocks noGrp="1"/>
          </p:cNvSpPr>
          <p:nvPr>
            <p:ph type="sldNum" sz="quarter" idx="12"/>
          </p:nvPr>
        </p:nvSpPr>
        <p:spPr/>
        <p:txBody>
          <a:bodyPr/>
          <a:lstStyle/>
          <a:p>
            <a:fld id="{F46C79FD-C571-418B-AB0F-5EE936C85276}" type="slidenum">
              <a:rPr lang="en-GB" smtClean="0"/>
              <a:t>‹#›</a:t>
            </a:fld>
            <a:endParaRPr lang="en-GB"/>
          </a:p>
        </p:txBody>
      </p:sp>
      <p:cxnSp>
        <p:nvCxnSpPr>
          <p:cNvPr id="10" name="Straight Connector 9"/>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Tree>
    <p:extLst>
      <p:ext uri="{BB962C8B-B14F-4D97-AF65-F5344CB8AC3E}">
        <p14:creationId xmlns:p14="http://schemas.microsoft.com/office/powerpoint/2010/main" val="16513239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198" y="1825626"/>
            <a:ext cx="3358489" cy="3763134"/>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Slide Number Placeholder 6"/>
          <p:cNvSpPr>
            <a:spLocks noGrp="1"/>
          </p:cNvSpPr>
          <p:nvPr>
            <p:ph type="sldNum" sz="quarter" idx="12"/>
          </p:nvPr>
        </p:nvSpPr>
        <p:spPr/>
        <p:txBody>
          <a:bodyPr>
            <a:noAutofit/>
          </a:bodyPr>
          <a:lstStyle/>
          <a:p>
            <a:fld id="{F46C79FD-C571-418B-AB0F-5EE936C85276}" type="slidenum">
              <a:rPr lang="en-GB" smtClean="0"/>
              <a:t>‹#›</a:t>
            </a:fld>
            <a:endParaRPr lang="en-GB"/>
          </a:p>
        </p:txBody>
      </p:sp>
      <p:sp>
        <p:nvSpPr>
          <p:cNvPr id="9" name="Content Placeholder 2"/>
          <p:cNvSpPr>
            <a:spLocks noGrp="1"/>
          </p:cNvSpPr>
          <p:nvPr>
            <p:ph sz="half" idx="13"/>
          </p:nvPr>
        </p:nvSpPr>
        <p:spPr>
          <a:xfrm>
            <a:off x="4604979" y="1825625"/>
            <a:ext cx="3358489" cy="3763134"/>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Content Placeholder 2"/>
          <p:cNvSpPr>
            <a:spLocks noGrp="1"/>
          </p:cNvSpPr>
          <p:nvPr>
            <p:ph sz="half" idx="14"/>
          </p:nvPr>
        </p:nvSpPr>
        <p:spPr>
          <a:xfrm>
            <a:off x="8371761" y="1825625"/>
            <a:ext cx="3358489" cy="3763134"/>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cxnSp>
        <p:nvCxnSpPr>
          <p:cNvPr id="12" name="Straight Connector 11"/>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3"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Tree>
    <p:extLst>
      <p:ext uri="{BB962C8B-B14F-4D97-AF65-F5344CB8AC3E}">
        <p14:creationId xmlns:p14="http://schemas.microsoft.com/office/powerpoint/2010/main" val="79229913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681163"/>
            <a:ext cx="5157787" cy="823912"/>
          </a:xfrm>
        </p:spPr>
        <p:txBody>
          <a:bodyPr wrap="square" anchor="b">
            <a:noAutofit/>
          </a:bodyPr>
          <a:lstStyle>
            <a:lvl1pPr marL="0" indent="0">
              <a:buNone/>
              <a:defRPr sz="2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097331"/>
          </a:xfrm>
        </p:spPr>
        <p:txBody>
          <a:bodyPr wrap="square">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 Placeholder 4"/>
          <p:cNvSpPr>
            <a:spLocks noGrp="1"/>
          </p:cNvSpPr>
          <p:nvPr>
            <p:ph type="body" sz="quarter" idx="3"/>
          </p:nvPr>
        </p:nvSpPr>
        <p:spPr>
          <a:xfrm>
            <a:off x="6172200" y="1681163"/>
            <a:ext cx="5183188" cy="823912"/>
          </a:xfrm>
          <a:noFill/>
        </p:spPr>
        <p:txBody>
          <a:bodyPr wrap="square" anchor="b">
            <a:noAutofit/>
          </a:bodyPr>
          <a:lstStyle>
            <a:lvl1pPr marL="0" indent="0">
              <a:buNone/>
              <a:defRPr sz="2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097331"/>
          </a:xfrm>
        </p:spPr>
        <p:txBody>
          <a:bodyPr wrap="square">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Slide Number Placeholder 8"/>
          <p:cNvSpPr>
            <a:spLocks noGrp="1"/>
          </p:cNvSpPr>
          <p:nvPr>
            <p:ph type="sldNum" sz="quarter" idx="12"/>
          </p:nvPr>
        </p:nvSpPr>
        <p:spPr/>
        <p:txBody>
          <a:bodyPr>
            <a:noAutofit/>
          </a:bodyPr>
          <a:lstStyle/>
          <a:p>
            <a:fld id="{F46C79FD-C571-418B-AB0F-5EE936C85276}" type="slidenum">
              <a:rPr lang="en-GB" smtClean="0"/>
              <a:t>‹#›</a:t>
            </a:fld>
            <a:endParaRPr lang="en-GB"/>
          </a:p>
        </p:txBody>
      </p:sp>
      <p:cxnSp>
        <p:nvCxnSpPr>
          <p:cNvPr id="12" name="Straight Connector 11"/>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3"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Tree>
    <p:extLst>
      <p:ext uri="{BB962C8B-B14F-4D97-AF65-F5344CB8AC3E}">
        <p14:creationId xmlns:p14="http://schemas.microsoft.com/office/powerpoint/2010/main" val="102874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46C79FD-C571-418B-AB0F-5EE936C85276}" type="slidenum">
              <a:rPr lang="en-GB" smtClean="0"/>
              <a:t>‹#›</a:t>
            </a:fld>
            <a:endParaRPr lang="en-GB"/>
          </a:p>
        </p:txBody>
      </p:sp>
      <p:cxnSp>
        <p:nvCxnSpPr>
          <p:cNvPr id="8" name="Straight Connector 7"/>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Tree>
    <p:extLst>
      <p:ext uri="{BB962C8B-B14F-4D97-AF65-F5344CB8AC3E}">
        <p14:creationId xmlns:p14="http://schemas.microsoft.com/office/powerpoint/2010/main" val="42849673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5" name="Picture Placeholder 4"/>
          <p:cNvSpPr>
            <a:spLocks noGrp="1"/>
          </p:cNvSpPr>
          <p:nvPr>
            <p:ph type="pic" sz="quarter" idx="13"/>
          </p:nvPr>
        </p:nvSpPr>
        <p:spPr>
          <a:xfrm>
            <a:off x="-59635" y="-59635"/>
            <a:ext cx="6155635" cy="6983896"/>
          </a:xfrm>
          <a:solidFill>
            <a:schemeClr val="bg2"/>
          </a:solidFill>
          <a:ln w="28575">
            <a:solidFill>
              <a:schemeClr val="accent5"/>
            </a:solidFill>
          </a:ln>
        </p:spPr>
        <p:txBody>
          <a:bodyPr/>
          <a:lstStyle/>
          <a:p>
            <a:r>
              <a:rPr lang="en-US"/>
              <a:t>Click icon to add picture</a:t>
            </a:r>
            <a:endParaRPr lang="en-GB" dirty="0"/>
          </a:p>
        </p:txBody>
      </p:sp>
      <p:sp>
        <p:nvSpPr>
          <p:cNvPr id="10" name="Rectangle 9"/>
          <p:cNvSpPr/>
          <p:nvPr userDrawn="1"/>
        </p:nvSpPr>
        <p:spPr>
          <a:xfrm>
            <a:off x="3214048" y="1992573"/>
            <a:ext cx="8550322" cy="36166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19447" y="743802"/>
            <a:ext cx="544923" cy="544923"/>
          </a:xfrm>
          <a:prstGeom prst="rect">
            <a:avLst/>
          </a:prstGeom>
        </p:spPr>
      </p:pic>
      <p:sp>
        <p:nvSpPr>
          <p:cNvPr id="3" name="Content Placeholder 2"/>
          <p:cNvSpPr>
            <a:spLocks noGrp="1"/>
          </p:cNvSpPr>
          <p:nvPr>
            <p:ph idx="1"/>
          </p:nvPr>
        </p:nvSpPr>
        <p:spPr>
          <a:xfrm>
            <a:off x="3538331" y="1992572"/>
            <a:ext cx="8226040" cy="3616657"/>
          </a:xfrm>
          <a:solidFill>
            <a:schemeClr val="bg1"/>
          </a:solidFill>
        </p:spPr>
        <p:txBody>
          <a:bodyPr lIns="360000" tIns="360000" rIns="360000" bIns="360000" anchor="ctr" anchorCtr="0">
            <a:noAutofit/>
          </a:bodyPr>
          <a:lstStyle>
            <a:lvl1pPr marL="0" indent="0">
              <a:buFontTx/>
              <a:buNone/>
              <a:defRPr i="1">
                <a:solidFill>
                  <a:schemeClr val="tx2"/>
                </a:solidFill>
              </a:defRPr>
            </a:lvl1pPr>
          </a:lstStyle>
          <a:p>
            <a:pPr lvl="0"/>
            <a:r>
              <a:rPr lang="en-US"/>
              <a:t>Edit Master text styles</a:t>
            </a:r>
          </a:p>
        </p:txBody>
      </p:sp>
    </p:spTree>
    <p:extLst>
      <p:ext uri="{BB962C8B-B14F-4D97-AF65-F5344CB8AC3E}">
        <p14:creationId xmlns:p14="http://schemas.microsoft.com/office/powerpoint/2010/main" val="11390413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icture and Content (half page)">
    <p:spTree>
      <p:nvGrpSpPr>
        <p:cNvPr id="1" name=""/>
        <p:cNvGrpSpPr/>
        <p:nvPr/>
      </p:nvGrpSpPr>
      <p:grpSpPr>
        <a:xfrm>
          <a:off x="0" y="0"/>
          <a:ext cx="0" cy="0"/>
          <a:chOff x="0" y="0"/>
          <a:chExt cx="0" cy="0"/>
        </a:xfrm>
      </p:grpSpPr>
      <p:sp>
        <p:nvSpPr>
          <p:cNvPr id="3" name="Content Placeholder 2"/>
          <p:cNvSpPr>
            <a:spLocks noGrp="1"/>
          </p:cNvSpPr>
          <p:nvPr>
            <p:ph idx="1"/>
          </p:nvPr>
        </p:nvSpPr>
        <p:spPr>
          <a:xfrm>
            <a:off x="6817056" y="1825625"/>
            <a:ext cx="4926841" cy="3769957"/>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Slide Number Placeholder 5"/>
          <p:cNvSpPr>
            <a:spLocks noGrp="1"/>
          </p:cNvSpPr>
          <p:nvPr>
            <p:ph type="sldNum" sz="quarter" idx="12"/>
          </p:nvPr>
        </p:nvSpPr>
        <p:spPr/>
        <p:txBody>
          <a:bodyPr/>
          <a:lstStyle/>
          <a:p>
            <a:fld id="{F46C79FD-C571-418B-AB0F-5EE936C85276}" type="slidenum">
              <a:rPr lang="en-GB" smtClean="0"/>
              <a:t>‹#›</a:t>
            </a:fld>
            <a:endParaRPr lang="en-GB"/>
          </a:p>
        </p:txBody>
      </p:sp>
      <p:sp>
        <p:nvSpPr>
          <p:cNvPr id="10" name="Title Placeholder 1"/>
          <p:cNvSpPr>
            <a:spLocks noGrp="1"/>
          </p:cNvSpPr>
          <p:nvPr>
            <p:ph type="title"/>
          </p:nvPr>
        </p:nvSpPr>
        <p:spPr>
          <a:xfrm>
            <a:off x="6817056" y="482860"/>
            <a:ext cx="4669266"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
        <p:nvSpPr>
          <p:cNvPr id="7" name="Picture Placeholder 4"/>
          <p:cNvSpPr>
            <a:spLocks noGrp="1"/>
          </p:cNvSpPr>
          <p:nvPr>
            <p:ph type="pic" sz="quarter" idx="13"/>
          </p:nvPr>
        </p:nvSpPr>
        <p:spPr>
          <a:xfrm>
            <a:off x="-46383" y="-46383"/>
            <a:ext cx="6142383" cy="6964017"/>
          </a:xfrm>
          <a:solidFill>
            <a:schemeClr val="bg2"/>
          </a:solidFill>
          <a:ln w="28575">
            <a:solidFill>
              <a:schemeClr val="accent5"/>
            </a:solidFill>
          </a:ln>
        </p:spPr>
        <p:txBody>
          <a:bodyPr/>
          <a:lstStyle/>
          <a:p>
            <a:r>
              <a:rPr lang="en-US"/>
              <a:t>Click icon to add picture</a:t>
            </a:r>
            <a:endParaRPr lang="en-GB" dirty="0"/>
          </a:p>
        </p:txBody>
      </p:sp>
    </p:spTree>
    <p:extLst>
      <p:ext uri="{BB962C8B-B14F-4D97-AF65-F5344CB8AC3E}">
        <p14:creationId xmlns:p14="http://schemas.microsoft.com/office/powerpoint/2010/main" val="2183565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 image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46C79FD-C571-418B-AB0F-5EE936C85276}" type="slidenum">
              <a:rPr lang="en-GB" smtClean="0"/>
              <a:t>‹#›</a:t>
            </a:fld>
            <a:endParaRPr lang="en-GB"/>
          </a:p>
        </p:txBody>
      </p:sp>
      <p:cxnSp>
        <p:nvCxnSpPr>
          <p:cNvPr id="8" name="Straight Connector 7"/>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
        <p:nvSpPr>
          <p:cNvPr id="3" name="Picture Placeholder 2"/>
          <p:cNvSpPr>
            <a:spLocks noGrp="1"/>
          </p:cNvSpPr>
          <p:nvPr>
            <p:ph type="pic" sz="quarter" idx="13"/>
          </p:nvPr>
        </p:nvSpPr>
        <p:spPr>
          <a:xfrm>
            <a:off x="970722" y="2284667"/>
            <a:ext cx="3141663" cy="2090737"/>
          </a:xfrm>
          <a:solidFill>
            <a:schemeClr val="bg2"/>
          </a:solidFill>
        </p:spPr>
        <p:txBody>
          <a:bodyPr/>
          <a:lstStyle/>
          <a:p>
            <a:r>
              <a:rPr lang="en-US"/>
              <a:t>Click icon to add picture</a:t>
            </a:r>
            <a:endParaRPr lang="en-GB"/>
          </a:p>
        </p:txBody>
      </p:sp>
      <p:sp>
        <p:nvSpPr>
          <p:cNvPr id="11" name="Picture Placeholder 2"/>
          <p:cNvSpPr>
            <a:spLocks noGrp="1"/>
          </p:cNvSpPr>
          <p:nvPr>
            <p:ph type="pic" sz="quarter" idx="14"/>
          </p:nvPr>
        </p:nvSpPr>
        <p:spPr>
          <a:xfrm>
            <a:off x="7901451" y="2284668"/>
            <a:ext cx="3141663" cy="2090737"/>
          </a:xfrm>
          <a:solidFill>
            <a:schemeClr val="bg2"/>
          </a:solidFill>
        </p:spPr>
        <p:txBody>
          <a:bodyPr/>
          <a:lstStyle/>
          <a:p>
            <a:r>
              <a:rPr lang="en-US"/>
              <a:t>Click icon to add picture</a:t>
            </a:r>
            <a:endParaRPr lang="en-GB"/>
          </a:p>
        </p:txBody>
      </p:sp>
      <p:sp>
        <p:nvSpPr>
          <p:cNvPr id="12" name="Picture Placeholder 2"/>
          <p:cNvSpPr>
            <a:spLocks noGrp="1"/>
          </p:cNvSpPr>
          <p:nvPr>
            <p:ph type="pic" sz="quarter" idx="15"/>
          </p:nvPr>
        </p:nvSpPr>
        <p:spPr>
          <a:xfrm>
            <a:off x="4436086" y="2284667"/>
            <a:ext cx="3141663" cy="2090737"/>
          </a:xfrm>
          <a:solidFill>
            <a:schemeClr val="bg2"/>
          </a:solidFill>
        </p:spPr>
        <p:txBody>
          <a:bodyPr/>
          <a:lstStyle/>
          <a:p>
            <a:r>
              <a:rPr lang="en-US"/>
              <a:t>Click icon to add picture</a:t>
            </a:r>
            <a:endParaRPr lang="en-GB"/>
          </a:p>
        </p:txBody>
      </p:sp>
      <p:sp>
        <p:nvSpPr>
          <p:cNvPr id="13" name="Text Placeholder 12"/>
          <p:cNvSpPr>
            <a:spLocks noGrp="1"/>
          </p:cNvSpPr>
          <p:nvPr>
            <p:ph type="body" sz="quarter" idx="16"/>
          </p:nvPr>
        </p:nvSpPr>
        <p:spPr>
          <a:xfrm>
            <a:off x="1206774" y="4038684"/>
            <a:ext cx="2669558" cy="1524235"/>
          </a:xfrm>
          <a:solidFill>
            <a:schemeClr val="bg1"/>
          </a:solidFill>
        </p:spPr>
        <p:txBody>
          <a:bodyPr tIns="90000"/>
          <a:lstStyle>
            <a:lvl1pPr marL="0" indent="0" algn="ctr">
              <a:buNone/>
              <a:defRPr sz="2000"/>
            </a:lvl1pPr>
          </a:lstStyle>
          <a:p>
            <a:pPr lvl="0"/>
            <a:r>
              <a:rPr lang="en-US"/>
              <a:t>Edit Master text styles</a:t>
            </a:r>
          </a:p>
        </p:txBody>
      </p:sp>
      <p:sp>
        <p:nvSpPr>
          <p:cNvPr id="15" name="Text Placeholder 12"/>
          <p:cNvSpPr>
            <a:spLocks noGrp="1"/>
          </p:cNvSpPr>
          <p:nvPr>
            <p:ph type="body" sz="quarter" idx="17"/>
          </p:nvPr>
        </p:nvSpPr>
        <p:spPr>
          <a:xfrm>
            <a:off x="4672139" y="4041944"/>
            <a:ext cx="2669558" cy="1524235"/>
          </a:xfrm>
          <a:solidFill>
            <a:schemeClr val="bg1"/>
          </a:solidFill>
        </p:spPr>
        <p:txBody>
          <a:bodyPr tIns="90000"/>
          <a:lstStyle>
            <a:lvl1pPr marL="0" indent="0" algn="ctr">
              <a:buNone/>
              <a:defRPr sz="2000"/>
            </a:lvl1pPr>
          </a:lstStyle>
          <a:p>
            <a:pPr lvl="0"/>
            <a:r>
              <a:rPr lang="en-US"/>
              <a:t>Edit Master text styles</a:t>
            </a:r>
          </a:p>
        </p:txBody>
      </p:sp>
      <p:sp>
        <p:nvSpPr>
          <p:cNvPr id="16" name="Text Placeholder 12"/>
          <p:cNvSpPr>
            <a:spLocks noGrp="1"/>
          </p:cNvSpPr>
          <p:nvPr>
            <p:ph type="body" sz="quarter" idx="18"/>
          </p:nvPr>
        </p:nvSpPr>
        <p:spPr>
          <a:xfrm>
            <a:off x="8137503" y="4037437"/>
            <a:ext cx="2669558" cy="1524235"/>
          </a:xfrm>
          <a:solidFill>
            <a:schemeClr val="bg1"/>
          </a:solidFill>
        </p:spPr>
        <p:txBody>
          <a:bodyPr tIns="90000"/>
          <a:lstStyle>
            <a:lvl1pPr marL="0" indent="0" algn="ctr">
              <a:buNone/>
              <a:defRPr sz="2000"/>
            </a:lvl1pPr>
          </a:lstStyle>
          <a:p>
            <a:pPr lvl="0"/>
            <a:r>
              <a:rPr lang="en-US"/>
              <a:t>Edit Master text styles</a:t>
            </a:r>
          </a:p>
        </p:txBody>
      </p:sp>
    </p:spTree>
    <p:extLst>
      <p:ext uri="{BB962C8B-B14F-4D97-AF65-F5344CB8AC3E}">
        <p14:creationId xmlns:p14="http://schemas.microsoft.com/office/powerpoint/2010/main" val="180841643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 image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46C79FD-C571-418B-AB0F-5EE936C85276}" type="slidenum">
              <a:rPr lang="en-GB" smtClean="0"/>
              <a:t>‹#›</a:t>
            </a:fld>
            <a:endParaRPr lang="en-GB"/>
          </a:p>
        </p:txBody>
      </p:sp>
      <p:cxnSp>
        <p:nvCxnSpPr>
          <p:cNvPr id="8" name="Straight Connector 7"/>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
        <p:nvSpPr>
          <p:cNvPr id="3" name="Picture Placeholder 2"/>
          <p:cNvSpPr>
            <a:spLocks noGrp="1"/>
          </p:cNvSpPr>
          <p:nvPr>
            <p:ph type="pic" sz="quarter" idx="13"/>
          </p:nvPr>
        </p:nvSpPr>
        <p:spPr>
          <a:xfrm>
            <a:off x="3713869" y="2159957"/>
            <a:ext cx="2461591" cy="1638158"/>
          </a:xfrm>
          <a:solidFill>
            <a:schemeClr val="bg2"/>
          </a:solidFill>
        </p:spPr>
        <p:txBody>
          <a:bodyPr/>
          <a:lstStyle/>
          <a:p>
            <a:r>
              <a:rPr lang="en-US"/>
              <a:t>Click icon to add picture</a:t>
            </a:r>
            <a:endParaRPr lang="en-GB"/>
          </a:p>
        </p:txBody>
      </p:sp>
      <p:sp>
        <p:nvSpPr>
          <p:cNvPr id="11" name="Picture Placeholder 2"/>
          <p:cNvSpPr>
            <a:spLocks noGrp="1"/>
          </p:cNvSpPr>
          <p:nvPr>
            <p:ph type="pic" sz="quarter" idx="14"/>
          </p:nvPr>
        </p:nvSpPr>
        <p:spPr>
          <a:xfrm>
            <a:off x="3713868" y="3968881"/>
            <a:ext cx="2461591" cy="1638158"/>
          </a:xfrm>
          <a:solidFill>
            <a:schemeClr val="bg2"/>
          </a:solidFill>
        </p:spPr>
        <p:txBody>
          <a:bodyPr/>
          <a:lstStyle/>
          <a:p>
            <a:r>
              <a:rPr lang="en-US"/>
              <a:t>Click icon to add picture</a:t>
            </a:r>
            <a:endParaRPr lang="en-GB"/>
          </a:p>
        </p:txBody>
      </p:sp>
      <p:sp>
        <p:nvSpPr>
          <p:cNvPr id="12" name="Picture Placeholder 2"/>
          <p:cNvSpPr>
            <a:spLocks noGrp="1"/>
          </p:cNvSpPr>
          <p:nvPr>
            <p:ph type="pic" sz="quarter" idx="15"/>
          </p:nvPr>
        </p:nvSpPr>
        <p:spPr>
          <a:xfrm>
            <a:off x="6324547" y="2159956"/>
            <a:ext cx="2461593" cy="1638159"/>
          </a:xfrm>
          <a:solidFill>
            <a:schemeClr val="bg2"/>
          </a:solidFill>
        </p:spPr>
        <p:txBody>
          <a:bodyPr/>
          <a:lstStyle/>
          <a:p>
            <a:r>
              <a:rPr lang="en-US"/>
              <a:t>Click icon to add picture</a:t>
            </a:r>
            <a:endParaRPr lang="en-GB"/>
          </a:p>
        </p:txBody>
      </p:sp>
      <p:sp>
        <p:nvSpPr>
          <p:cNvPr id="13" name="Text Placeholder 12"/>
          <p:cNvSpPr>
            <a:spLocks noGrp="1"/>
          </p:cNvSpPr>
          <p:nvPr>
            <p:ph type="body" sz="quarter" idx="16"/>
          </p:nvPr>
        </p:nvSpPr>
        <p:spPr>
          <a:xfrm>
            <a:off x="8935227" y="3968880"/>
            <a:ext cx="2520000" cy="1638158"/>
          </a:xfrm>
          <a:noFill/>
        </p:spPr>
        <p:txBody>
          <a:bodyPr tIns="90000"/>
          <a:lstStyle>
            <a:lvl1pPr marL="0" indent="0" algn="l">
              <a:buNone/>
              <a:defRPr sz="2000"/>
            </a:lvl1pPr>
          </a:lstStyle>
          <a:p>
            <a:pPr lvl="0"/>
            <a:r>
              <a:rPr lang="en-US"/>
              <a:t>Edit Master text styles</a:t>
            </a:r>
          </a:p>
        </p:txBody>
      </p:sp>
      <p:sp>
        <p:nvSpPr>
          <p:cNvPr id="16" name="Text Placeholder 12"/>
          <p:cNvSpPr>
            <a:spLocks noGrp="1"/>
          </p:cNvSpPr>
          <p:nvPr>
            <p:ph type="body" sz="quarter" idx="18"/>
          </p:nvPr>
        </p:nvSpPr>
        <p:spPr>
          <a:xfrm>
            <a:off x="1033617" y="2159957"/>
            <a:ext cx="2520000" cy="1638159"/>
          </a:xfrm>
          <a:noFill/>
        </p:spPr>
        <p:txBody>
          <a:bodyPr tIns="90000"/>
          <a:lstStyle>
            <a:lvl1pPr marL="0" indent="0" algn="r">
              <a:buNone/>
              <a:defRPr sz="2000"/>
            </a:lvl1pPr>
          </a:lstStyle>
          <a:p>
            <a:pPr lvl="0"/>
            <a:r>
              <a:rPr lang="en-US"/>
              <a:t>Edit Master text styles</a:t>
            </a:r>
          </a:p>
        </p:txBody>
      </p:sp>
      <p:sp>
        <p:nvSpPr>
          <p:cNvPr id="14" name="Picture Placeholder 2"/>
          <p:cNvSpPr>
            <a:spLocks noGrp="1"/>
          </p:cNvSpPr>
          <p:nvPr>
            <p:ph type="pic" sz="quarter" idx="19"/>
          </p:nvPr>
        </p:nvSpPr>
        <p:spPr>
          <a:xfrm>
            <a:off x="6324549" y="3968880"/>
            <a:ext cx="2461591" cy="1638158"/>
          </a:xfrm>
          <a:solidFill>
            <a:schemeClr val="bg2"/>
          </a:solidFill>
        </p:spPr>
        <p:txBody>
          <a:bodyPr/>
          <a:lstStyle/>
          <a:p>
            <a:r>
              <a:rPr lang="en-US"/>
              <a:t>Click icon to add picture</a:t>
            </a:r>
            <a:endParaRPr lang="en-GB"/>
          </a:p>
        </p:txBody>
      </p:sp>
      <p:sp>
        <p:nvSpPr>
          <p:cNvPr id="17" name="Text Placeholder 12"/>
          <p:cNvSpPr>
            <a:spLocks noGrp="1"/>
          </p:cNvSpPr>
          <p:nvPr>
            <p:ph type="body" sz="quarter" idx="20"/>
          </p:nvPr>
        </p:nvSpPr>
        <p:spPr>
          <a:xfrm>
            <a:off x="1033617" y="3968881"/>
            <a:ext cx="2520000" cy="1638158"/>
          </a:xfrm>
          <a:noFill/>
        </p:spPr>
        <p:txBody>
          <a:bodyPr tIns="90000"/>
          <a:lstStyle>
            <a:lvl1pPr marL="0" indent="0" algn="r">
              <a:buNone/>
              <a:defRPr sz="2000"/>
            </a:lvl1pPr>
          </a:lstStyle>
          <a:p>
            <a:pPr lvl="0"/>
            <a:r>
              <a:rPr lang="en-US"/>
              <a:t>Edit Master text styles</a:t>
            </a:r>
          </a:p>
        </p:txBody>
      </p:sp>
      <p:sp>
        <p:nvSpPr>
          <p:cNvPr id="18" name="Text Placeholder 12"/>
          <p:cNvSpPr>
            <a:spLocks noGrp="1"/>
          </p:cNvSpPr>
          <p:nvPr>
            <p:ph type="body" sz="quarter" idx="21"/>
          </p:nvPr>
        </p:nvSpPr>
        <p:spPr>
          <a:xfrm>
            <a:off x="8966322" y="2159956"/>
            <a:ext cx="2520000" cy="1638159"/>
          </a:xfrm>
          <a:noFill/>
        </p:spPr>
        <p:txBody>
          <a:bodyPr tIns="90000"/>
          <a:lstStyle>
            <a:lvl1pPr marL="0" indent="0" algn="l">
              <a:buNone/>
              <a:defRPr sz="2000"/>
            </a:lvl1pPr>
          </a:lstStyle>
          <a:p>
            <a:pPr lvl="0"/>
            <a:r>
              <a:rPr lang="en-US"/>
              <a:t>Edit Master text styles</a:t>
            </a:r>
          </a:p>
        </p:txBody>
      </p:sp>
    </p:spTree>
    <p:extLst>
      <p:ext uri="{BB962C8B-B14F-4D97-AF65-F5344CB8AC3E}">
        <p14:creationId xmlns:p14="http://schemas.microsoft.com/office/powerpoint/2010/main" val="180119215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Picture Placeholder 2"/>
          <p:cNvSpPr>
            <a:spLocks noGrp="1"/>
          </p:cNvSpPr>
          <p:nvPr>
            <p:ph type="pic" sz="quarter" idx="13"/>
          </p:nvPr>
        </p:nvSpPr>
        <p:spPr>
          <a:xfrm>
            <a:off x="0" y="0"/>
            <a:ext cx="12192000" cy="3429000"/>
          </a:xfrm>
          <a:solidFill>
            <a:schemeClr val="bg2"/>
          </a:solidFill>
        </p:spPr>
        <p:txBody>
          <a:bodyPr/>
          <a:lstStyle/>
          <a:p>
            <a:r>
              <a:rPr lang="en-US"/>
              <a:t>Click icon to add picture</a:t>
            </a:r>
            <a:endParaRPr lang="en-GB"/>
          </a:p>
        </p:txBody>
      </p:sp>
      <p:sp>
        <p:nvSpPr>
          <p:cNvPr id="2" name="Title 1"/>
          <p:cNvSpPr>
            <a:spLocks noGrp="1"/>
          </p:cNvSpPr>
          <p:nvPr>
            <p:ph type="title"/>
          </p:nvPr>
        </p:nvSpPr>
        <p:spPr>
          <a:xfrm>
            <a:off x="838200" y="2646643"/>
            <a:ext cx="10515600" cy="782357"/>
          </a:xfrm>
          <a:solidFill>
            <a:schemeClr val="bg1"/>
          </a:solidFill>
        </p:spPr>
        <p:txBody>
          <a:bodyPr/>
          <a:lstStyle/>
          <a:p>
            <a:r>
              <a:rPr lang="en-US"/>
              <a:t>Click to edit Master title style</a:t>
            </a:r>
            <a:endParaRPr lang="en-GB"/>
          </a:p>
        </p:txBody>
      </p:sp>
      <p:sp>
        <p:nvSpPr>
          <p:cNvPr id="3" name="Slide Number Placeholder 2"/>
          <p:cNvSpPr>
            <a:spLocks noGrp="1"/>
          </p:cNvSpPr>
          <p:nvPr>
            <p:ph type="sldNum" sz="quarter" idx="10"/>
          </p:nvPr>
        </p:nvSpPr>
        <p:spPr/>
        <p:txBody>
          <a:bodyPr/>
          <a:lstStyle/>
          <a:p>
            <a:fld id="{F46C79FD-C571-418B-AB0F-5EE936C85276}" type="slidenum">
              <a:rPr lang="en-GB" smtClean="0"/>
              <a:pPr/>
              <a:t>‹#›</a:t>
            </a:fld>
            <a:endParaRPr lang="en-GB" dirty="0"/>
          </a:p>
        </p:txBody>
      </p:sp>
      <p:sp>
        <p:nvSpPr>
          <p:cNvPr id="6" name="Text Placeholder 5"/>
          <p:cNvSpPr>
            <a:spLocks noGrp="1"/>
          </p:cNvSpPr>
          <p:nvPr>
            <p:ph type="body" sz="quarter" idx="14"/>
          </p:nvPr>
        </p:nvSpPr>
        <p:spPr>
          <a:xfrm>
            <a:off x="838200" y="3630613"/>
            <a:ext cx="10515600" cy="2035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8890122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46C79FD-C571-418B-AB0F-5EE936C85276}" type="slidenum">
              <a:rPr lang="en-GB" smtClean="0"/>
              <a:t>‹#›</a:t>
            </a:fld>
            <a:endParaRPr lang="en-GB"/>
          </a:p>
        </p:txBody>
      </p:sp>
    </p:spTree>
    <p:extLst>
      <p:ext uri="{BB962C8B-B14F-4D97-AF65-F5344CB8AC3E}">
        <p14:creationId xmlns:p14="http://schemas.microsoft.com/office/powerpoint/2010/main" val="1561721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3" Type="http://schemas.openxmlformats.org/officeDocument/2006/relationships/slideLayout" Target="../slideLayouts/slideLayout22.xml"/><Relationship Id="rId21" Type="http://schemas.openxmlformats.org/officeDocument/2006/relationships/image" Target="../media/image9.png"/><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theme" Target="../theme/theme2.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10" Type="http://schemas.openxmlformats.org/officeDocument/2006/relationships/slideLayout" Target="../slideLayouts/slideLayout29.xml"/><Relationship Id="rId19" Type="http://schemas.openxmlformats.org/officeDocument/2006/relationships/slideLayout" Target="../slideLayouts/slideLayout38.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10033852" y="6024094"/>
            <a:ext cx="1717200" cy="487685"/>
          </a:xfrm>
          <a:prstGeom prst="rect">
            <a:avLst/>
          </a:prstGeom>
        </p:spPr>
      </p:pic>
      <p:sp>
        <p:nvSpPr>
          <p:cNvPr id="2" name="Title Placeholder 1"/>
          <p:cNvSpPr>
            <a:spLocks noGrp="1"/>
          </p:cNvSpPr>
          <p:nvPr>
            <p:ph type="title"/>
          </p:nvPr>
        </p:nvSpPr>
        <p:spPr>
          <a:xfrm>
            <a:off x="838200"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
        <p:nvSpPr>
          <p:cNvPr id="3" name="Text Placeholder 2"/>
          <p:cNvSpPr>
            <a:spLocks noGrp="1"/>
          </p:cNvSpPr>
          <p:nvPr>
            <p:ph type="body" idx="1"/>
          </p:nvPr>
        </p:nvSpPr>
        <p:spPr>
          <a:xfrm>
            <a:off x="838200" y="1825625"/>
            <a:ext cx="10515600" cy="3881904"/>
          </a:xfrm>
          <a:prstGeom prst="rect">
            <a:avLst/>
          </a:prstGeom>
        </p:spPr>
        <p:txBody>
          <a:bodyPr vert="horz" lIns="91440" tIns="45720" rIns="91440" bIns="4572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4"/>
          </p:nvPr>
        </p:nvSpPr>
        <p:spPr>
          <a:xfrm>
            <a:off x="838200" y="6350361"/>
            <a:ext cx="2743200" cy="365125"/>
          </a:xfrm>
          <a:prstGeom prst="rect">
            <a:avLst/>
          </a:prstGeom>
        </p:spPr>
        <p:txBody>
          <a:bodyPr vert="horz" lIns="91440" tIns="45720" rIns="91440" bIns="45720" rtlCol="0" anchor="ctr">
            <a:noAutofit/>
          </a:bodyPr>
          <a:lstStyle>
            <a:lvl1pPr algn="l">
              <a:defRPr sz="1000">
                <a:solidFill>
                  <a:schemeClr val="tx1">
                    <a:tint val="75000"/>
                  </a:schemeClr>
                </a:solidFill>
              </a:defRPr>
            </a:lvl1pPr>
          </a:lstStyle>
          <a:p>
            <a:fld id="{F46C79FD-C571-418B-AB0F-5EE936C85276}" type="slidenum">
              <a:rPr lang="en-GB" smtClean="0"/>
              <a:pPr/>
              <a:t>‹#›</a:t>
            </a:fld>
            <a:endParaRPr lang="en-GB" dirty="0"/>
          </a:p>
        </p:txBody>
      </p:sp>
    </p:spTree>
    <p:extLst>
      <p:ext uri="{BB962C8B-B14F-4D97-AF65-F5344CB8AC3E}">
        <p14:creationId xmlns:p14="http://schemas.microsoft.com/office/powerpoint/2010/main" val="459720850"/>
      </p:ext>
    </p:extLst>
  </p:cSld>
  <p:clrMap bg1="lt1" tx1="dk1" bg2="lt2" tx2="dk2" accent1="accent1" accent2="accent2" accent3="accent3" accent4="accent4" accent5="accent5" accent6="accent6" hlink="hlink" folHlink="folHlink"/>
  <p:sldLayoutIdLst>
    <p:sldLayoutId id="2147483656" r:id="rId1"/>
    <p:sldLayoutId id="2147483662" r:id="rId2"/>
    <p:sldLayoutId id="2147483657" r:id="rId3"/>
    <p:sldLayoutId id="2147483649" r:id="rId4"/>
    <p:sldLayoutId id="2147483651" r:id="rId5"/>
    <p:sldLayoutId id="2147483669" r:id="rId6"/>
    <p:sldLayoutId id="2147483670" r:id="rId7"/>
    <p:sldLayoutId id="2147483650" r:id="rId8"/>
    <p:sldLayoutId id="2147483660" r:id="rId9"/>
    <p:sldLayoutId id="2147483652" r:id="rId10"/>
    <p:sldLayoutId id="2147483661" r:id="rId11"/>
    <p:sldLayoutId id="2147483653" r:id="rId12"/>
    <p:sldLayoutId id="2147483654" r:id="rId13"/>
    <p:sldLayoutId id="2147483659" r:id="rId14"/>
    <p:sldLayoutId id="2147483658" r:id="rId15"/>
    <p:sldLayoutId id="2147483666" r:id="rId16"/>
    <p:sldLayoutId id="2147483667" r:id="rId17"/>
    <p:sldLayoutId id="2147483668" r:id="rId18"/>
    <p:sldLayoutId id="2147483655" r:id="rId19"/>
  </p:sldLayoutIdLst>
  <p:hf hdr="0" ftr="0" dt="0"/>
  <p:txStyles>
    <p:titleStyle>
      <a:lvl1pPr algn="l" defTabSz="914400" rtl="0" eaLnBrk="1" latinLnBrk="0" hangingPunct="1">
        <a:lnSpc>
          <a:spcPct val="90000"/>
        </a:lnSpc>
        <a:spcBef>
          <a:spcPct val="0"/>
        </a:spcBef>
        <a:buNone/>
        <a:defRPr sz="4000" kern="120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0"/>
        </a:spcBef>
        <a:spcAft>
          <a:spcPts val="1800"/>
        </a:spcAft>
        <a:buClr>
          <a:schemeClr val="tx2"/>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
        <p:nvSpPr>
          <p:cNvPr id="3" name="Text Placeholder 2"/>
          <p:cNvSpPr>
            <a:spLocks noGrp="1"/>
          </p:cNvSpPr>
          <p:nvPr>
            <p:ph type="body" idx="1"/>
          </p:nvPr>
        </p:nvSpPr>
        <p:spPr>
          <a:xfrm>
            <a:off x="838200" y="1825625"/>
            <a:ext cx="10515600" cy="3881904"/>
          </a:xfrm>
          <a:prstGeom prst="rect">
            <a:avLst/>
          </a:prstGeom>
        </p:spPr>
        <p:txBody>
          <a:bodyPr vert="horz" lIns="91440" tIns="45720" rIns="91440" bIns="4572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4"/>
          </p:nvPr>
        </p:nvSpPr>
        <p:spPr>
          <a:xfrm>
            <a:off x="838200" y="6131286"/>
            <a:ext cx="2743200" cy="365125"/>
          </a:xfrm>
          <a:prstGeom prst="rect">
            <a:avLst/>
          </a:prstGeom>
        </p:spPr>
        <p:txBody>
          <a:bodyPr vert="horz" lIns="91440" tIns="45720" rIns="91440" bIns="45720" rtlCol="0" anchor="ctr">
            <a:noAutofit/>
          </a:bodyPr>
          <a:lstStyle>
            <a:lvl1pPr algn="l">
              <a:defRPr sz="1200">
                <a:solidFill>
                  <a:schemeClr val="tx1">
                    <a:tint val="75000"/>
                  </a:schemeClr>
                </a:solidFill>
              </a:defRPr>
            </a:lvl1pPr>
          </a:lstStyle>
          <a:p>
            <a:fld id="{F46C79FD-C571-418B-AB0F-5EE936C85276}" type="slidenum">
              <a:rPr lang="en-GB" smtClean="0"/>
              <a:pPr/>
              <a:t>‹#›</a:t>
            </a:fld>
            <a:endParaRPr lang="en-GB" dirty="0"/>
          </a:p>
        </p:txBody>
      </p:sp>
      <p:pic>
        <p:nvPicPr>
          <p:cNvPr id="7" name="Picture 6"/>
          <p:cNvPicPr>
            <a:picLocks noChangeAspect="1"/>
          </p:cNvPicPr>
          <p:nvPr userDrawn="1"/>
        </p:nvPicPr>
        <p:blipFill>
          <a:blip r:embed="rId21" cstate="print">
            <a:extLst>
              <a:ext uri="{28A0092B-C50C-407E-A947-70E740481C1C}">
                <a14:useLocalDpi xmlns:a14="http://schemas.microsoft.com/office/drawing/2010/main"/>
              </a:ext>
            </a:extLst>
          </a:blip>
          <a:stretch>
            <a:fillRect/>
          </a:stretch>
        </p:blipFill>
        <p:spPr>
          <a:xfrm>
            <a:off x="10033852" y="6045988"/>
            <a:ext cx="1715733" cy="450423"/>
          </a:xfrm>
          <a:prstGeom prst="rect">
            <a:avLst/>
          </a:prstGeom>
        </p:spPr>
      </p:pic>
    </p:spTree>
    <p:extLst>
      <p:ext uri="{BB962C8B-B14F-4D97-AF65-F5344CB8AC3E}">
        <p14:creationId xmlns:p14="http://schemas.microsoft.com/office/powerpoint/2010/main" val="148034338"/>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 id="2147483689" r:id="rId18"/>
    <p:sldLayoutId id="2147483690" r:id="rId19"/>
  </p:sldLayoutIdLst>
  <p:hf hdr="0" ftr="0" dt="0"/>
  <p:txStyles>
    <p:titleStyle>
      <a:lvl1pPr algn="l" defTabSz="914400" rtl="0" eaLnBrk="1" latinLnBrk="0" hangingPunct="1">
        <a:lnSpc>
          <a:spcPct val="90000"/>
        </a:lnSpc>
        <a:spcBef>
          <a:spcPct val="0"/>
        </a:spcBef>
        <a:buNone/>
        <a:defRPr sz="4000" kern="120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0"/>
        </a:spcBef>
        <a:spcAft>
          <a:spcPts val="1800"/>
        </a:spcAft>
        <a:buClr>
          <a:schemeClr val="tx2"/>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jfif"/><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3.jfif"/><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7.xml"/></Relationships>
</file>

<file path=ppt/slides/_rels/slide14.xml.rels><?xml version="1.0" encoding="UTF-8" standalone="yes"?>
<Relationships xmlns="http://schemas.openxmlformats.org/package/2006/relationships"><Relationship Id="rId8" Type="http://schemas.openxmlformats.org/officeDocument/2006/relationships/hyperlink" Target="https://www.facebook.com/EuropeanCommission" TargetMode="External"/><Relationship Id="rId13" Type="http://schemas.openxmlformats.org/officeDocument/2006/relationships/hyperlink" Target="https://www.instagram.com/europeancommission/" TargetMode="External"/><Relationship Id="rId18" Type="http://schemas.openxmlformats.org/officeDocument/2006/relationships/image" Target="../media/image21.png"/><Relationship Id="rId3" Type="http://schemas.openxmlformats.org/officeDocument/2006/relationships/hyperlink" Target="https://open.spotify.com/user/v7ra0as4ychfdatgcjt9nabh0?si=SEs1mANESea5kzyVy7HvDw" TargetMode="External"/><Relationship Id="rId7" Type="http://schemas.openxmlformats.org/officeDocument/2006/relationships/hyperlink" Target="https://twitter.com/eu_commission" TargetMode="External"/><Relationship Id="rId12" Type="http://schemas.openxmlformats.org/officeDocument/2006/relationships/image" Target="../media/image18.png"/><Relationship Id="rId17" Type="http://schemas.openxmlformats.org/officeDocument/2006/relationships/image" Target="../media/image20.png"/><Relationship Id="rId2" Type="http://schemas.openxmlformats.org/officeDocument/2006/relationships/notesSlide" Target="../notesSlides/notesSlide12.xml"/><Relationship Id="rId16" Type="http://schemas.openxmlformats.org/officeDocument/2006/relationships/hyperlink" Target="https://www.youtube.com/user/eutube" TargetMode="External"/><Relationship Id="rId20" Type="http://schemas.openxmlformats.org/officeDocument/2006/relationships/hyperlink" Target="https://ec.europa.eu/" TargetMode="External"/><Relationship Id="rId1" Type="http://schemas.openxmlformats.org/officeDocument/2006/relationships/slideLayout" Target="../slideLayouts/slideLayout8.xml"/><Relationship Id="rId6" Type="http://schemas.openxmlformats.org/officeDocument/2006/relationships/image" Target="../media/image15.png"/><Relationship Id="rId11" Type="http://schemas.openxmlformats.org/officeDocument/2006/relationships/image" Target="../media/image17.png"/><Relationship Id="rId5" Type="http://schemas.openxmlformats.org/officeDocument/2006/relationships/hyperlink" Target="https://ec.europa.eu/taxation_customs/" TargetMode="External"/><Relationship Id="rId15" Type="http://schemas.openxmlformats.org/officeDocument/2006/relationships/hyperlink" Target="https://medium.com/@EuropeanCommission" TargetMode="External"/><Relationship Id="rId10" Type="http://schemas.openxmlformats.org/officeDocument/2006/relationships/hyperlink" Target="https://www.linkedin.com/company/european-commission/" TargetMode="External"/><Relationship Id="rId19" Type="http://schemas.openxmlformats.org/officeDocument/2006/relationships/hyperlink" Target="https://twitter.com/EU_Taxud" TargetMode="External"/><Relationship Id="rId4" Type="http://schemas.openxmlformats.org/officeDocument/2006/relationships/image" Target="../media/image14.png"/><Relationship Id="rId9" Type="http://schemas.openxmlformats.org/officeDocument/2006/relationships/image" Target="../media/image16.png"/><Relationship Id="rId1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noAutofit/>
          </a:bodyPr>
          <a:lstStyle/>
          <a:p>
            <a:r>
              <a:rPr lang="de-LU" dirty="0" err="1"/>
              <a:t>Cross-border</a:t>
            </a:r>
            <a:r>
              <a:rPr lang="de-LU" dirty="0"/>
              <a:t> Remote Work - </a:t>
            </a:r>
            <a:br>
              <a:rPr lang="de-LU" dirty="0"/>
            </a:br>
            <a:r>
              <a:rPr lang="de-LU" dirty="0" err="1"/>
              <a:t>Eliminating</a:t>
            </a:r>
            <a:r>
              <a:rPr lang="de-LU" dirty="0"/>
              <a:t> </a:t>
            </a:r>
            <a:r>
              <a:rPr lang="de-LU" dirty="0" err="1"/>
              <a:t>Tax</a:t>
            </a:r>
            <a:r>
              <a:rPr lang="de-LU" dirty="0"/>
              <a:t> </a:t>
            </a:r>
            <a:r>
              <a:rPr lang="de-LU" dirty="0" err="1"/>
              <a:t>Repercussions</a:t>
            </a:r>
            <a:endParaRPr lang="en-GB" dirty="0"/>
          </a:p>
        </p:txBody>
      </p:sp>
      <p:sp>
        <p:nvSpPr>
          <p:cNvPr id="7" name="Subtitle 6"/>
          <p:cNvSpPr>
            <a:spLocks noGrp="1"/>
          </p:cNvSpPr>
          <p:nvPr>
            <p:ph type="subTitle" idx="1"/>
          </p:nvPr>
        </p:nvSpPr>
        <p:spPr>
          <a:xfrm>
            <a:off x="1071350" y="4370424"/>
            <a:ext cx="10288311" cy="897754"/>
          </a:xfrm>
        </p:spPr>
        <p:txBody>
          <a:bodyPr/>
          <a:lstStyle/>
          <a:p>
            <a:r>
              <a:rPr lang="en-US" dirty="0"/>
              <a:t>International Tax Law and Policy Research Network / </a:t>
            </a:r>
            <a:br>
              <a:rPr lang="en-US" dirty="0"/>
            </a:br>
            <a:r>
              <a:rPr lang="en-US" dirty="0"/>
              <a:t>Belgrade 6 October 2022</a:t>
            </a:r>
            <a:endParaRPr lang="en-GB" dirty="0"/>
          </a:p>
        </p:txBody>
      </p:sp>
      <p:sp>
        <p:nvSpPr>
          <p:cNvPr id="8" name="Text Placeholder 7"/>
          <p:cNvSpPr>
            <a:spLocks noGrp="1"/>
          </p:cNvSpPr>
          <p:nvPr>
            <p:ph type="body" sz="quarter" idx="13"/>
          </p:nvPr>
        </p:nvSpPr>
        <p:spPr>
          <a:xfrm>
            <a:off x="5981700" y="5557903"/>
            <a:ext cx="5154613" cy="528998"/>
          </a:xfrm>
        </p:spPr>
        <p:txBody>
          <a:bodyPr/>
          <a:lstStyle/>
          <a:p>
            <a:r>
              <a:rPr lang="en-GB" dirty="0"/>
              <a:t>Albert RAEDLER DG TAXUD</a:t>
            </a:r>
          </a:p>
        </p:txBody>
      </p:sp>
    </p:spTree>
    <p:extLst>
      <p:ext uri="{BB962C8B-B14F-4D97-AF65-F5344CB8AC3E}">
        <p14:creationId xmlns:p14="http://schemas.microsoft.com/office/powerpoint/2010/main" val="11213718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199" y="1558138"/>
            <a:ext cx="10905699" cy="4447641"/>
          </a:xfrm>
        </p:spPr>
        <p:txBody>
          <a:bodyPr/>
          <a:lstStyle/>
          <a:p>
            <a:pPr marL="0" indent="0">
              <a:spcAft>
                <a:spcPts val="600"/>
              </a:spcAft>
              <a:buNone/>
            </a:pPr>
            <a:r>
              <a:rPr lang="en-GB" sz="2000" dirty="0"/>
              <a:t>Situation Post-</a:t>
            </a:r>
            <a:r>
              <a:rPr lang="en-GB" sz="2000" dirty="0" err="1"/>
              <a:t>Covid</a:t>
            </a:r>
            <a:r>
              <a:rPr lang="en-GB" sz="2000" dirty="0"/>
              <a:t>:</a:t>
            </a:r>
          </a:p>
          <a:p>
            <a:pPr>
              <a:spcAft>
                <a:spcPts val="600"/>
              </a:spcAft>
            </a:pPr>
            <a:r>
              <a:rPr lang="en-GB" sz="2000" dirty="0"/>
              <a:t>Remote working, teleworking and cross-border teleworking are likely to stay</a:t>
            </a:r>
          </a:p>
          <a:p>
            <a:pPr marL="457200" lvl="1" indent="0">
              <a:spcBef>
                <a:spcPts val="0"/>
              </a:spcBef>
              <a:spcAft>
                <a:spcPts val="600"/>
              </a:spcAft>
              <a:buNone/>
            </a:pPr>
            <a:endParaRPr lang="en-GB" dirty="0"/>
          </a:p>
          <a:p>
            <a:pPr>
              <a:spcAft>
                <a:spcPts val="600"/>
              </a:spcAft>
            </a:pPr>
            <a:r>
              <a:rPr lang="en-GB" sz="2000" dirty="0"/>
              <a:t>Commission addresses the following questions from a tax point of view:</a:t>
            </a:r>
          </a:p>
          <a:p>
            <a:pPr lvl="1">
              <a:spcAft>
                <a:spcPts val="600"/>
              </a:spcAft>
              <a:buFont typeface="Wingdings" panose="05000000000000000000" pitchFamily="2" charset="2"/>
              <a:buChar char="Ø"/>
            </a:pPr>
            <a:r>
              <a:rPr lang="en-GB" dirty="0"/>
              <a:t>How did the pandemic affect frontier workers in particular with regard to cross-border teleworking?</a:t>
            </a:r>
          </a:p>
          <a:p>
            <a:pPr lvl="1">
              <a:spcAft>
                <a:spcPts val="600"/>
              </a:spcAft>
              <a:buFont typeface="Wingdings" panose="05000000000000000000" pitchFamily="2" charset="2"/>
              <a:buChar char="Ø"/>
            </a:pPr>
            <a:r>
              <a:rPr lang="en-GB" dirty="0"/>
              <a:t>Since teleworking will continue to be widespread used after the pandemic; are the tax rules in place appropriate and sufficient? </a:t>
            </a:r>
          </a:p>
          <a:p>
            <a:pPr lvl="1">
              <a:spcAft>
                <a:spcPts val="1200"/>
              </a:spcAft>
              <a:buFont typeface="Wingdings" panose="05000000000000000000" pitchFamily="2" charset="2"/>
              <a:buChar char="Ø"/>
            </a:pPr>
            <a:r>
              <a:rPr lang="de-LU" dirty="0" err="1"/>
              <a:t>If</a:t>
            </a:r>
            <a:r>
              <a:rPr lang="de-LU" dirty="0"/>
              <a:t> not, </a:t>
            </a:r>
            <a:r>
              <a:rPr lang="de-LU" dirty="0" err="1"/>
              <a:t>what</a:t>
            </a:r>
            <a:r>
              <a:rPr lang="de-LU" dirty="0"/>
              <a:t> </a:t>
            </a:r>
            <a:r>
              <a:rPr lang="de-LU" dirty="0" err="1"/>
              <a:t>could</a:t>
            </a:r>
            <a:r>
              <a:rPr lang="de-LU" dirty="0"/>
              <a:t> </a:t>
            </a:r>
            <a:r>
              <a:rPr lang="de-LU" dirty="0" err="1"/>
              <a:t>be</a:t>
            </a:r>
            <a:r>
              <a:rPr lang="de-LU" dirty="0"/>
              <a:t> alternative </a:t>
            </a:r>
            <a:r>
              <a:rPr lang="de-LU" dirty="0" err="1"/>
              <a:t>solutions</a:t>
            </a:r>
            <a:r>
              <a:rPr lang="de-LU" dirty="0"/>
              <a:t> ?</a:t>
            </a:r>
          </a:p>
        </p:txBody>
      </p:sp>
      <p:sp>
        <p:nvSpPr>
          <p:cNvPr id="3" name="Title 2"/>
          <p:cNvSpPr>
            <a:spLocks noGrp="1"/>
          </p:cNvSpPr>
          <p:nvPr>
            <p:ph type="title"/>
          </p:nvPr>
        </p:nvSpPr>
        <p:spPr/>
        <p:txBody>
          <a:bodyPr/>
          <a:lstStyle/>
          <a:p>
            <a:r>
              <a:rPr lang="de-LU" b="1" dirty="0" err="1"/>
              <a:t>Mobi</a:t>
            </a:r>
            <a:r>
              <a:rPr lang="en-GB" b="1" dirty="0" err="1"/>
              <a:t>lity</a:t>
            </a:r>
            <a:r>
              <a:rPr lang="en-GB" b="1" dirty="0"/>
              <a:t> of Workers – Introduction </a:t>
            </a:r>
          </a:p>
        </p:txBody>
      </p:sp>
      <p:sp>
        <p:nvSpPr>
          <p:cNvPr id="4" name="Slide Number Placeholder 3"/>
          <p:cNvSpPr>
            <a:spLocks noGrp="1"/>
          </p:cNvSpPr>
          <p:nvPr>
            <p:ph type="sldNum" sz="quarter" idx="12"/>
          </p:nvPr>
        </p:nvSpPr>
        <p:spPr/>
        <p:txBody>
          <a:bodyPr/>
          <a:lstStyle/>
          <a:p>
            <a:fld id="{F46C79FD-C571-418B-AB0F-5EE936C85276}" type="slidenum">
              <a:rPr lang="en-GB" smtClean="0"/>
              <a:pPr/>
              <a:t>2</a:t>
            </a:fld>
            <a:endParaRPr lang="en-GB"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45919" y="4281876"/>
            <a:ext cx="4010713" cy="1723903"/>
          </a:xfrm>
          <a:prstGeom prst="rect">
            <a:avLst/>
          </a:prstGeom>
        </p:spPr>
      </p:pic>
    </p:spTree>
    <p:extLst>
      <p:ext uri="{BB962C8B-B14F-4D97-AF65-F5344CB8AC3E}">
        <p14:creationId xmlns:p14="http://schemas.microsoft.com/office/powerpoint/2010/main" val="28661050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46C79FD-C571-418B-AB0F-5EE936C85276}" type="slidenum">
              <a:rPr lang="en-GB" smtClean="0"/>
              <a:pPr/>
              <a:t>3</a:t>
            </a:fld>
            <a:endParaRPr lang="en-GB" dirty="0"/>
          </a:p>
        </p:txBody>
      </p:sp>
      <p:sp>
        <p:nvSpPr>
          <p:cNvPr id="4" name="Title 3"/>
          <p:cNvSpPr>
            <a:spLocks noGrp="1"/>
          </p:cNvSpPr>
          <p:nvPr>
            <p:ph type="title"/>
          </p:nvPr>
        </p:nvSpPr>
        <p:spPr/>
        <p:txBody>
          <a:bodyPr/>
          <a:lstStyle/>
          <a:p>
            <a:r>
              <a:rPr lang="en-GB" sz="3600" b="1" dirty="0"/>
              <a:t>Statistics - Incoming Cross-Border Workers</a:t>
            </a:r>
          </a:p>
        </p:txBody>
      </p:sp>
      <p:pic>
        <p:nvPicPr>
          <p:cNvPr id="1026" name="Picture 1" descr="image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3542" y="1827789"/>
            <a:ext cx="7493750" cy="39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93412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46C79FD-C571-418B-AB0F-5EE936C85276}" type="slidenum">
              <a:rPr lang="en-GB" smtClean="0"/>
              <a:pPr/>
              <a:t>4</a:t>
            </a:fld>
            <a:endParaRPr lang="en-GB" dirty="0"/>
          </a:p>
        </p:txBody>
      </p:sp>
      <p:sp>
        <p:nvSpPr>
          <p:cNvPr id="4" name="Title 3"/>
          <p:cNvSpPr>
            <a:spLocks noGrp="1"/>
          </p:cNvSpPr>
          <p:nvPr>
            <p:ph type="title"/>
          </p:nvPr>
        </p:nvSpPr>
        <p:spPr/>
        <p:txBody>
          <a:bodyPr/>
          <a:lstStyle/>
          <a:p>
            <a:r>
              <a:rPr lang="en-GB" sz="3600" b="1" dirty="0"/>
              <a:t>Statistics - Outgoing Cross-Border Workers </a:t>
            </a:r>
          </a:p>
        </p:txBody>
      </p:sp>
      <p:pic>
        <p:nvPicPr>
          <p:cNvPr id="5" name="Picture 1" descr="image001"/>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843200" y="1828800"/>
            <a:ext cx="8104180" cy="39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95855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spcAft>
                <a:spcPts val="300"/>
              </a:spcAft>
            </a:pPr>
            <a:r>
              <a:rPr lang="en-GB" dirty="0"/>
              <a:t>Mainly border regions with hotspots, as for example:</a:t>
            </a:r>
          </a:p>
          <a:p>
            <a:pPr lvl="1">
              <a:spcBef>
                <a:spcPts val="0"/>
              </a:spcBef>
              <a:spcAft>
                <a:spcPts val="300"/>
              </a:spcAft>
            </a:pPr>
            <a:r>
              <a:rPr lang="en-GB" dirty="0"/>
              <a:t>Grande Region BE-DE-FR-LU</a:t>
            </a:r>
          </a:p>
          <a:p>
            <a:pPr lvl="1">
              <a:spcBef>
                <a:spcPts val="0"/>
              </a:spcBef>
              <a:spcAft>
                <a:spcPts val="300"/>
              </a:spcAft>
            </a:pPr>
            <a:r>
              <a:rPr lang="en-GB" dirty="0"/>
              <a:t>German border regions with PL, CZ, AT, FR, LU, BE, NL and DK</a:t>
            </a:r>
          </a:p>
          <a:p>
            <a:pPr lvl="1">
              <a:spcBef>
                <a:spcPts val="0"/>
              </a:spcBef>
              <a:spcAft>
                <a:spcPts val="300"/>
              </a:spcAft>
            </a:pPr>
            <a:r>
              <a:rPr lang="en-GB" dirty="0"/>
              <a:t>Austrian border regions with CZ</a:t>
            </a:r>
            <a:r>
              <a:rPr lang="de-LU" dirty="0"/>
              <a:t>,</a:t>
            </a:r>
            <a:r>
              <a:rPr lang="en-GB" dirty="0"/>
              <a:t> SK and HU</a:t>
            </a:r>
          </a:p>
          <a:p>
            <a:pPr lvl="1">
              <a:spcBef>
                <a:spcPts val="0"/>
              </a:spcBef>
              <a:spcAft>
                <a:spcPts val="300"/>
              </a:spcAft>
            </a:pPr>
            <a:r>
              <a:rPr lang="en-GB" dirty="0"/>
              <a:t>Greater Copenhagen DK-SE</a:t>
            </a:r>
          </a:p>
          <a:p>
            <a:pPr lvl="1">
              <a:spcBef>
                <a:spcPts val="0"/>
              </a:spcBef>
              <a:spcAft>
                <a:spcPts val="300"/>
              </a:spcAft>
            </a:pPr>
            <a:r>
              <a:rPr lang="de-LU" dirty="0"/>
              <a:t>Estonia </a:t>
            </a:r>
            <a:r>
              <a:rPr lang="de-LU" dirty="0" err="1"/>
              <a:t>and</a:t>
            </a:r>
            <a:r>
              <a:rPr lang="de-LU" dirty="0"/>
              <a:t> Helsinki </a:t>
            </a:r>
            <a:r>
              <a:rPr lang="de-LU" dirty="0" err="1"/>
              <a:t>area</a:t>
            </a:r>
            <a:endParaRPr lang="en-GB" dirty="0"/>
          </a:p>
          <a:p>
            <a:pPr lvl="1">
              <a:spcBef>
                <a:spcPts val="0"/>
              </a:spcBef>
              <a:spcAft>
                <a:spcPts val="1200"/>
              </a:spcAft>
            </a:pPr>
            <a:r>
              <a:rPr lang="en-GB" dirty="0"/>
              <a:t>Also: Switzerland with cross-border workers from mainly IT, FR, DE and AT</a:t>
            </a:r>
          </a:p>
          <a:p>
            <a:pPr marL="0" indent="0">
              <a:spcAft>
                <a:spcPts val="600"/>
              </a:spcAft>
              <a:buNone/>
            </a:pPr>
            <a:endParaRPr lang="de-LU" dirty="0"/>
          </a:p>
          <a:p>
            <a:pPr marL="0" indent="0">
              <a:spcAft>
                <a:spcPts val="600"/>
              </a:spcAft>
              <a:buNone/>
            </a:pPr>
            <a:r>
              <a:rPr lang="de-LU" dirty="0" err="1"/>
              <a:t>Exact</a:t>
            </a:r>
            <a:r>
              <a:rPr lang="de-LU" dirty="0"/>
              <a:t> </a:t>
            </a:r>
            <a:r>
              <a:rPr lang="de-LU" dirty="0" err="1"/>
              <a:t>number</a:t>
            </a:r>
            <a:r>
              <a:rPr lang="de-LU" dirty="0"/>
              <a:t> of </a:t>
            </a:r>
            <a:r>
              <a:rPr lang="de-LU" dirty="0" err="1"/>
              <a:t>cross-border</a:t>
            </a:r>
            <a:r>
              <a:rPr lang="de-LU" dirty="0"/>
              <a:t> </a:t>
            </a:r>
            <a:r>
              <a:rPr lang="de-LU" dirty="0" err="1"/>
              <a:t>teleworkers</a:t>
            </a:r>
            <a:r>
              <a:rPr lang="de-LU" dirty="0"/>
              <a:t> </a:t>
            </a:r>
            <a:r>
              <a:rPr lang="de-LU" dirty="0" err="1"/>
              <a:t>difficult</a:t>
            </a:r>
            <a:r>
              <a:rPr lang="de-LU" dirty="0"/>
              <a:t> to </a:t>
            </a:r>
            <a:r>
              <a:rPr lang="de-LU" dirty="0" err="1"/>
              <a:t>determine</a:t>
            </a:r>
            <a:endParaRPr lang="en-GB" dirty="0"/>
          </a:p>
        </p:txBody>
      </p:sp>
      <p:sp>
        <p:nvSpPr>
          <p:cNvPr id="3" name="Slide Number Placeholder 2"/>
          <p:cNvSpPr>
            <a:spLocks noGrp="1"/>
          </p:cNvSpPr>
          <p:nvPr>
            <p:ph type="sldNum" sz="quarter" idx="12"/>
          </p:nvPr>
        </p:nvSpPr>
        <p:spPr/>
        <p:txBody>
          <a:bodyPr/>
          <a:lstStyle/>
          <a:p>
            <a:fld id="{F46C79FD-C571-418B-AB0F-5EE936C85276}" type="slidenum">
              <a:rPr lang="en-GB" smtClean="0"/>
              <a:pPr/>
              <a:t>5</a:t>
            </a:fld>
            <a:endParaRPr lang="en-GB" dirty="0"/>
          </a:p>
        </p:txBody>
      </p:sp>
      <p:sp>
        <p:nvSpPr>
          <p:cNvPr id="4" name="Title 3"/>
          <p:cNvSpPr>
            <a:spLocks noGrp="1"/>
          </p:cNvSpPr>
          <p:nvPr>
            <p:ph type="title"/>
          </p:nvPr>
        </p:nvSpPr>
        <p:spPr/>
        <p:txBody>
          <a:bodyPr/>
          <a:lstStyle/>
          <a:p>
            <a:r>
              <a:rPr lang="en-GB" b="1" dirty="0"/>
              <a:t>Cross-Border Workers – Who and Where</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52713" y="1421434"/>
            <a:ext cx="2857500" cy="1600200"/>
          </a:xfrm>
          <a:prstGeom prst="rect">
            <a:avLst/>
          </a:prstGeom>
        </p:spPr>
      </p:pic>
    </p:spTree>
    <p:extLst>
      <p:ext uri="{BB962C8B-B14F-4D97-AF65-F5344CB8AC3E}">
        <p14:creationId xmlns:p14="http://schemas.microsoft.com/office/powerpoint/2010/main" val="25490642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3150" y="1925256"/>
            <a:ext cx="10905699" cy="1170516"/>
          </a:xfrm>
        </p:spPr>
        <p:txBody>
          <a:bodyPr/>
          <a:lstStyle/>
          <a:p>
            <a:pPr marL="0" indent="0">
              <a:buNone/>
            </a:pPr>
            <a:r>
              <a:rPr lang="en-GB" sz="2000" b="1" dirty="0"/>
              <a:t>The Principle: </a:t>
            </a:r>
            <a:r>
              <a:rPr lang="en-GB" sz="2000" dirty="0"/>
              <a:t>according to Art. 15 OECD-MTC: already the first day in home office results in an pro-rata apportionment of income between source state and state of residence !</a:t>
            </a:r>
          </a:p>
          <a:p>
            <a:pPr marL="0" indent="0">
              <a:buNone/>
            </a:pPr>
            <a:r>
              <a:rPr lang="en-GB" sz="2000" b="1" dirty="0"/>
              <a:t>The Consequences:</a:t>
            </a:r>
          </a:p>
          <a:p>
            <a:pPr marL="0" indent="0">
              <a:buNone/>
            </a:pPr>
            <a:endParaRPr lang="en-GB" sz="2000" dirty="0"/>
          </a:p>
          <a:p>
            <a:pPr marL="0" indent="0">
              <a:buNone/>
            </a:pPr>
            <a:br>
              <a:rPr lang="en-GB" sz="2000" dirty="0"/>
            </a:br>
            <a:endParaRPr lang="en-GB" dirty="0"/>
          </a:p>
        </p:txBody>
      </p:sp>
      <p:sp>
        <p:nvSpPr>
          <p:cNvPr id="2" name="Title 1"/>
          <p:cNvSpPr>
            <a:spLocks noGrp="1"/>
          </p:cNvSpPr>
          <p:nvPr>
            <p:ph type="title"/>
          </p:nvPr>
        </p:nvSpPr>
        <p:spPr/>
        <p:txBody>
          <a:bodyPr/>
          <a:lstStyle/>
          <a:p>
            <a:r>
              <a:rPr lang="en-GB" sz="3200" b="1" dirty="0"/>
              <a:t>Principles of Taxation and Consequences</a:t>
            </a:r>
          </a:p>
        </p:txBody>
      </p:sp>
      <p:sp>
        <p:nvSpPr>
          <p:cNvPr id="4" name="Slide Number Placeholder 3"/>
          <p:cNvSpPr>
            <a:spLocks noGrp="1"/>
          </p:cNvSpPr>
          <p:nvPr>
            <p:ph type="sldNum" sz="quarter" idx="12"/>
          </p:nvPr>
        </p:nvSpPr>
        <p:spPr/>
        <p:txBody>
          <a:bodyPr/>
          <a:lstStyle/>
          <a:p>
            <a:fld id="{F46C79FD-C571-418B-AB0F-5EE936C85276}" type="slidenum">
              <a:rPr lang="en-GB" smtClean="0"/>
              <a:t>6</a:t>
            </a:fld>
            <a:endParaRPr lang="en-GB" dirty="0"/>
          </a:p>
        </p:txBody>
      </p:sp>
      <p:graphicFrame>
        <p:nvGraphicFramePr>
          <p:cNvPr id="6" name="Table 5"/>
          <p:cNvGraphicFramePr>
            <a:graphicFrameLocks noGrp="1"/>
          </p:cNvGraphicFramePr>
          <p:nvPr>
            <p:extLst>
              <p:ext uri="{D42A27DB-BD31-4B8C-83A1-F6EECF244321}">
                <p14:modId xmlns:p14="http://schemas.microsoft.com/office/powerpoint/2010/main" val="3656169909"/>
              </p:ext>
            </p:extLst>
          </p:nvPr>
        </p:nvGraphicFramePr>
        <p:xfrm>
          <a:off x="970722" y="3217395"/>
          <a:ext cx="10515600" cy="2180323"/>
        </p:xfrm>
        <a:graphic>
          <a:graphicData uri="http://schemas.openxmlformats.org/drawingml/2006/table">
            <a:tbl>
              <a:tblPr firstRow="1" bandRow="1">
                <a:tableStyleId>{2D5ABB26-0587-4C30-8999-92F81FD0307C}</a:tableStyleId>
              </a:tblPr>
              <a:tblGrid>
                <a:gridCol w="3547303">
                  <a:extLst>
                    <a:ext uri="{9D8B030D-6E8A-4147-A177-3AD203B41FA5}">
                      <a16:colId xmlns:a16="http://schemas.microsoft.com/office/drawing/2014/main" val="3972554639"/>
                    </a:ext>
                  </a:extLst>
                </a:gridCol>
                <a:gridCol w="3619472">
                  <a:extLst>
                    <a:ext uri="{9D8B030D-6E8A-4147-A177-3AD203B41FA5}">
                      <a16:colId xmlns:a16="http://schemas.microsoft.com/office/drawing/2014/main" val="2797511214"/>
                    </a:ext>
                  </a:extLst>
                </a:gridCol>
                <a:gridCol w="3348825">
                  <a:extLst>
                    <a:ext uri="{9D8B030D-6E8A-4147-A177-3AD203B41FA5}">
                      <a16:colId xmlns:a16="http://schemas.microsoft.com/office/drawing/2014/main" val="1688397258"/>
                    </a:ext>
                  </a:extLst>
                </a:gridCol>
              </a:tblGrid>
              <a:tr h="382003">
                <a:tc>
                  <a:txBody>
                    <a:bodyPr/>
                    <a:lstStyle/>
                    <a:p>
                      <a:pPr algn="ctr">
                        <a:spcAft>
                          <a:spcPts val="0"/>
                        </a:spcAft>
                      </a:pPr>
                      <a:r>
                        <a:rPr lang="en-US" sz="1600" i="1" dirty="0"/>
                        <a:t>…for the employer</a:t>
                      </a:r>
                      <a:endParaRPr lang="fr-BE" sz="1600" b="1" i="1" kern="1200" dirty="0">
                        <a:solidFill>
                          <a:schemeClr val="tx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BE" sz="1600" b="0" i="1" kern="1200" dirty="0">
                          <a:solidFill>
                            <a:schemeClr val="tx1"/>
                          </a:solidFill>
                          <a:latin typeface="+mn-lt"/>
                          <a:ea typeface="+mn-ea"/>
                          <a:cs typeface="+mn-cs"/>
                        </a:rPr>
                        <a:t>… for the </a:t>
                      </a:r>
                      <a:r>
                        <a:rPr lang="fr-BE" sz="1600" b="0" i="1" kern="1200" dirty="0" err="1">
                          <a:solidFill>
                            <a:schemeClr val="tx1"/>
                          </a:solidFill>
                          <a:latin typeface="+mn-lt"/>
                          <a:ea typeface="+mn-ea"/>
                          <a:cs typeface="+mn-cs"/>
                        </a:rPr>
                        <a:t>employee</a:t>
                      </a:r>
                      <a:endParaRPr lang="fr-BE" sz="1600" b="0" i="1" kern="1200" dirty="0">
                        <a:solidFill>
                          <a:schemeClr val="tx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BE" sz="1600" b="0" i="1" kern="1200" dirty="0">
                          <a:solidFill>
                            <a:schemeClr val="tx1"/>
                          </a:solidFill>
                          <a:latin typeface="+mn-lt"/>
                          <a:ea typeface="+mn-ea"/>
                          <a:cs typeface="+mn-cs"/>
                        </a:rPr>
                        <a:t>… for the </a:t>
                      </a:r>
                      <a:r>
                        <a:rPr lang="fr-BE" sz="1600" b="0" i="1" kern="1200" dirty="0" err="1">
                          <a:solidFill>
                            <a:schemeClr val="tx1"/>
                          </a:solidFill>
                          <a:latin typeface="+mn-lt"/>
                          <a:ea typeface="+mn-ea"/>
                          <a:cs typeface="+mn-cs"/>
                        </a:rPr>
                        <a:t>tax</a:t>
                      </a:r>
                      <a:r>
                        <a:rPr lang="fr-BE" sz="1600" b="0" i="1" kern="1200" dirty="0">
                          <a:solidFill>
                            <a:schemeClr val="tx1"/>
                          </a:solidFill>
                          <a:latin typeface="+mn-lt"/>
                          <a:ea typeface="+mn-ea"/>
                          <a:cs typeface="+mn-cs"/>
                        </a:rPr>
                        <a:t> administrations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95423936"/>
                  </a:ext>
                </a:extLst>
              </a:tr>
              <a:tr h="654627">
                <a:tc>
                  <a:txBody>
                    <a:bodyPr/>
                    <a:lstStyle/>
                    <a:p>
                      <a:pPr marL="176213" marR="0" lvl="0" indent="-1762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t>Apportionment of income in two</a:t>
                      </a:r>
                      <a:r>
                        <a:rPr lang="en-US" sz="1600" baseline="0" dirty="0"/>
                        <a:t> </a:t>
                      </a:r>
                      <a:r>
                        <a:rPr lang="en-US" sz="1600" dirty="0"/>
                        <a:t>jurisdictions</a:t>
                      </a:r>
                    </a:p>
                    <a:p>
                      <a:pPr marL="176213" marR="0" lvl="0" indent="-1762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t>Levying of wage tax as withholding tax in state of activity</a:t>
                      </a:r>
                      <a:endParaRPr lang="fr-BE" sz="16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6213" marR="0" lvl="0" indent="-176213"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176213" algn="l"/>
                        </a:tabLst>
                        <a:defRPr/>
                      </a:pPr>
                      <a:r>
                        <a:rPr lang="fr-BE" sz="1600" dirty="0" err="1"/>
                        <a:t>Additional</a:t>
                      </a:r>
                      <a:r>
                        <a:rPr lang="fr-BE" sz="1600" dirty="0"/>
                        <a:t> compliance</a:t>
                      </a:r>
                      <a:r>
                        <a:rPr lang="fr-BE" sz="1600" baseline="0" dirty="0"/>
                        <a:t> obligations (</a:t>
                      </a:r>
                      <a:r>
                        <a:rPr lang="fr-BE" sz="1600" baseline="0" dirty="0" err="1"/>
                        <a:t>need</a:t>
                      </a:r>
                      <a:r>
                        <a:rPr lang="fr-BE" sz="1600" baseline="0" dirty="0"/>
                        <a:t> to </a:t>
                      </a:r>
                      <a:r>
                        <a:rPr lang="fr-BE" sz="1600" baseline="0" dirty="0" err="1"/>
                        <a:t>declare</a:t>
                      </a:r>
                      <a:r>
                        <a:rPr lang="fr-BE" sz="1600" baseline="0" dirty="0"/>
                        <a:t> </a:t>
                      </a:r>
                      <a:r>
                        <a:rPr lang="fr-BE" sz="1600" baseline="0" dirty="0" err="1"/>
                        <a:t>income</a:t>
                      </a:r>
                      <a:r>
                        <a:rPr lang="fr-BE" sz="1600" baseline="0" dirty="0"/>
                        <a:t> in 2 MS)</a:t>
                      </a:r>
                    </a:p>
                    <a:p>
                      <a:pPr marL="176213" marR="0" lvl="0" indent="-176213"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176213" algn="l"/>
                        </a:tabLst>
                        <a:defRPr/>
                      </a:pPr>
                      <a:r>
                        <a:rPr lang="fr-BE" sz="1600" dirty="0"/>
                        <a:t>Certain</a:t>
                      </a:r>
                      <a:r>
                        <a:rPr lang="fr-BE" sz="1600" baseline="0" dirty="0"/>
                        <a:t> </a:t>
                      </a:r>
                      <a:r>
                        <a:rPr lang="fr-BE" sz="1600" baseline="0" dirty="0" err="1"/>
                        <a:t>thresholds</a:t>
                      </a:r>
                      <a:r>
                        <a:rPr lang="fr-BE" sz="1600" baseline="0" dirty="0"/>
                        <a:t> </a:t>
                      </a:r>
                      <a:r>
                        <a:rPr lang="fr-BE" sz="1600" baseline="0" dirty="0" err="1"/>
                        <a:t>may</a:t>
                      </a:r>
                      <a:r>
                        <a:rPr lang="fr-BE" sz="1600" baseline="0" dirty="0"/>
                        <a:t> no longer </a:t>
                      </a:r>
                      <a:r>
                        <a:rPr lang="fr-BE" sz="1600" baseline="0" dirty="0" err="1"/>
                        <a:t>be</a:t>
                      </a:r>
                      <a:r>
                        <a:rPr lang="fr-BE" sz="1600" baseline="0" dirty="0"/>
                        <a:t> </a:t>
                      </a:r>
                      <a:r>
                        <a:rPr lang="fr-BE" sz="1600" baseline="0" dirty="0" err="1"/>
                        <a:t>fulfilled</a:t>
                      </a:r>
                      <a:r>
                        <a:rPr lang="fr-BE" sz="1600" baseline="0" dirty="0"/>
                        <a:t> (</a:t>
                      </a:r>
                      <a:r>
                        <a:rPr lang="fr-BE" sz="1600" baseline="0" dirty="0" err="1"/>
                        <a:t>Schumacker-criteria</a:t>
                      </a:r>
                      <a:r>
                        <a:rPr lang="fr-BE" sz="1600" baseline="0" dirty="0"/>
                        <a:t>)</a:t>
                      </a:r>
                    </a:p>
                    <a:p>
                      <a:pPr marL="176213" marR="0" lvl="0" indent="-176213"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176213" algn="l"/>
                        </a:tabLst>
                        <a:defRPr/>
                      </a:pPr>
                      <a:r>
                        <a:rPr lang="fr-BE" sz="1600" dirty="0"/>
                        <a:t>Possible impact on </a:t>
                      </a:r>
                      <a:r>
                        <a:rPr lang="fr-BE" sz="1600" dirty="0" err="1"/>
                        <a:t>overall</a:t>
                      </a:r>
                      <a:r>
                        <a:rPr lang="fr-BE" sz="1600" baseline="0" dirty="0"/>
                        <a:t> </a:t>
                      </a:r>
                      <a:r>
                        <a:rPr lang="fr-BE" sz="1600" baseline="0" dirty="0" err="1"/>
                        <a:t>income</a:t>
                      </a:r>
                      <a:r>
                        <a:rPr lang="fr-BE" sz="1600" baseline="0" dirty="0"/>
                        <a:t> </a:t>
                      </a:r>
                      <a:r>
                        <a:rPr lang="fr-BE" sz="1600" baseline="0" dirty="0" err="1"/>
                        <a:t>depending</a:t>
                      </a:r>
                      <a:r>
                        <a:rPr lang="fr-BE" sz="1600" baseline="0" dirty="0"/>
                        <a:t> on </a:t>
                      </a:r>
                      <a:r>
                        <a:rPr lang="fr-BE" sz="1600" baseline="0" dirty="0" err="1"/>
                        <a:t>difference</a:t>
                      </a:r>
                      <a:r>
                        <a:rPr lang="fr-BE" sz="1600" baseline="0" dirty="0"/>
                        <a:t> in taxation in source and </a:t>
                      </a:r>
                      <a:r>
                        <a:rPr lang="fr-BE" sz="1600" baseline="0" dirty="0" err="1"/>
                        <a:t>resident</a:t>
                      </a:r>
                      <a:r>
                        <a:rPr lang="fr-BE" sz="1600" baseline="0" dirty="0"/>
                        <a:t> state</a:t>
                      </a:r>
                      <a:endParaRPr lang="fr-BE"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6213" marR="0" lvl="0" indent="-1762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600" dirty="0" err="1"/>
                        <a:t>Apportionment</a:t>
                      </a:r>
                      <a:r>
                        <a:rPr lang="fr-BE" sz="1600" baseline="0" dirty="0"/>
                        <a:t> </a:t>
                      </a:r>
                      <a:r>
                        <a:rPr lang="fr-BE" sz="1600" baseline="0" dirty="0" err="1"/>
                        <a:t>results</a:t>
                      </a:r>
                      <a:r>
                        <a:rPr lang="fr-BE" sz="1600" baseline="0" dirty="0"/>
                        <a:t> in </a:t>
                      </a:r>
                      <a:r>
                        <a:rPr lang="fr-BE" sz="1600" baseline="0" dirty="0" err="1"/>
                        <a:t>assessing</a:t>
                      </a:r>
                      <a:r>
                        <a:rPr lang="fr-BE" sz="1600" baseline="0" dirty="0"/>
                        <a:t> </a:t>
                      </a:r>
                      <a:r>
                        <a:rPr lang="fr-BE" sz="1600" baseline="0" dirty="0" err="1"/>
                        <a:t>taxpayer</a:t>
                      </a:r>
                      <a:r>
                        <a:rPr lang="fr-BE" sz="1600" baseline="0" dirty="0"/>
                        <a:t> in </a:t>
                      </a:r>
                      <a:r>
                        <a:rPr lang="fr-BE" sz="1600" baseline="0" dirty="0" err="1"/>
                        <a:t>both</a:t>
                      </a:r>
                      <a:r>
                        <a:rPr lang="fr-BE" sz="1600" baseline="0" dirty="0"/>
                        <a:t> states on </a:t>
                      </a:r>
                      <a:r>
                        <a:rPr lang="fr-BE" sz="1600" baseline="0" dirty="0" err="1"/>
                        <a:t>largely</a:t>
                      </a:r>
                      <a:r>
                        <a:rPr lang="fr-BE" sz="1600" baseline="0" dirty="0"/>
                        <a:t> the </a:t>
                      </a:r>
                      <a:r>
                        <a:rPr lang="fr-BE" sz="1600" baseline="0" dirty="0" err="1"/>
                        <a:t>same</a:t>
                      </a:r>
                      <a:r>
                        <a:rPr lang="fr-BE" sz="1600" baseline="0" dirty="0"/>
                        <a:t> issues (</a:t>
                      </a:r>
                      <a:r>
                        <a:rPr lang="fr-BE" sz="1600" baseline="0" dirty="0" err="1"/>
                        <a:t>days</a:t>
                      </a:r>
                      <a:r>
                        <a:rPr lang="fr-BE" sz="1600" baseline="0" dirty="0"/>
                        <a:t> </a:t>
                      </a:r>
                      <a:r>
                        <a:rPr lang="fr-BE" sz="1600" baseline="0" dirty="0" err="1"/>
                        <a:t>spent</a:t>
                      </a:r>
                      <a:r>
                        <a:rPr lang="fr-BE" sz="1600" baseline="0" dirty="0"/>
                        <a:t> in home office, </a:t>
                      </a:r>
                      <a:r>
                        <a:rPr lang="fr-BE" sz="1600" baseline="0" dirty="0" err="1"/>
                        <a:t>auditing</a:t>
                      </a:r>
                      <a:r>
                        <a:rPr lang="fr-BE" sz="1600" baseline="0" dirty="0"/>
                        <a:t> of </a:t>
                      </a:r>
                      <a:r>
                        <a:rPr lang="fr-BE" sz="1600" baseline="0" dirty="0" err="1"/>
                        <a:t>wage</a:t>
                      </a:r>
                      <a:r>
                        <a:rPr lang="fr-BE" sz="1600" baseline="0" dirty="0"/>
                        <a:t> </a:t>
                      </a:r>
                      <a:r>
                        <a:rPr lang="fr-BE" sz="1600" baseline="0" dirty="0" err="1"/>
                        <a:t>tax</a:t>
                      </a:r>
                      <a:r>
                        <a:rPr lang="fr-BE" sz="1600" baseline="0" dirty="0"/>
                        <a:t> </a:t>
                      </a:r>
                      <a:r>
                        <a:rPr lang="fr-BE" sz="1600" baseline="0" dirty="0" err="1"/>
                        <a:t>requirements</a:t>
                      </a:r>
                      <a:r>
                        <a:rPr lang="fr-BE" sz="1600" baseline="0" dirty="0"/>
                        <a:t>, disputes </a:t>
                      </a:r>
                      <a:r>
                        <a:rPr lang="fr-BE" sz="1600" baseline="0" dirty="0" err="1"/>
                        <a:t>with</a:t>
                      </a:r>
                      <a:r>
                        <a:rPr lang="fr-BE" sz="1600" baseline="0" dirty="0"/>
                        <a:t> </a:t>
                      </a:r>
                      <a:r>
                        <a:rPr lang="fr-BE" sz="1600" baseline="0" dirty="0" err="1"/>
                        <a:t>taxpayer</a:t>
                      </a:r>
                      <a:r>
                        <a:rPr lang="fr-BE" sz="1600" baseline="0" dirty="0"/>
                        <a:t>)</a:t>
                      </a:r>
                      <a:endParaRPr lang="fr-BE"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88941550"/>
                  </a:ext>
                </a:extLst>
              </a:tr>
            </a:tbl>
          </a:graphicData>
        </a:graphic>
      </p:graphicFrame>
    </p:spTree>
    <p:extLst>
      <p:ext uri="{BB962C8B-B14F-4D97-AF65-F5344CB8AC3E}">
        <p14:creationId xmlns:p14="http://schemas.microsoft.com/office/powerpoint/2010/main" val="10585632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882110841"/>
              </p:ext>
            </p:extLst>
          </p:nvPr>
        </p:nvGraphicFramePr>
        <p:xfrm>
          <a:off x="1349287" y="2254825"/>
          <a:ext cx="8740285" cy="3281267"/>
        </p:xfrm>
        <a:graphic>
          <a:graphicData uri="http://schemas.openxmlformats.org/drawingml/2006/table">
            <a:tbl>
              <a:tblPr firstRow="1" firstCol="1" bandRow="1"/>
              <a:tblGrid>
                <a:gridCol w="3644613">
                  <a:extLst>
                    <a:ext uri="{9D8B030D-6E8A-4147-A177-3AD203B41FA5}">
                      <a16:colId xmlns:a16="http://schemas.microsoft.com/office/drawing/2014/main" val="1038709634"/>
                    </a:ext>
                  </a:extLst>
                </a:gridCol>
                <a:gridCol w="2546838">
                  <a:extLst>
                    <a:ext uri="{9D8B030D-6E8A-4147-A177-3AD203B41FA5}">
                      <a16:colId xmlns:a16="http://schemas.microsoft.com/office/drawing/2014/main" val="2252540374"/>
                    </a:ext>
                  </a:extLst>
                </a:gridCol>
                <a:gridCol w="2548834">
                  <a:extLst>
                    <a:ext uri="{9D8B030D-6E8A-4147-A177-3AD203B41FA5}">
                      <a16:colId xmlns:a16="http://schemas.microsoft.com/office/drawing/2014/main" val="2358253215"/>
                    </a:ext>
                  </a:extLst>
                </a:gridCol>
              </a:tblGrid>
              <a:tr h="534734">
                <a:tc>
                  <a:txBody>
                    <a:bodyPr/>
                    <a:lstStyle/>
                    <a:p>
                      <a:pPr algn="ctr">
                        <a:spcAft>
                          <a:spcPts val="0"/>
                        </a:spcAft>
                      </a:pPr>
                      <a:r>
                        <a:rPr lang="en-GB" sz="1800" b="1" dirty="0">
                          <a:effectLst/>
                          <a:latin typeface="Calibri" panose="020F0502020204030204" pitchFamily="34" charset="0"/>
                          <a:ea typeface="Times New Roman" panose="02020603050405020304" pitchFamily="18" charset="0"/>
                        </a:rPr>
                        <a:t>Share of Home office of total worktime</a:t>
                      </a:r>
                      <a:endParaRPr lang="fr-BE" sz="1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800" b="1" dirty="0">
                          <a:effectLst/>
                          <a:latin typeface="Calibri" panose="020F0502020204030204" pitchFamily="34" charset="0"/>
                          <a:ea typeface="Times New Roman" panose="02020603050405020304" pitchFamily="18" charset="0"/>
                        </a:rPr>
                        <a:t>Taxation</a:t>
                      </a:r>
                      <a:endParaRPr lang="fr-BE" sz="1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800" b="1" dirty="0">
                          <a:effectLst/>
                          <a:latin typeface="Calibri" panose="020F0502020204030204" pitchFamily="34" charset="0"/>
                          <a:ea typeface="Times New Roman" panose="02020603050405020304" pitchFamily="18" charset="0"/>
                        </a:rPr>
                        <a:t>Social Security Contributions</a:t>
                      </a:r>
                      <a:endParaRPr lang="fr-BE" sz="1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63123023"/>
                  </a:ext>
                </a:extLst>
              </a:tr>
              <a:tr h="440776">
                <a:tc>
                  <a:txBody>
                    <a:bodyPr/>
                    <a:lstStyle/>
                    <a:p>
                      <a:pPr algn="ctr">
                        <a:spcAft>
                          <a:spcPts val="0"/>
                        </a:spcAft>
                      </a:pPr>
                      <a:r>
                        <a:rPr lang="fr-BE" sz="1800" kern="1200" dirty="0">
                          <a:solidFill>
                            <a:schemeClr val="tx1"/>
                          </a:solidFill>
                          <a:effectLst/>
                          <a:latin typeface="Calibri" panose="020F0502020204030204" pitchFamily="34" charset="0"/>
                          <a:ea typeface="Times New Roman" panose="02020603050405020304" pitchFamily="18" charset="0"/>
                          <a:cs typeface="+mn-cs"/>
                        </a:rPr>
                        <a:t>100 % in </a:t>
                      </a:r>
                      <a:r>
                        <a:rPr lang="fr-BE" sz="1800" kern="1200" dirty="0" err="1">
                          <a:solidFill>
                            <a:schemeClr val="tx1"/>
                          </a:solidFill>
                          <a:effectLst/>
                          <a:latin typeface="Calibri" panose="020F0502020204030204" pitchFamily="34" charset="0"/>
                          <a:ea typeface="Times New Roman" panose="02020603050405020304" pitchFamily="18" charset="0"/>
                          <a:cs typeface="+mn-cs"/>
                        </a:rPr>
                        <a:t>work</a:t>
                      </a:r>
                      <a:r>
                        <a:rPr lang="fr-BE" sz="1800" kern="1200" dirty="0">
                          <a:solidFill>
                            <a:schemeClr val="tx1"/>
                          </a:solidFill>
                          <a:effectLst/>
                          <a:latin typeface="Calibri" panose="020F0502020204030204" pitchFamily="34" charset="0"/>
                          <a:ea typeface="Times New Roman" panose="02020603050405020304" pitchFamily="18" charset="0"/>
                          <a:cs typeface="+mn-cs"/>
                        </a:rPr>
                        <a:t> state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BE" sz="1800" kern="1200" dirty="0">
                          <a:solidFill>
                            <a:schemeClr val="tx1"/>
                          </a:solidFill>
                          <a:effectLst/>
                          <a:latin typeface="Calibri" panose="020F0502020204030204" pitchFamily="34" charset="0"/>
                          <a:ea typeface="Times New Roman" panose="02020603050405020304" pitchFamily="18" charset="0"/>
                          <a:cs typeface="+mn-cs"/>
                        </a:rPr>
                        <a:t>Source</a:t>
                      </a:r>
                      <a:r>
                        <a:rPr lang="fr-BE" sz="1800" kern="1200" baseline="0" dirty="0">
                          <a:solidFill>
                            <a:schemeClr val="tx1"/>
                          </a:solidFill>
                          <a:effectLst/>
                          <a:latin typeface="Calibri" panose="020F0502020204030204" pitchFamily="34" charset="0"/>
                          <a:ea typeface="Times New Roman" panose="02020603050405020304" pitchFamily="18" charset="0"/>
                          <a:cs typeface="+mn-cs"/>
                        </a:rPr>
                        <a:t> state</a:t>
                      </a:r>
                      <a:endParaRPr lang="fr-BE" sz="1800" kern="1200" dirty="0">
                        <a:solidFill>
                          <a:schemeClr val="tx1"/>
                        </a:solidFill>
                        <a:effectLst/>
                        <a:latin typeface="Calibri" panose="020F0502020204030204" pitchFamily="34" charset="0"/>
                        <a:ea typeface="Times New Roman" panose="02020603050405020304" pitchFamily="18" charset="0"/>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BE" sz="1800" kern="1200" dirty="0">
                          <a:solidFill>
                            <a:schemeClr val="tx1"/>
                          </a:solidFill>
                          <a:effectLst/>
                          <a:latin typeface="Calibri" panose="020F0502020204030204" pitchFamily="34" charset="0"/>
                          <a:ea typeface="Times New Roman" panose="02020603050405020304" pitchFamily="18" charset="0"/>
                          <a:cs typeface="+mn-cs"/>
                        </a:rPr>
                        <a:t>Source</a:t>
                      </a:r>
                      <a:r>
                        <a:rPr lang="fr-BE" sz="1800" kern="1200" baseline="0" dirty="0">
                          <a:solidFill>
                            <a:schemeClr val="tx1"/>
                          </a:solidFill>
                          <a:effectLst/>
                          <a:latin typeface="Calibri" panose="020F0502020204030204" pitchFamily="34" charset="0"/>
                          <a:ea typeface="Times New Roman" panose="02020603050405020304" pitchFamily="18" charset="0"/>
                          <a:cs typeface="+mn-cs"/>
                        </a:rPr>
                        <a:t> state</a:t>
                      </a:r>
                      <a:endParaRPr lang="fr-BE" sz="1800" kern="1200" dirty="0">
                        <a:solidFill>
                          <a:schemeClr val="tx1"/>
                        </a:solidFill>
                        <a:effectLst/>
                        <a:latin typeface="Calibri" panose="020F0502020204030204" pitchFamily="34" charset="0"/>
                        <a:ea typeface="Times New Roman" panose="02020603050405020304" pitchFamily="18" charset="0"/>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754549"/>
                  </a:ext>
                </a:extLst>
              </a:tr>
              <a:tr h="748710">
                <a:tc>
                  <a:txBody>
                    <a:bodyPr/>
                    <a:lstStyle/>
                    <a:p>
                      <a:pPr algn="ctr">
                        <a:spcAft>
                          <a:spcPts val="0"/>
                        </a:spcAft>
                      </a:pPr>
                      <a:r>
                        <a:rPr lang="en-GB" sz="1800" dirty="0">
                          <a:effectLst/>
                          <a:latin typeface="Calibri" panose="020F0502020204030204" pitchFamily="34" charset="0"/>
                          <a:ea typeface="Times New Roman" panose="02020603050405020304" pitchFamily="18" charset="0"/>
                        </a:rPr>
                        <a:t>4 days in work state, 1 day per week home office = 80 / 20 %</a:t>
                      </a:r>
                      <a:endParaRPr lang="fr-BE" sz="1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800" dirty="0">
                          <a:effectLst/>
                          <a:latin typeface="Calibri" panose="020F0502020204030204" pitchFamily="34" charset="0"/>
                          <a:ea typeface="Times New Roman" panose="02020603050405020304" pitchFamily="18" charset="0"/>
                        </a:rPr>
                        <a:t>Source state / state of residence</a:t>
                      </a:r>
                      <a:endParaRPr lang="fr-BE" sz="1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800" dirty="0">
                          <a:effectLst/>
                          <a:latin typeface="Calibri" panose="020F0502020204030204" pitchFamily="34" charset="0"/>
                          <a:ea typeface="Times New Roman" panose="02020603050405020304" pitchFamily="18" charset="0"/>
                        </a:rPr>
                        <a:t>Source state</a:t>
                      </a:r>
                      <a:endParaRPr lang="fr-BE" sz="1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5041315"/>
                  </a:ext>
                </a:extLst>
              </a:tr>
              <a:tr h="834449">
                <a:tc>
                  <a:txBody>
                    <a:bodyPr/>
                    <a:lstStyle/>
                    <a:p>
                      <a:pPr algn="ctr">
                        <a:spcAft>
                          <a:spcPts val="0"/>
                        </a:spcAft>
                      </a:pPr>
                      <a:r>
                        <a:rPr lang="en-GB" sz="1800" dirty="0">
                          <a:effectLst/>
                          <a:latin typeface="Calibri" panose="020F0502020204030204" pitchFamily="34" charset="0"/>
                          <a:ea typeface="Times New Roman" panose="02020603050405020304" pitchFamily="18" charset="0"/>
                        </a:rPr>
                        <a:t>1 day per week work state</a:t>
                      </a:r>
                      <a:r>
                        <a:rPr lang="en-GB" sz="1800" baseline="0" dirty="0">
                          <a:effectLst/>
                          <a:latin typeface="Calibri" panose="020F0502020204030204" pitchFamily="34" charset="0"/>
                          <a:ea typeface="Times New Roman" panose="02020603050405020304" pitchFamily="18" charset="0"/>
                        </a:rPr>
                        <a:t>, </a:t>
                      </a:r>
                      <a:r>
                        <a:rPr lang="en-GB" sz="1800" dirty="0">
                          <a:effectLst/>
                          <a:latin typeface="Calibri" panose="020F0502020204030204" pitchFamily="34" charset="0"/>
                          <a:ea typeface="Times New Roman" panose="02020603050405020304" pitchFamily="18" charset="0"/>
                        </a:rPr>
                        <a:t>4 days home office = 20 / 80 %</a:t>
                      </a:r>
                      <a:endParaRPr lang="fr-BE" sz="1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800" dirty="0">
                          <a:effectLst/>
                          <a:latin typeface="Calibri" panose="020F0502020204030204" pitchFamily="34" charset="0"/>
                          <a:ea typeface="Times New Roman" panose="02020603050405020304" pitchFamily="18" charset="0"/>
                        </a:rPr>
                        <a:t>Source state / state of residence</a:t>
                      </a:r>
                      <a:endParaRPr lang="fr-BE" sz="1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800" dirty="0">
                          <a:effectLst/>
                          <a:latin typeface="Calibri" panose="020F0502020204030204" pitchFamily="34" charset="0"/>
                          <a:ea typeface="Times New Roman" panose="02020603050405020304" pitchFamily="18" charset="0"/>
                        </a:rPr>
                        <a:t>State of residence</a:t>
                      </a:r>
                      <a:endParaRPr lang="fr-BE" sz="1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97751842"/>
                  </a:ext>
                </a:extLst>
              </a:tr>
              <a:tr h="708692">
                <a:tc>
                  <a:txBody>
                    <a:bodyPr/>
                    <a:lstStyle/>
                    <a:p>
                      <a:pPr algn="ctr">
                        <a:spcAft>
                          <a:spcPts val="0"/>
                        </a:spcAft>
                      </a:pPr>
                      <a:r>
                        <a:rPr lang="en-GB" sz="1800" dirty="0">
                          <a:effectLst/>
                          <a:latin typeface="Calibri" panose="020F0502020204030204" pitchFamily="34" charset="0"/>
                          <a:ea typeface="Times New Roman" panose="02020603050405020304" pitchFamily="18" charset="0"/>
                        </a:rPr>
                        <a:t>100 % home office</a:t>
                      </a:r>
                      <a:endParaRPr lang="fr-BE" sz="1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800" dirty="0">
                          <a:effectLst/>
                          <a:latin typeface="Calibri" panose="020F0502020204030204" pitchFamily="34" charset="0"/>
                          <a:ea typeface="Times New Roman" panose="02020603050405020304" pitchFamily="18" charset="0"/>
                        </a:rPr>
                        <a:t>State of residence</a:t>
                      </a:r>
                      <a:endParaRPr lang="fr-BE" sz="1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800" dirty="0">
                          <a:effectLst/>
                          <a:latin typeface="Calibri" panose="020F0502020204030204" pitchFamily="34" charset="0"/>
                          <a:ea typeface="Times New Roman" panose="02020603050405020304" pitchFamily="18" charset="0"/>
                        </a:rPr>
                        <a:t>State of residence</a:t>
                      </a:r>
                      <a:endParaRPr lang="fr-BE" sz="1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83346276"/>
                  </a:ext>
                </a:extLst>
              </a:tr>
            </a:tbl>
          </a:graphicData>
        </a:graphic>
      </p:graphicFrame>
      <p:sp>
        <p:nvSpPr>
          <p:cNvPr id="3" name="Title 2"/>
          <p:cNvSpPr>
            <a:spLocks noGrp="1"/>
          </p:cNvSpPr>
          <p:nvPr>
            <p:ph type="title"/>
          </p:nvPr>
        </p:nvSpPr>
        <p:spPr/>
        <p:txBody>
          <a:bodyPr/>
          <a:lstStyle/>
          <a:p>
            <a:r>
              <a:rPr lang="de-LU" b="1" dirty="0"/>
              <a:t>Cross-Border </a:t>
            </a:r>
            <a:r>
              <a:rPr lang="de-LU" b="1" dirty="0" err="1"/>
              <a:t>Teleworking</a:t>
            </a:r>
            <a:r>
              <a:rPr lang="de-LU" b="1" dirty="0"/>
              <a:t> – </a:t>
            </a:r>
            <a:r>
              <a:rPr lang="de-LU" b="1" dirty="0" err="1"/>
              <a:t>Taxing</a:t>
            </a:r>
            <a:r>
              <a:rPr lang="de-LU" b="1" dirty="0"/>
              <a:t> </a:t>
            </a:r>
            <a:r>
              <a:rPr lang="de-LU" b="1" dirty="0" err="1"/>
              <a:t>Rights</a:t>
            </a:r>
            <a:endParaRPr lang="en-GB" b="1" dirty="0"/>
          </a:p>
        </p:txBody>
      </p:sp>
      <p:sp>
        <p:nvSpPr>
          <p:cNvPr id="5" name="Slide Number Placeholder 4"/>
          <p:cNvSpPr>
            <a:spLocks noGrp="1"/>
          </p:cNvSpPr>
          <p:nvPr>
            <p:ph type="sldNum" sz="quarter" idx="12"/>
          </p:nvPr>
        </p:nvSpPr>
        <p:spPr/>
        <p:txBody>
          <a:bodyPr/>
          <a:lstStyle/>
          <a:p>
            <a:fld id="{F46C79FD-C571-418B-AB0F-5EE936C85276}" type="slidenum">
              <a:rPr lang="en-GB" smtClean="0"/>
              <a:t>7</a:t>
            </a:fld>
            <a:endParaRPr lang="en-GB"/>
          </a:p>
        </p:txBody>
      </p:sp>
    </p:spTree>
    <p:extLst>
      <p:ext uri="{BB962C8B-B14F-4D97-AF65-F5344CB8AC3E}">
        <p14:creationId xmlns:p14="http://schemas.microsoft.com/office/powerpoint/2010/main" val="5074161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GB" dirty="0"/>
              <a:t>Feedback from the public on apportionment:</a:t>
            </a:r>
          </a:p>
          <a:p>
            <a:r>
              <a:rPr lang="en-GB" b="1" dirty="0"/>
              <a:t>Citizens: </a:t>
            </a:r>
            <a:r>
              <a:rPr lang="en-GB" dirty="0"/>
              <a:t>avoid to be subject to apportionment and thus 2 tax declarations practically at any price, instead :</a:t>
            </a:r>
          </a:p>
          <a:p>
            <a:pPr lvl="1">
              <a:buFont typeface="Wingdings" panose="05000000000000000000" pitchFamily="2" charset="2"/>
              <a:buChar char="Ø"/>
            </a:pPr>
            <a:r>
              <a:rPr lang="en-GB" dirty="0"/>
              <a:t>Commute long hours, taking into account stress, pollution, fatigue etc.</a:t>
            </a:r>
          </a:p>
          <a:p>
            <a:r>
              <a:rPr lang="en-GB" b="1" dirty="0"/>
              <a:t>Companies: </a:t>
            </a:r>
            <a:r>
              <a:rPr lang="en-GB" dirty="0"/>
              <a:t>feedback that individual companies prohibited cross-border teleworking due to legal risks concerning labour law, social security law and tax law.</a:t>
            </a:r>
          </a:p>
          <a:p>
            <a:pPr marL="0" indent="0">
              <a:buNone/>
            </a:pPr>
            <a:r>
              <a:rPr lang="en-GB" dirty="0"/>
              <a:t>But: the tax repercussions represent obstacles to the free movement, and are as such not per-se contrary to the free movements.</a:t>
            </a:r>
          </a:p>
          <a:p>
            <a:pPr lvl="1"/>
            <a:endParaRPr lang="en-GB" dirty="0"/>
          </a:p>
          <a:p>
            <a:endParaRPr lang="en-GB" dirty="0"/>
          </a:p>
        </p:txBody>
      </p:sp>
      <p:sp>
        <p:nvSpPr>
          <p:cNvPr id="3" name="Slide Number Placeholder 2"/>
          <p:cNvSpPr>
            <a:spLocks noGrp="1"/>
          </p:cNvSpPr>
          <p:nvPr>
            <p:ph type="sldNum" sz="quarter" idx="12"/>
          </p:nvPr>
        </p:nvSpPr>
        <p:spPr/>
        <p:txBody>
          <a:bodyPr/>
          <a:lstStyle/>
          <a:p>
            <a:fld id="{F46C79FD-C571-418B-AB0F-5EE936C85276}" type="slidenum">
              <a:rPr lang="en-GB" smtClean="0"/>
              <a:pPr/>
              <a:t>8</a:t>
            </a:fld>
            <a:endParaRPr lang="en-GB" dirty="0"/>
          </a:p>
        </p:txBody>
      </p:sp>
      <p:sp>
        <p:nvSpPr>
          <p:cNvPr id="4" name="Title 3"/>
          <p:cNvSpPr>
            <a:spLocks noGrp="1"/>
          </p:cNvSpPr>
          <p:nvPr>
            <p:ph type="title"/>
          </p:nvPr>
        </p:nvSpPr>
        <p:spPr/>
        <p:txBody>
          <a:bodyPr/>
          <a:lstStyle/>
          <a:p>
            <a:r>
              <a:rPr lang="en-GB" b="1" dirty="0"/>
              <a:t>Feedback of Public on Apportionment</a:t>
            </a:r>
          </a:p>
        </p:txBody>
      </p:sp>
    </p:spTree>
    <p:extLst>
      <p:ext uri="{BB962C8B-B14F-4D97-AF65-F5344CB8AC3E}">
        <p14:creationId xmlns:p14="http://schemas.microsoft.com/office/powerpoint/2010/main" val="14773254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901825"/>
            <a:ext cx="10905699" cy="3881904"/>
          </a:xfrm>
        </p:spPr>
        <p:txBody>
          <a:bodyPr/>
          <a:lstStyle/>
          <a:p>
            <a:pPr marL="0" indent="0">
              <a:spcAft>
                <a:spcPts val="600"/>
              </a:spcAft>
              <a:buNone/>
            </a:pPr>
            <a:r>
              <a:rPr lang="en-US" sz="2000" b="1" i="1" dirty="0"/>
              <a:t>De-</a:t>
            </a:r>
            <a:r>
              <a:rPr lang="en-US" sz="2000" b="1" i="1" dirty="0" err="1"/>
              <a:t>minimis</a:t>
            </a:r>
            <a:r>
              <a:rPr lang="en-US" sz="2000" b="1" dirty="0"/>
              <a:t>-thresholds agreed upon between certain Member States in DTCs</a:t>
            </a:r>
          </a:p>
          <a:p>
            <a:pPr>
              <a:spcAft>
                <a:spcPts val="600"/>
              </a:spcAft>
            </a:pPr>
            <a:r>
              <a:rPr lang="en-US" sz="2000" dirty="0"/>
              <a:t>a certain pre-defined number of days of absence from usual place of activity does not lead to an apportionment</a:t>
            </a:r>
          </a:p>
          <a:p>
            <a:pPr>
              <a:spcAft>
                <a:spcPts val="600"/>
              </a:spcAft>
            </a:pPr>
            <a:r>
              <a:rPr lang="en-US" sz="2000" dirty="0"/>
              <a:t>The nu</a:t>
            </a:r>
            <a:r>
              <a:rPr lang="de-LU" sz="2000" dirty="0" err="1"/>
              <a:t>mber</a:t>
            </a:r>
            <a:r>
              <a:rPr lang="de-LU" sz="2000" dirty="0"/>
              <a:t> of </a:t>
            </a:r>
            <a:r>
              <a:rPr lang="de-LU" sz="2000" dirty="0" err="1"/>
              <a:t>days</a:t>
            </a:r>
            <a:r>
              <a:rPr lang="de-LU" sz="2000" dirty="0"/>
              <a:t> </a:t>
            </a:r>
            <a:r>
              <a:rPr lang="de-LU" sz="2000" dirty="0" err="1"/>
              <a:t>agreed</a:t>
            </a:r>
            <a:r>
              <a:rPr lang="de-LU" sz="2000" dirty="0"/>
              <a:t> </a:t>
            </a:r>
            <a:r>
              <a:rPr lang="de-LU" sz="2000" dirty="0" err="1"/>
              <a:t>range</a:t>
            </a:r>
            <a:r>
              <a:rPr lang="de-LU" sz="2000" dirty="0"/>
              <a:t> </a:t>
            </a:r>
            <a:r>
              <a:rPr lang="de-LU" sz="2000" dirty="0" err="1"/>
              <a:t>from</a:t>
            </a:r>
            <a:r>
              <a:rPr lang="de-LU" sz="2000" dirty="0"/>
              <a:t> </a:t>
            </a:r>
            <a:r>
              <a:rPr lang="de-LU" sz="2000" b="1" dirty="0"/>
              <a:t>19</a:t>
            </a:r>
            <a:r>
              <a:rPr lang="de-LU" sz="2000" dirty="0"/>
              <a:t> </a:t>
            </a:r>
            <a:r>
              <a:rPr lang="de-LU" sz="2000" dirty="0" err="1"/>
              <a:t>days</a:t>
            </a:r>
            <a:r>
              <a:rPr lang="de-LU" sz="2000" dirty="0"/>
              <a:t> to </a:t>
            </a:r>
            <a:r>
              <a:rPr lang="de-LU" sz="2000" b="1" dirty="0"/>
              <a:t>34</a:t>
            </a:r>
            <a:r>
              <a:rPr lang="de-LU" sz="2000" dirty="0"/>
              <a:t> </a:t>
            </a:r>
            <a:r>
              <a:rPr lang="de-LU" sz="2000" dirty="0" err="1"/>
              <a:t>days</a:t>
            </a:r>
            <a:r>
              <a:rPr lang="de-LU" sz="2000" dirty="0"/>
              <a:t> per </a:t>
            </a:r>
            <a:r>
              <a:rPr lang="de-LU" sz="2000" dirty="0" err="1"/>
              <a:t>year</a:t>
            </a:r>
            <a:endParaRPr lang="de-LU" sz="2000" dirty="0"/>
          </a:p>
          <a:p>
            <a:pPr marL="0" indent="0">
              <a:spcAft>
                <a:spcPts val="600"/>
              </a:spcAft>
              <a:buNone/>
            </a:pPr>
            <a:r>
              <a:rPr lang="de-LU" sz="2000" b="1" dirty="0" err="1"/>
              <a:t>Specific</a:t>
            </a:r>
            <a:r>
              <a:rPr lang="de-LU" sz="2000" b="1" dirty="0"/>
              <a:t> Cross-Border </a:t>
            </a:r>
            <a:r>
              <a:rPr lang="de-LU" sz="2000" b="1" dirty="0" err="1"/>
              <a:t>Commuter</a:t>
            </a:r>
            <a:r>
              <a:rPr lang="de-LU" sz="2000" b="1" dirty="0"/>
              <a:t> </a:t>
            </a:r>
            <a:r>
              <a:rPr lang="de-LU" sz="2000" b="1" dirty="0" err="1"/>
              <a:t>Provisions</a:t>
            </a:r>
            <a:endParaRPr lang="en-US" sz="2000" b="1" dirty="0"/>
          </a:p>
          <a:p>
            <a:pPr>
              <a:spcAft>
                <a:spcPts val="600"/>
              </a:spcAft>
            </a:pPr>
            <a:r>
              <a:rPr lang="en-US" sz="2000" dirty="0"/>
              <a:t>if certain requirements are fulfilled, in particular both place of activity and permanent home in border zone, then the state of residence maintains the taxing right </a:t>
            </a:r>
          </a:p>
          <a:p>
            <a:pPr>
              <a:spcAft>
                <a:spcPts val="600"/>
              </a:spcAft>
            </a:pPr>
            <a:r>
              <a:rPr lang="en-US" sz="2000" dirty="0"/>
              <a:t>Only few bilateral situations provide for such specific cross-border commuter provisions</a:t>
            </a:r>
          </a:p>
          <a:p>
            <a:pPr marL="0" indent="0">
              <a:spcAft>
                <a:spcPts val="600"/>
              </a:spcAft>
              <a:buNone/>
            </a:pPr>
            <a:r>
              <a:rPr lang="en-US" sz="2000" b="1" dirty="0"/>
              <a:t>Temporary Crisis Measures:</a:t>
            </a:r>
          </a:p>
          <a:p>
            <a:pPr marL="0" indent="0">
              <a:spcAft>
                <a:spcPts val="600"/>
              </a:spcAft>
              <a:buNone/>
            </a:pPr>
            <a:r>
              <a:rPr lang="fr-BE" sz="2000" dirty="0"/>
              <a:t>Mitigation of </a:t>
            </a:r>
            <a:r>
              <a:rPr lang="fr-BE" sz="2000" dirty="0" err="1"/>
              <a:t>tax</a:t>
            </a:r>
            <a:r>
              <a:rPr lang="fr-BE" sz="2000" dirty="0"/>
              <a:t> </a:t>
            </a:r>
            <a:r>
              <a:rPr lang="fr-BE" sz="2000" dirty="0" err="1"/>
              <a:t>repercussions</a:t>
            </a:r>
            <a:r>
              <a:rPr lang="fr-BE" sz="2000" dirty="0"/>
              <a:t> </a:t>
            </a:r>
            <a:r>
              <a:rPr lang="fr-BE" sz="2000" dirty="0" err="1"/>
              <a:t>during</a:t>
            </a:r>
            <a:r>
              <a:rPr lang="fr-BE" sz="2000" dirty="0"/>
              <a:t> Covid Crisis due to </a:t>
            </a:r>
            <a:r>
              <a:rPr lang="fr-BE" sz="2000" dirty="0" err="1"/>
              <a:t>Temporary</a:t>
            </a:r>
            <a:r>
              <a:rPr lang="fr-BE" sz="2000" dirty="0"/>
              <a:t> Memoranda of </a:t>
            </a:r>
            <a:r>
              <a:rPr lang="fr-BE" sz="2000" dirty="0" err="1"/>
              <a:t>Understanding</a:t>
            </a:r>
            <a:r>
              <a:rPr lang="fr-BE" sz="2000" dirty="0"/>
              <a:t>: no </a:t>
            </a:r>
            <a:r>
              <a:rPr lang="fr-BE" sz="2000" dirty="0" err="1"/>
              <a:t>apportionment</a:t>
            </a:r>
            <a:r>
              <a:rPr lang="fr-BE" sz="2000" dirty="0"/>
              <a:t> </a:t>
            </a:r>
            <a:r>
              <a:rPr lang="fr-BE" sz="2000" dirty="0" err="1"/>
              <a:t>during</a:t>
            </a:r>
            <a:r>
              <a:rPr lang="fr-BE" sz="2000" dirty="0"/>
              <a:t> </a:t>
            </a:r>
            <a:r>
              <a:rPr lang="fr-BE" sz="2000" dirty="0" err="1"/>
              <a:t>crisis</a:t>
            </a:r>
            <a:r>
              <a:rPr lang="fr-BE" sz="2000" dirty="0"/>
              <a:t>, but </a:t>
            </a:r>
            <a:r>
              <a:rPr lang="fr-BE" sz="2000" dirty="0" err="1"/>
              <a:t>limited</a:t>
            </a:r>
            <a:r>
              <a:rPr lang="fr-BE" sz="2000" dirty="0"/>
              <a:t> </a:t>
            </a:r>
            <a:r>
              <a:rPr lang="fr-BE" sz="2000" dirty="0" err="1"/>
              <a:t>until</a:t>
            </a:r>
            <a:r>
              <a:rPr lang="fr-BE" sz="2000" dirty="0"/>
              <a:t> 30 June 2022 !</a:t>
            </a:r>
          </a:p>
        </p:txBody>
      </p:sp>
      <p:sp>
        <p:nvSpPr>
          <p:cNvPr id="3" name="Title 2"/>
          <p:cNvSpPr>
            <a:spLocks noGrp="1"/>
          </p:cNvSpPr>
          <p:nvPr>
            <p:ph type="title"/>
          </p:nvPr>
        </p:nvSpPr>
        <p:spPr/>
        <p:txBody>
          <a:bodyPr/>
          <a:lstStyle/>
          <a:p>
            <a:r>
              <a:rPr lang="de-LU" b="1" dirty="0" err="1"/>
              <a:t>Teleworking</a:t>
            </a:r>
            <a:r>
              <a:rPr lang="de-LU" b="1" dirty="0"/>
              <a:t> in normal </a:t>
            </a:r>
            <a:r>
              <a:rPr lang="de-LU" b="1" dirty="0" err="1"/>
              <a:t>times</a:t>
            </a:r>
            <a:r>
              <a:rPr lang="de-LU" b="1" dirty="0"/>
              <a:t> - </a:t>
            </a:r>
            <a:r>
              <a:rPr lang="de-LU" b="1" dirty="0" err="1"/>
              <a:t>Derogations</a:t>
            </a:r>
            <a:endParaRPr lang="fr-BE" b="1" dirty="0"/>
          </a:p>
        </p:txBody>
      </p:sp>
      <p:sp>
        <p:nvSpPr>
          <p:cNvPr id="4" name="Slide Number Placeholder 3"/>
          <p:cNvSpPr>
            <a:spLocks noGrp="1"/>
          </p:cNvSpPr>
          <p:nvPr>
            <p:ph type="sldNum" sz="quarter" idx="12"/>
          </p:nvPr>
        </p:nvSpPr>
        <p:spPr/>
        <p:txBody>
          <a:bodyPr/>
          <a:lstStyle/>
          <a:p>
            <a:fld id="{F46C79FD-C571-418B-AB0F-5EE936C85276}" type="slidenum">
              <a:rPr lang="en-GB" smtClean="0"/>
              <a:t>9</a:t>
            </a:fld>
            <a:endParaRPr lang="en-GB"/>
          </a:p>
        </p:txBody>
      </p:sp>
    </p:spTree>
    <p:extLst>
      <p:ext uri="{BB962C8B-B14F-4D97-AF65-F5344CB8AC3E}">
        <p14:creationId xmlns:p14="http://schemas.microsoft.com/office/powerpoint/2010/main" val="19415115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spcAft>
                <a:spcPts val="600"/>
              </a:spcAft>
              <a:buNone/>
            </a:pPr>
            <a:r>
              <a:rPr lang="en-US" sz="1800" b="1" dirty="0"/>
              <a:t>1. Setting a </a:t>
            </a:r>
            <a:r>
              <a:rPr lang="en-US" sz="1800" b="1" i="1" dirty="0"/>
              <a:t>de-</a:t>
            </a:r>
            <a:r>
              <a:rPr lang="en-US" sz="1800" b="1" i="1" dirty="0" err="1"/>
              <a:t>minimis</a:t>
            </a:r>
            <a:r>
              <a:rPr lang="en-US" sz="1800" b="1" dirty="0"/>
              <a:t> limit</a:t>
            </a:r>
          </a:p>
          <a:p>
            <a:pPr lvl="1">
              <a:spcBef>
                <a:spcPts val="0"/>
              </a:spcBef>
              <a:spcAft>
                <a:spcPts val="600"/>
              </a:spcAft>
            </a:pPr>
            <a:r>
              <a:rPr lang="en-US" sz="1600" dirty="0"/>
              <a:t>Cross-border teleworking without tax repercussions within set limits; avoidance of apportionment of income</a:t>
            </a:r>
          </a:p>
          <a:p>
            <a:pPr lvl="1">
              <a:spcBef>
                <a:spcPts val="0"/>
              </a:spcBef>
              <a:spcAft>
                <a:spcPts val="600"/>
              </a:spcAft>
            </a:pPr>
            <a:r>
              <a:rPr lang="en-US" sz="1600" dirty="0"/>
              <a:t>Concept exists in practice. Number of days range from 19 – 34 days per year, but: number of days insufficient for 1 day/week cross-border teleworking </a:t>
            </a:r>
          </a:p>
          <a:p>
            <a:pPr marL="0" lvl="0" indent="0">
              <a:spcAft>
                <a:spcPts val="600"/>
              </a:spcAft>
              <a:buClr>
                <a:srgbClr val="034EA2"/>
              </a:buClr>
              <a:buNone/>
            </a:pPr>
            <a:r>
              <a:rPr lang="en-US" sz="1800" b="1" dirty="0">
                <a:solidFill>
                  <a:srgbClr val="4D4D4D"/>
                </a:solidFill>
              </a:rPr>
              <a:t>2. Setting a </a:t>
            </a:r>
            <a:r>
              <a:rPr lang="en-US" sz="1800" b="1" i="1" dirty="0">
                <a:solidFill>
                  <a:srgbClr val="4D4D4D"/>
                </a:solidFill>
              </a:rPr>
              <a:t>de-</a:t>
            </a:r>
            <a:r>
              <a:rPr lang="en-US" sz="1800" b="1" i="1" dirty="0" err="1">
                <a:solidFill>
                  <a:srgbClr val="4D4D4D"/>
                </a:solidFill>
              </a:rPr>
              <a:t>minimis</a:t>
            </a:r>
            <a:r>
              <a:rPr lang="en-US" sz="1800" b="1" dirty="0">
                <a:solidFill>
                  <a:srgbClr val="4D4D4D"/>
                </a:solidFill>
              </a:rPr>
              <a:t> limit aligned with social security threshold</a:t>
            </a:r>
          </a:p>
          <a:p>
            <a:pPr lvl="1">
              <a:spcBef>
                <a:spcPts val="0"/>
              </a:spcBef>
              <a:spcAft>
                <a:spcPts val="600"/>
              </a:spcAft>
              <a:buClr>
                <a:srgbClr val="034EA2"/>
              </a:buClr>
            </a:pPr>
            <a:r>
              <a:rPr lang="en-US" sz="1600" dirty="0">
                <a:solidFill>
                  <a:srgbClr val="4D4D4D"/>
                </a:solidFill>
              </a:rPr>
              <a:t>Social security provisions provide for a change of applicable social security system in case of 25 % or more home office, i.e. </a:t>
            </a:r>
            <a:r>
              <a:rPr lang="en-US" sz="1600" dirty="0">
                <a:solidFill>
                  <a:srgbClr val="4D4D4D"/>
                </a:solidFill>
                <a:latin typeface="Arial" panose="020B0604020202020204" pitchFamily="34" charset="0"/>
                <a:cs typeface="Arial" panose="020B0604020202020204" pitchFamily="34" charset="0"/>
              </a:rPr>
              <a:t>≈ </a:t>
            </a:r>
            <a:r>
              <a:rPr lang="en-US" sz="1600" dirty="0">
                <a:solidFill>
                  <a:srgbClr val="4D4D4D"/>
                </a:solidFill>
              </a:rPr>
              <a:t>220 x 25 % = 55 days</a:t>
            </a:r>
          </a:p>
          <a:p>
            <a:pPr lvl="1">
              <a:spcBef>
                <a:spcPts val="0"/>
              </a:spcBef>
              <a:spcAft>
                <a:spcPts val="600"/>
              </a:spcAft>
              <a:buClr>
                <a:srgbClr val="034EA2"/>
              </a:buClr>
            </a:pPr>
            <a:r>
              <a:rPr lang="en-US" sz="1600" dirty="0">
                <a:solidFill>
                  <a:srgbClr val="4D4D4D"/>
                </a:solidFill>
              </a:rPr>
              <a:t>Solution would allow for 1 day per week cross-border teleworking on a regular basis</a:t>
            </a:r>
          </a:p>
          <a:p>
            <a:pPr marL="0" indent="0">
              <a:spcAft>
                <a:spcPts val="600"/>
              </a:spcAft>
              <a:buClr>
                <a:srgbClr val="034EA2"/>
              </a:buClr>
              <a:buNone/>
            </a:pPr>
            <a:r>
              <a:rPr lang="en-US" sz="1800" b="1" dirty="0">
                <a:solidFill>
                  <a:srgbClr val="4D4D4D"/>
                </a:solidFill>
              </a:rPr>
              <a:t>3. One-stop-Shops with possibly financial compensation for offsetting imbalances</a:t>
            </a:r>
          </a:p>
          <a:p>
            <a:pPr lvl="1">
              <a:spcAft>
                <a:spcPts val="600"/>
              </a:spcAft>
              <a:buClr>
                <a:srgbClr val="034EA2"/>
              </a:buClr>
            </a:pPr>
            <a:r>
              <a:rPr lang="en-US" sz="1600" dirty="0" err="1">
                <a:solidFill>
                  <a:srgbClr val="4D4D4D"/>
                </a:solidFill>
              </a:rPr>
              <a:t>Cross-border</a:t>
            </a:r>
            <a:r>
              <a:rPr lang="en-US" sz="1600" dirty="0">
                <a:solidFill>
                  <a:srgbClr val="4D4D4D"/>
                </a:solidFill>
              </a:rPr>
              <a:t> worker only deals with one tax administration – ideally the residence state</a:t>
            </a:r>
          </a:p>
          <a:p>
            <a:pPr lvl="1">
              <a:spcAft>
                <a:spcPts val="600"/>
              </a:spcAft>
              <a:buClr>
                <a:srgbClr val="034EA2"/>
              </a:buClr>
            </a:pPr>
            <a:r>
              <a:rPr lang="en-US" sz="1600" dirty="0">
                <a:solidFill>
                  <a:srgbClr val="4D4D4D"/>
                </a:solidFill>
              </a:rPr>
              <a:t>In a perfect world equal number of outbound and inbound – in practice often imbalances - which could be set-off by financial compensations between Member States.</a:t>
            </a:r>
            <a:endParaRPr lang="en-US" sz="1800" dirty="0"/>
          </a:p>
        </p:txBody>
      </p:sp>
      <p:sp>
        <p:nvSpPr>
          <p:cNvPr id="3" name="Title 2"/>
          <p:cNvSpPr>
            <a:spLocks noGrp="1"/>
          </p:cNvSpPr>
          <p:nvPr>
            <p:ph type="title"/>
          </p:nvPr>
        </p:nvSpPr>
        <p:spPr/>
        <p:txBody>
          <a:bodyPr/>
          <a:lstStyle/>
          <a:p>
            <a:r>
              <a:rPr lang="fr-BE" sz="3400" b="1" dirty="0"/>
              <a:t>Cross-border </a:t>
            </a:r>
            <a:r>
              <a:rPr lang="fr-BE" sz="3400" b="1" dirty="0" err="1"/>
              <a:t>Teleworking</a:t>
            </a:r>
            <a:r>
              <a:rPr lang="fr-BE" sz="3400" b="1" dirty="0"/>
              <a:t>: Possible Actions</a:t>
            </a:r>
            <a:endParaRPr lang="en-GB" sz="3400" b="1" dirty="0"/>
          </a:p>
        </p:txBody>
      </p:sp>
      <p:sp>
        <p:nvSpPr>
          <p:cNvPr id="4" name="Slide Number Placeholder 3"/>
          <p:cNvSpPr>
            <a:spLocks noGrp="1"/>
          </p:cNvSpPr>
          <p:nvPr>
            <p:ph type="sldNum" sz="quarter" idx="12"/>
          </p:nvPr>
        </p:nvSpPr>
        <p:spPr/>
        <p:txBody>
          <a:bodyPr/>
          <a:lstStyle/>
          <a:p>
            <a:fld id="{F46C79FD-C571-418B-AB0F-5EE936C85276}" type="slidenum">
              <a:rPr lang="en-GB" smtClean="0"/>
              <a:t>10</a:t>
            </a:fld>
            <a:endParaRPr lang="en-GB"/>
          </a:p>
        </p:txBody>
      </p:sp>
    </p:spTree>
    <p:extLst>
      <p:ext uri="{BB962C8B-B14F-4D97-AF65-F5344CB8AC3E}">
        <p14:creationId xmlns:p14="http://schemas.microsoft.com/office/powerpoint/2010/main" val="5969266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lvl="0" indent="0">
              <a:spcAft>
                <a:spcPts val="600"/>
              </a:spcAft>
              <a:buClr>
                <a:srgbClr val="034EA2"/>
              </a:buClr>
              <a:buNone/>
            </a:pPr>
            <a:r>
              <a:rPr lang="en-US" b="1" dirty="0">
                <a:solidFill>
                  <a:srgbClr val="4D4D4D"/>
                </a:solidFill>
              </a:rPr>
              <a:t>Other Initiatives – inter alia – :</a:t>
            </a:r>
          </a:p>
          <a:p>
            <a:pPr lvl="0">
              <a:spcAft>
                <a:spcPts val="600"/>
              </a:spcAft>
              <a:buClr>
                <a:srgbClr val="034EA2"/>
              </a:buClr>
            </a:pPr>
            <a:r>
              <a:rPr lang="en-US" b="1" dirty="0">
                <a:solidFill>
                  <a:srgbClr val="4D4D4D"/>
                </a:solidFill>
              </a:rPr>
              <a:t>BENELUX Interparliamentary Assembly: </a:t>
            </a:r>
            <a:r>
              <a:rPr lang="en-US" dirty="0">
                <a:solidFill>
                  <a:srgbClr val="4D4D4D"/>
                </a:solidFill>
              </a:rPr>
              <a:t>Recommendation 920/2 of 23 March 2021 for 48 days/year cross-border teleworking</a:t>
            </a:r>
          </a:p>
          <a:p>
            <a:pPr lvl="0">
              <a:spcAft>
                <a:spcPts val="600"/>
              </a:spcAft>
              <a:buClr>
                <a:srgbClr val="034EA2"/>
              </a:buClr>
            </a:pPr>
            <a:r>
              <a:rPr lang="en-US" b="1" dirty="0">
                <a:solidFill>
                  <a:srgbClr val="4D4D4D"/>
                </a:solidFill>
              </a:rPr>
              <a:t>Assemblée </a:t>
            </a:r>
            <a:r>
              <a:rPr lang="en-US" b="1" dirty="0" err="1">
                <a:solidFill>
                  <a:srgbClr val="4D4D4D"/>
                </a:solidFill>
              </a:rPr>
              <a:t>Nationale</a:t>
            </a:r>
            <a:r>
              <a:rPr lang="en-US" b="1" dirty="0">
                <a:solidFill>
                  <a:srgbClr val="4D4D4D"/>
                </a:solidFill>
              </a:rPr>
              <a:t> FR: </a:t>
            </a:r>
            <a:r>
              <a:rPr lang="en-US" dirty="0">
                <a:solidFill>
                  <a:srgbClr val="4D4D4D"/>
                </a:solidFill>
              </a:rPr>
              <a:t>Resolution Européenne, n°819 of 9 March 2022 for 96 days/year cross-border teleworking</a:t>
            </a:r>
          </a:p>
          <a:p>
            <a:pPr lvl="0">
              <a:spcAft>
                <a:spcPts val="600"/>
              </a:spcAft>
              <a:buClr>
                <a:srgbClr val="034EA2"/>
              </a:buClr>
            </a:pPr>
            <a:r>
              <a:rPr lang="en-US" b="1" dirty="0">
                <a:solidFill>
                  <a:srgbClr val="4D4D4D"/>
                </a:solidFill>
              </a:rPr>
              <a:t>Petition to the German Bundestag </a:t>
            </a:r>
            <a:r>
              <a:rPr lang="en-US" dirty="0">
                <a:solidFill>
                  <a:srgbClr val="4D4D4D"/>
                </a:solidFill>
              </a:rPr>
              <a:t>for an alignment of cross-border teleworking to Social Security Threshold of </a:t>
            </a:r>
            <a:r>
              <a:rPr lang="en-US" dirty="0" err="1">
                <a:solidFill>
                  <a:srgbClr val="4D4D4D"/>
                </a:solidFill>
              </a:rPr>
              <a:t>appr</a:t>
            </a:r>
            <a:r>
              <a:rPr lang="en-US" dirty="0">
                <a:solidFill>
                  <a:srgbClr val="4D4D4D"/>
                </a:solidFill>
              </a:rPr>
              <a:t>. 55 days/year.</a:t>
            </a:r>
          </a:p>
          <a:p>
            <a:pPr lvl="0">
              <a:spcAft>
                <a:spcPts val="600"/>
              </a:spcAft>
              <a:buClr>
                <a:srgbClr val="034EA2"/>
              </a:buClr>
            </a:pPr>
            <a:r>
              <a:rPr lang="en-US" b="1" dirty="0">
                <a:solidFill>
                  <a:srgbClr val="4D4D4D"/>
                </a:solidFill>
              </a:rPr>
              <a:t>European Economic and Social Committee - EESC:</a:t>
            </a:r>
            <a:r>
              <a:rPr lang="en-US" dirty="0">
                <a:solidFill>
                  <a:srgbClr val="4D4D4D"/>
                </a:solidFill>
              </a:rPr>
              <a:t> Own initiative Opinion on “Taxation of </a:t>
            </a:r>
            <a:r>
              <a:rPr lang="en-US" dirty="0" err="1">
                <a:solidFill>
                  <a:srgbClr val="4D4D4D"/>
                </a:solidFill>
              </a:rPr>
              <a:t>cross-border</a:t>
            </a:r>
            <a:r>
              <a:rPr lang="en-US" dirty="0">
                <a:solidFill>
                  <a:srgbClr val="4D4D4D"/>
                </a:solidFill>
              </a:rPr>
              <a:t> teleworkers and their employers” of 13 July 2022, ECO/585</a:t>
            </a:r>
          </a:p>
          <a:p>
            <a:endParaRPr lang="en-GB" dirty="0"/>
          </a:p>
        </p:txBody>
      </p:sp>
      <p:sp>
        <p:nvSpPr>
          <p:cNvPr id="3" name="Slide Number Placeholder 2"/>
          <p:cNvSpPr>
            <a:spLocks noGrp="1"/>
          </p:cNvSpPr>
          <p:nvPr>
            <p:ph type="sldNum" sz="quarter" idx="12"/>
          </p:nvPr>
        </p:nvSpPr>
        <p:spPr/>
        <p:txBody>
          <a:bodyPr/>
          <a:lstStyle/>
          <a:p>
            <a:fld id="{F46C79FD-C571-418B-AB0F-5EE936C85276}" type="slidenum">
              <a:rPr lang="en-GB" smtClean="0"/>
              <a:t>11</a:t>
            </a:fld>
            <a:endParaRPr lang="en-GB"/>
          </a:p>
        </p:txBody>
      </p:sp>
      <p:sp>
        <p:nvSpPr>
          <p:cNvPr id="4" name="Title 3"/>
          <p:cNvSpPr>
            <a:spLocks noGrp="1"/>
          </p:cNvSpPr>
          <p:nvPr>
            <p:ph type="title"/>
          </p:nvPr>
        </p:nvSpPr>
        <p:spPr/>
        <p:txBody>
          <a:bodyPr/>
          <a:lstStyle/>
          <a:p>
            <a:r>
              <a:rPr lang="en-GB" b="1" dirty="0"/>
              <a:t>Initiatives of other Institutions </a:t>
            </a:r>
          </a:p>
        </p:txBody>
      </p:sp>
    </p:spTree>
    <p:extLst>
      <p:ext uri="{BB962C8B-B14F-4D97-AF65-F5344CB8AC3E}">
        <p14:creationId xmlns:p14="http://schemas.microsoft.com/office/powerpoint/2010/main" val="27310301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spcAft>
                <a:spcPts val="600"/>
              </a:spcAft>
              <a:buNone/>
            </a:pPr>
            <a:r>
              <a:rPr lang="en-US" sz="2000" b="1" dirty="0"/>
              <a:t>Commission has addressed the issue repeatedly with Member States:</a:t>
            </a:r>
          </a:p>
          <a:p>
            <a:pPr>
              <a:spcAft>
                <a:spcPts val="600"/>
              </a:spcAft>
              <a:buClr>
                <a:srgbClr val="034EA2"/>
              </a:buClr>
            </a:pPr>
            <a:r>
              <a:rPr lang="en-US" sz="2000" dirty="0">
                <a:solidFill>
                  <a:srgbClr val="4D4D4D"/>
                </a:solidFill>
              </a:rPr>
              <a:t>Commission Working Party IV – Direct Tax in September 2021</a:t>
            </a:r>
          </a:p>
          <a:p>
            <a:pPr>
              <a:spcAft>
                <a:spcPts val="600"/>
              </a:spcAft>
              <a:buClr>
                <a:srgbClr val="034EA2"/>
              </a:buClr>
            </a:pPr>
            <a:r>
              <a:rPr lang="en-US" sz="2000" dirty="0">
                <a:solidFill>
                  <a:srgbClr val="4D4D4D"/>
                </a:solidFill>
              </a:rPr>
              <a:t>Platform of Good Governance in September 2021</a:t>
            </a:r>
          </a:p>
          <a:p>
            <a:pPr>
              <a:spcAft>
                <a:spcPts val="600"/>
              </a:spcAft>
              <a:buClr>
                <a:srgbClr val="034EA2"/>
              </a:buClr>
            </a:pPr>
            <a:r>
              <a:rPr lang="en-US" sz="2000" dirty="0">
                <a:solidFill>
                  <a:srgbClr val="4D4D4D"/>
                </a:solidFill>
              </a:rPr>
              <a:t>Informally with Heads of Tax Administration</a:t>
            </a:r>
          </a:p>
          <a:p>
            <a:pPr>
              <a:spcAft>
                <a:spcPts val="600"/>
              </a:spcAft>
              <a:buClr>
                <a:srgbClr val="034EA2"/>
              </a:buClr>
            </a:pPr>
            <a:r>
              <a:rPr lang="en-US" sz="2000" dirty="0">
                <a:solidFill>
                  <a:srgbClr val="4D4D4D"/>
                </a:solidFill>
              </a:rPr>
              <a:t>Annual Report of Taxation 2022</a:t>
            </a:r>
          </a:p>
          <a:p>
            <a:pPr>
              <a:spcAft>
                <a:spcPts val="600"/>
              </a:spcAft>
              <a:buClr>
                <a:srgbClr val="034EA2"/>
              </a:buClr>
            </a:pPr>
            <a:r>
              <a:rPr lang="en-US" sz="2000" dirty="0">
                <a:solidFill>
                  <a:srgbClr val="4D4D4D"/>
                </a:solidFill>
              </a:rPr>
              <a:t>Repeatedly: Written Questions by MEPs</a:t>
            </a:r>
          </a:p>
          <a:p>
            <a:pPr marL="0" indent="0">
              <a:spcAft>
                <a:spcPts val="600"/>
              </a:spcAft>
              <a:buClr>
                <a:srgbClr val="034EA2"/>
              </a:buClr>
              <a:buNone/>
            </a:pPr>
            <a:r>
              <a:rPr lang="en-US" sz="2000" b="1" dirty="0">
                <a:solidFill>
                  <a:srgbClr val="4D4D4D"/>
                </a:solidFill>
              </a:rPr>
              <a:t>Options for Commission Action: difficult scenario</a:t>
            </a:r>
          </a:p>
          <a:p>
            <a:pPr>
              <a:spcAft>
                <a:spcPts val="600"/>
              </a:spcAft>
              <a:buClr>
                <a:srgbClr val="034EA2"/>
              </a:buClr>
            </a:pPr>
            <a:r>
              <a:rPr lang="en-US" sz="2000" dirty="0">
                <a:solidFill>
                  <a:srgbClr val="4D4D4D"/>
                </a:solidFill>
              </a:rPr>
              <a:t>Issue dealt with by Member States in bilateral Conventions – in general no appetite by Member States for Commission initiatives in this area</a:t>
            </a:r>
          </a:p>
          <a:p>
            <a:pPr>
              <a:spcAft>
                <a:spcPts val="600"/>
              </a:spcAft>
              <a:buClr>
                <a:srgbClr val="034EA2"/>
              </a:buClr>
            </a:pPr>
            <a:r>
              <a:rPr lang="en-US" sz="2000" dirty="0">
                <a:solidFill>
                  <a:srgbClr val="4D4D4D"/>
                </a:solidFill>
              </a:rPr>
              <a:t>Proposal of a Directive? Politically difficult, as subject to unanimity</a:t>
            </a:r>
          </a:p>
          <a:p>
            <a:pPr>
              <a:spcAft>
                <a:spcPts val="600"/>
              </a:spcAft>
              <a:buClr>
                <a:srgbClr val="034EA2"/>
              </a:buClr>
            </a:pPr>
            <a:r>
              <a:rPr lang="en-US" sz="2000" dirty="0">
                <a:solidFill>
                  <a:srgbClr val="4D4D4D"/>
                </a:solidFill>
              </a:rPr>
              <a:t>Recommendation ? Possibly</a:t>
            </a:r>
            <a:endParaRPr lang="en-US" sz="2000" b="1" dirty="0"/>
          </a:p>
        </p:txBody>
      </p:sp>
      <p:sp>
        <p:nvSpPr>
          <p:cNvPr id="3" name="Title 2"/>
          <p:cNvSpPr>
            <a:spLocks noGrp="1"/>
          </p:cNvSpPr>
          <p:nvPr>
            <p:ph type="title"/>
          </p:nvPr>
        </p:nvSpPr>
        <p:spPr/>
        <p:txBody>
          <a:bodyPr/>
          <a:lstStyle/>
          <a:p>
            <a:r>
              <a:rPr lang="fr-BE" sz="3400" b="1" dirty="0"/>
              <a:t>Cross-border </a:t>
            </a:r>
            <a:r>
              <a:rPr lang="fr-BE" sz="3400" b="1" dirty="0" err="1"/>
              <a:t>Teleworking</a:t>
            </a:r>
            <a:r>
              <a:rPr lang="fr-BE" sz="3400" b="1" dirty="0"/>
              <a:t>: Commission Action</a:t>
            </a:r>
            <a:endParaRPr lang="en-GB" sz="3400" b="1" dirty="0"/>
          </a:p>
        </p:txBody>
      </p:sp>
      <p:sp>
        <p:nvSpPr>
          <p:cNvPr id="4" name="Slide Number Placeholder 3"/>
          <p:cNvSpPr>
            <a:spLocks noGrp="1"/>
          </p:cNvSpPr>
          <p:nvPr>
            <p:ph type="sldNum" sz="quarter" idx="12"/>
          </p:nvPr>
        </p:nvSpPr>
        <p:spPr/>
        <p:txBody>
          <a:bodyPr/>
          <a:lstStyle/>
          <a:p>
            <a:fld id="{F46C79FD-C571-418B-AB0F-5EE936C85276}" type="slidenum">
              <a:rPr lang="en-GB" smtClean="0"/>
              <a:t>12</a:t>
            </a:fld>
            <a:endParaRPr lang="en-GB" dirty="0"/>
          </a:p>
        </p:txBody>
      </p:sp>
    </p:spTree>
    <p:extLst>
      <p:ext uri="{BB962C8B-B14F-4D97-AF65-F5344CB8AC3E}">
        <p14:creationId xmlns:p14="http://schemas.microsoft.com/office/powerpoint/2010/main" val="40087096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endParaRPr lang="de-LU" dirty="0"/>
          </a:p>
          <a:p>
            <a:pPr marL="0" indent="0">
              <a:buNone/>
            </a:pPr>
            <a:endParaRPr lang="de-LU" dirty="0"/>
          </a:p>
          <a:p>
            <a:pPr marL="0" indent="0">
              <a:buNone/>
            </a:pPr>
            <a:endParaRPr lang="de-LU" dirty="0"/>
          </a:p>
          <a:p>
            <a:pPr marL="0" indent="0">
              <a:buNone/>
            </a:pPr>
            <a:r>
              <a:rPr lang="de-LU" b="1" dirty="0"/>
              <a:t>	</a:t>
            </a:r>
            <a:r>
              <a:rPr lang="de-LU" sz="3600" b="1" dirty="0"/>
              <a:t>THANK YOU FOR YOUR ATTENTION !</a:t>
            </a:r>
            <a:endParaRPr lang="en-GB" sz="3600" b="1" dirty="0"/>
          </a:p>
        </p:txBody>
      </p:sp>
      <p:sp>
        <p:nvSpPr>
          <p:cNvPr id="3" name="Title 2"/>
          <p:cNvSpPr>
            <a:spLocks noGrp="1"/>
          </p:cNvSpPr>
          <p:nvPr>
            <p:ph type="title"/>
          </p:nvPr>
        </p:nvSpPr>
        <p:spPr/>
        <p:txBody>
          <a:bodyPr/>
          <a:lstStyle/>
          <a:p>
            <a:endParaRPr lang="en-GB"/>
          </a:p>
        </p:txBody>
      </p:sp>
      <p:sp>
        <p:nvSpPr>
          <p:cNvPr id="4" name="Slide Number Placeholder 3"/>
          <p:cNvSpPr>
            <a:spLocks noGrp="1"/>
          </p:cNvSpPr>
          <p:nvPr>
            <p:ph type="sldNum" sz="quarter" idx="12"/>
          </p:nvPr>
        </p:nvSpPr>
        <p:spPr/>
        <p:txBody>
          <a:bodyPr/>
          <a:lstStyle/>
          <a:p>
            <a:fld id="{F46C79FD-C571-418B-AB0F-5EE936C85276}" type="slidenum">
              <a:rPr lang="en-GB" smtClean="0"/>
              <a:t>13</a:t>
            </a:fld>
            <a:endParaRPr lang="en-GB"/>
          </a:p>
        </p:txBody>
      </p:sp>
    </p:spTree>
    <p:extLst>
      <p:ext uri="{BB962C8B-B14F-4D97-AF65-F5344CB8AC3E}">
        <p14:creationId xmlns:p14="http://schemas.microsoft.com/office/powerpoint/2010/main" val="27239356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p:cNvSpPr/>
          <p:nvPr/>
        </p:nvSpPr>
        <p:spPr>
          <a:xfrm>
            <a:off x="838200" y="1466850"/>
            <a:ext cx="7924800" cy="967449"/>
          </a:xfrm>
          <a:prstGeom prst="rect">
            <a:avLst/>
          </a:prstGeom>
          <a:solidFill>
            <a:srgbClr val="48BEC8">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itle 2"/>
          <p:cNvSpPr>
            <a:spLocks noGrp="1"/>
          </p:cNvSpPr>
          <p:nvPr>
            <p:ph type="title"/>
          </p:nvPr>
        </p:nvSpPr>
        <p:spPr/>
        <p:txBody>
          <a:bodyPr/>
          <a:lstStyle/>
          <a:p>
            <a:r>
              <a:rPr lang="en-IE" dirty="0"/>
              <a:t>Keep in touch</a:t>
            </a:r>
            <a:endParaRPr lang="en-GB" dirty="0"/>
          </a:p>
        </p:txBody>
      </p:sp>
      <p:sp>
        <p:nvSpPr>
          <p:cNvPr id="5" name="Content Placeholder 4"/>
          <p:cNvSpPr>
            <a:spLocks noGrp="1"/>
          </p:cNvSpPr>
          <p:nvPr>
            <p:ph idx="1"/>
          </p:nvPr>
        </p:nvSpPr>
        <p:spPr>
          <a:xfrm>
            <a:off x="6270177" y="5631145"/>
            <a:ext cx="3617290" cy="361995"/>
          </a:xfrm>
        </p:spPr>
        <p:txBody>
          <a:bodyPr/>
          <a:lstStyle/>
          <a:p>
            <a:pPr marL="0" indent="0">
              <a:buNone/>
            </a:pPr>
            <a:r>
              <a:rPr lang="en-IE" sz="1600" dirty="0">
                <a:hlinkClick r:id="rId3"/>
              </a:rPr>
              <a:t>EU Spotify</a:t>
            </a:r>
            <a:endParaRPr lang="en-GB" sz="1600" dirty="0"/>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0722" y="1630238"/>
            <a:ext cx="684199" cy="750146"/>
          </a:xfrm>
          <a:prstGeom prst="rect">
            <a:avLst/>
          </a:prstGeom>
        </p:spPr>
      </p:pic>
      <p:sp>
        <p:nvSpPr>
          <p:cNvPr id="2" name="Rectangle 1"/>
          <p:cNvSpPr/>
          <p:nvPr/>
        </p:nvSpPr>
        <p:spPr>
          <a:xfrm>
            <a:off x="1819504" y="1774881"/>
            <a:ext cx="3094117" cy="338554"/>
          </a:xfrm>
          <a:prstGeom prst="rect">
            <a:avLst/>
          </a:prstGeom>
        </p:spPr>
        <p:txBody>
          <a:bodyPr wrap="none">
            <a:spAutoFit/>
          </a:bodyPr>
          <a:lstStyle/>
          <a:p>
            <a:pPr lvl="0"/>
            <a:r>
              <a:rPr lang="en-GB" sz="1600" dirty="0">
                <a:hlinkClick r:id="rId5"/>
              </a:rPr>
              <a:t>ec.europa.eu/taxation_customs/</a:t>
            </a:r>
            <a:endParaRPr lang="en-IE" sz="1600" dirty="0"/>
          </a:p>
        </p:txBody>
      </p:sp>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70436" y="2712512"/>
            <a:ext cx="640631" cy="702230"/>
          </a:xfrm>
          <a:prstGeom prst="rect">
            <a:avLst/>
          </a:prstGeom>
        </p:spPr>
      </p:pic>
      <p:sp>
        <p:nvSpPr>
          <p:cNvPr id="9" name="Rectangle 8"/>
          <p:cNvSpPr/>
          <p:nvPr/>
        </p:nvSpPr>
        <p:spPr>
          <a:xfrm>
            <a:off x="6219218" y="2894350"/>
            <a:ext cx="1975221" cy="338554"/>
          </a:xfrm>
          <a:prstGeom prst="rect">
            <a:avLst/>
          </a:prstGeom>
        </p:spPr>
        <p:txBody>
          <a:bodyPr wrap="none">
            <a:spAutoFit/>
          </a:bodyPr>
          <a:lstStyle/>
          <a:p>
            <a:r>
              <a:rPr lang="en-IE" sz="1600" dirty="0">
                <a:hlinkClick r:id="rId7"/>
              </a:rPr>
              <a:t>@EU_Commission </a:t>
            </a:r>
            <a:endParaRPr lang="en-GB" sz="1200" dirty="0"/>
          </a:p>
        </p:txBody>
      </p:sp>
      <p:sp>
        <p:nvSpPr>
          <p:cNvPr id="10" name="Rectangle 9"/>
          <p:cNvSpPr/>
          <p:nvPr/>
        </p:nvSpPr>
        <p:spPr>
          <a:xfrm>
            <a:off x="1819504" y="4708811"/>
            <a:ext cx="6096000" cy="338554"/>
          </a:xfrm>
          <a:prstGeom prst="rect">
            <a:avLst/>
          </a:prstGeom>
        </p:spPr>
        <p:txBody>
          <a:bodyPr>
            <a:spAutoFit/>
          </a:bodyPr>
          <a:lstStyle/>
          <a:p>
            <a:r>
              <a:rPr lang="en-IE" sz="1600" dirty="0">
                <a:hlinkClick r:id="rId8"/>
              </a:rPr>
              <a:t>@EuropeanCommission </a:t>
            </a:r>
            <a:endParaRPr lang="en-GB" sz="1200" dirty="0"/>
          </a:p>
        </p:txBody>
      </p:sp>
      <p:pic>
        <p:nvPicPr>
          <p:cNvPr id="11" name="Picture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80922" y="4537335"/>
            <a:ext cx="620230" cy="681506"/>
          </a:xfrm>
          <a:prstGeom prst="rect">
            <a:avLst/>
          </a:prstGeom>
        </p:spPr>
      </p:pic>
      <p:sp>
        <p:nvSpPr>
          <p:cNvPr id="12" name="Rectangle 11"/>
          <p:cNvSpPr/>
          <p:nvPr/>
        </p:nvSpPr>
        <p:spPr>
          <a:xfrm>
            <a:off x="1819504" y="5642865"/>
            <a:ext cx="6096000" cy="338554"/>
          </a:xfrm>
          <a:prstGeom prst="rect">
            <a:avLst/>
          </a:prstGeom>
        </p:spPr>
        <p:txBody>
          <a:bodyPr>
            <a:spAutoFit/>
          </a:bodyPr>
          <a:lstStyle/>
          <a:p>
            <a:r>
              <a:rPr lang="en-IE" sz="1600" dirty="0">
                <a:hlinkClick r:id="rId10"/>
              </a:rPr>
              <a:t>European Commission</a:t>
            </a:r>
            <a:endParaRPr lang="en-GB" sz="1200" dirty="0">
              <a:hlinkClick r:id="rId10"/>
            </a:endParaRPr>
          </a:p>
        </p:txBody>
      </p:sp>
      <p:pic>
        <p:nvPicPr>
          <p:cNvPr id="13" name="Picture 1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80922" y="5471389"/>
            <a:ext cx="620230" cy="681506"/>
          </a:xfrm>
          <a:prstGeom prst="rect">
            <a:avLst/>
          </a:prstGeom>
        </p:spPr>
      </p:pic>
      <p:pic>
        <p:nvPicPr>
          <p:cNvPr id="14" name="Picture 1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970722" y="3621099"/>
            <a:ext cx="647562" cy="711537"/>
          </a:xfrm>
          <a:prstGeom prst="rect">
            <a:avLst/>
          </a:prstGeom>
        </p:spPr>
      </p:pic>
      <p:sp>
        <p:nvSpPr>
          <p:cNvPr id="15" name="Rectangle 14"/>
          <p:cNvSpPr/>
          <p:nvPr/>
        </p:nvSpPr>
        <p:spPr>
          <a:xfrm>
            <a:off x="1764059" y="3807590"/>
            <a:ext cx="3798073" cy="338554"/>
          </a:xfrm>
          <a:prstGeom prst="rect">
            <a:avLst/>
          </a:prstGeom>
        </p:spPr>
        <p:txBody>
          <a:bodyPr wrap="square">
            <a:spAutoFit/>
          </a:bodyPr>
          <a:lstStyle/>
          <a:p>
            <a:r>
              <a:rPr lang="en-IE" sz="1600" dirty="0">
                <a:hlinkClick r:id="rId13"/>
              </a:rPr>
              <a:t>europeancommission</a:t>
            </a:r>
            <a:r>
              <a:rPr lang="en-IE" sz="1600" dirty="0"/>
              <a:t> </a:t>
            </a:r>
            <a:endParaRPr lang="en-GB" sz="1200" dirty="0"/>
          </a:p>
        </p:txBody>
      </p:sp>
      <p:pic>
        <p:nvPicPr>
          <p:cNvPr id="16" name="Picture 1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442082" y="3665020"/>
            <a:ext cx="568985" cy="623695"/>
          </a:xfrm>
          <a:prstGeom prst="rect">
            <a:avLst/>
          </a:prstGeom>
        </p:spPr>
      </p:pic>
      <p:sp>
        <p:nvSpPr>
          <p:cNvPr id="17" name="Rectangle 16">
            <a:hlinkClick r:id="rId15"/>
          </p:cNvPr>
          <p:cNvSpPr/>
          <p:nvPr/>
        </p:nvSpPr>
        <p:spPr>
          <a:xfrm>
            <a:off x="6196131" y="3807590"/>
            <a:ext cx="2465740" cy="338554"/>
          </a:xfrm>
          <a:prstGeom prst="rect">
            <a:avLst/>
          </a:prstGeom>
        </p:spPr>
        <p:txBody>
          <a:bodyPr wrap="none">
            <a:spAutoFit/>
          </a:bodyPr>
          <a:lstStyle/>
          <a:p>
            <a:r>
              <a:rPr lang="en-GB" sz="1600" dirty="0">
                <a:hlinkClick r:id="rId15"/>
              </a:rPr>
              <a:t>@EuropeanCommission</a:t>
            </a:r>
            <a:endParaRPr lang="en-GB" sz="1200" dirty="0"/>
          </a:p>
        </p:txBody>
      </p:sp>
      <p:sp>
        <p:nvSpPr>
          <p:cNvPr id="18" name="Rectangle 17"/>
          <p:cNvSpPr/>
          <p:nvPr/>
        </p:nvSpPr>
        <p:spPr>
          <a:xfrm>
            <a:off x="6309911" y="4708811"/>
            <a:ext cx="927242" cy="338554"/>
          </a:xfrm>
          <a:prstGeom prst="rect">
            <a:avLst/>
          </a:prstGeom>
        </p:spPr>
        <p:txBody>
          <a:bodyPr wrap="none">
            <a:spAutoFit/>
          </a:bodyPr>
          <a:lstStyle/>
          <a:p>
            <a:r>
              <a:rPr lang="en-IE" sz="1600" dirty="0">
                <a:hlinkClick r:id="rId16"/>
              </a:rPr>
              <a:t>EUTube</a:t>
            </a:r>
            <a:endParaRPr lang="en-IE" sz="1200" dirty="0"/>
          </a:p>
        </p:txBody>
      </p:sp>
      <p:pic>
        <p:nvPicPr>
          <p:cNvPr id="19" name="Picture 18"/>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5439557" y="4515086"/>
            <a:ext cx="660728" cy="726004"/>
          </a:xfrm>
          <a:prstGeom prst="rect">
            <a:avLst/>
          </a:prstGeom>
        </p:spPr>
      </p:pic>
      <p:pic>
        <p:nvPicPr>
          <p:cNvPr id="20" name="Picture 19"/>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5421395" y="5431080"/>
            <a:ext cx="695271" cy="762124"/>
          </a:xfrm>
          <a:prstGeom prst="rect">
            <a:avLst/>
          </a:prstGeom>
        </p:spPr>
      </p:pic>
      <p:sp>
        <p:nvSpPr>
          <p:cNvPr id="21" name="Slide Number Placeholder 20"/>
          <p:cNvSpPr>
            <a:spLocks noGrp="1"/>
          </p:cNvSpPr>
          <p:nvPr>
            <p:ph type="sldNum" sz="quarter" idx="12"/>
          </p:nvPr>
        </p:nvSpPr>
        <p:spPr/>
        <p:txBody>
          <a:bodyPr/>
          <a:lstStyle/>
          <a:p>
            <a:fld id="{F46C79FD-C571-418B-AB0F-5EE936C85276}" type="slidenum">
              <a:rPr lang="en-GB" smtClean="0"/>
              <a:t>14</a:t>
            </a:fld>
            <a:endParaRPr lang="en-GB" dirty="0"/>
          </a:p>
        </p:txBody>
      </p:sp>
      <p:sp>
        <p:nvSpPr>
          <p:cNvPr id="22" name="Rectangle 21"/>
          <p:cNvSpPr/>
          <p:nvPr/>
        </p:nvSpPr>
        <p:spPr>
          <a:xfrm>
            <a:off x="1890301" y="2434299"/>
            <a:ext cx="433131" cy="307777"/>
          </a:xfrm>
          <a:prstGeom prst="rect">
            <a:avLst/>
          </a:prstGeom>
          <a:solidFill>
            <a:schemeClr val="bg1">
              <a:alpha val="74902"/>
            </a:schemeClr>
          </a:solidFill>
        </p:spPr>
        <p:txBody>
          <a:bodyPr wrap="none">
            <a:spAutoFit/>
          </a:bodyPr>
          <a:lstStyle/>
          <a:p>
            <a:pPr algn="ctr"/>
            <a:r>
              <a:rPr lang="en-GB" sz="1400" dirty="0">
                <a:effectLst/>
              </a:rPr>
              <a:t>     </a:t>
            </a:r>
            <a:endParaRPr lang="en-GB" sz="1400" kern="1200" dirty="0">
              <a:solidFill>
                <a:schemeClr val="tx1"/>
              </a:solidFill>
              <a:effectLst/>
              <a:latin typeface="+mn-lt"/>
              <a:ea typeface="+mn-ea"/>
              <a:cs typeface="+mn-cs"/>
            </a:endParaRPr>
          </a:p>
        </p:txBody>
      </p:sp>
      <p:pic>
        <p:nvPicPr>
          <p:cNvPr id="26" name="Picture 2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21395" y="1588564"/>
            <a:ext cx="640631" cy="702230"/>
          </a:xfrm>
          <a:prstGeom prst="rect">
            <a:avLst/>
          </a:prstGeom>
        </p:spPr>
      </p:pic>
      <p:sp>
        <p:nvSpPr>
          <p:cNvPr id="27" name="Rectangle 26"/>
          <p:cNvSpPr/>
          <p:nvPr/>
        </p:nvSpPr>
        <p:spPr>
          <a:xfrm>
            <a:off x="6270177" y="1736876"/>
            <a:ext cx="1394613" cy="338554"/>
          </a:xfrm>
          <a:prstGeom prst="rect">
            <a:avLst/>
          </a:prstGeom>
        </p:spPr>
        <p:txBody>
          <a:bodyPr wrap="none">
            <a:spAutoFit/>
          </a:bodyPr>
          <a:lstStyle/>
          <a:p>
            <a:r>
              <a:rPr lang="en-IE" sz="1600" dirty="0">
                <a:hlinkClick r:id="rId19"/>
              </a:rPr>
              <a:t>@EU_Taxud </a:t>
            </a:r>
            <a:endParaRPr lang="en-IE" sz="1600" dirty="0"/>
          </a:p>
        </p:txBody>
      </p:sp>
      <p:pic>
        <p:nvPicPr>
          <p:cNvPr id="28" name="Picture 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0922" y="2688554"/>
            <a:ext cx="684199" cy="750146"/>
          </a:xfrm>
          <a:prstGeom prst="rect">
            <a:avLst/>
          </a:prstGeom>
        </p:spPr>
      </p:pic>
      <p:sp>
        <p:nvSpPr>
          <p:cNvPr id="29" name="Rectangle 28"/>
          <p:cNvSpPr/>
          <p:nvPr/>
        </p:nvSpPr>
        <p:spPr>
          <a:xfrm>
            <a:off x="1829704" y="2894350"/>
            <a:ext cx="1439818" cy="338554"/>
          </a:xfrm>
          <a:prstGeom prst="rect">
            <a:avLst/>
          </a:prstGeom>
        </p:spPr>
        <p:txBody>
          <a:bodyPr wrap="none">
            <a:spAutoFit/>
          </a:bodyPr>
          <a:lstStyle/>
          <a:p>
            <a:pPr lvl="0"/>
            <a:r>
              <a:rPr lang="en-GB" sz="1600" dirty="0">
                <a:hlinkClick r:id="rId20"/>
              </a:rPr>
              <a:t>ec.europa.eu/</a:t>
            </a:r>
            <a:endParaRPr lang="en-IE" sz="1600" dirty="0"/>
          </a:p>
        </p:txBody>
      </p:sp>
    </p:spTree>
    <p:extLst>
      <p:ext uri="{BB962C8B-B14F-4D97-AF65-F5344CB8AC3E}">
        <p14:creationId xmlns:p14="http://schemas.microsoft.com/office/powerpoint/2010/main" val="12446399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E" dirty="0"/>
              <a:t>Thank you</a:t>
            </a:r>
            <a:endParaRPr lang="en-GB" dirty="0"/>
          </a:p>
        </p:txBody>
      </p:sp>
      <p:sp>
        <p:nvSpPr>
          <p:cNvPr id="3" name="Subtitle 2"/>
          <p:cNvSpPr>
            <a:spLocks noGrp="1"/>
          </p:cNvSpPr>
          <p:nvPr>
            <p:ph type="subTitle" idx="1"/>
          </p:nvPr>
        </p:nvSpPr>
        <p:spPr>
          <a:xfrm>
            <a:off x="759575" y="4627385"/>
            <a:ext cx="8941016" cy="1853519"/>
          </a:xfrm>
        </p:spPr>
        <p:txBody>
          <a:bodyPr wrap="square" anchor="b" anchorCtr="0"/>
          <a:lstStyle/>
          <a:p>
            <a:r>
              <a:rPr lang="en-US" sz="1050" b="1" dirty="0"/>
              <a:t>© European Union 2020</a:t>
            </a:r>
          </a:p>
          <a:p>
            <a:r>
              <a:rPr lang="en-US" sz="1050" dirty="0"/>
              <a:t>Unless otherwise noted the reuse of this presentation is authorised under the </a:t>
            </a:r>
            <a:r>
              <a:rPr lang="en-US" sz="1050" dirty="0">
                <a:hlinkClick r:id="rId3"/>
              </a:rPr>
              <a:t>CC BY 4.0 </a:t>
            </a:r>
            <a:r>
              <a:rPr lang="en-US" sz="1050" dirty="0"/>
              <a:t>license. For any use or reproduction of elements that are not owned by the EU, permission may need to be sought directly from the respective right holders.</a:t>
            </a:r>
          </a:p>
          <a:p>
            <a:r>
              <a:rPr lang="en-US" sz="1050" dirty="0"/>
              <a:t>Slide </a:t>
            </a:r>
            <a:r>
              <a:rPr lang="en-US" sz="1050" dirty="0">
                <a:solidFill>
                  <a:schemeClr val="accent6"/>
                </a:solidFill>
              </a:rPr>
              <a:t>xx</a:t>
            </a:r>
            <a:r>
              <a:rPr lang="en-US" sz="1050" dirty="0"/>
              <a:t>: </a:t>
            </a:r>
            <a:r>
              <a:rPr lang="en-US" sz="1050" dirty="0">
                <a:solidFill>
                  <a:schemeClr val="accent6"/>
                </a:solidFill>
              </a:rPr>
              <a:t>element concerned</a:t>
            </a:r>
            <a:r>
              <a:rPr lang="en-US" sz="1050" dirty="0"/>
              <a:t>, source</a:t>
            </a:r>
            <a:r>
              <a:rPr lang="en-US" sz="1050" dirty="0">
                <a:solidFill>
                  <a:schemeClr val="accent6"/>
                </a:solidFill>
              </a:rPr>
              <a:t>: e.g. Fotolia.com</a:t>
            </a:r>
            <a:r>
              <a:rPr lang="en-US" sz="1050" dirty="0"/>
              <a:t>; Slide </a:t>
            </a:r>
            <a:r>
              <a:rPr lang="en-US" sz="1050" dirty="0">
                <a:solidFill>
                  <a:schemeClr val="accent6"/>
                </a:solidFill>
              </a:rPr>
              <a:t>xx</a:t>
            </a:r>
            <a:r>
              <a:rPr lang="en-US" sz="1050" dirty="0"/>
              <a:t>: </a:t>
            </a:r>
            <a:r>
              <a:rPr lang="en-US" sz="1050" dirty="0">
                <a:solidFill>
                  <a:schemeClr val="accent6"/>
                </a:solidFill>
              </a:rPr>
              <a:t>element concerned</a:t>
            </a:r>
            <a:r>
              <a:rPr lang="en-US" sz="1050" dirty="0"/>
              <a:t>, source: </a:t>
            </a:r>
            <a:r>
              <a:rPr lang="en-US" sz="1050" dirty="0">
                <a:solidFill>
                  <a:schemeClr val="accent6"/>
                </a:solidFill>
              </a:rPr>
              <a:t>e.g. iStock.com</a:t>
            </a:r>
            <a:endParaRPr lang="en-GB" sz="1050" dirty="0">
              <a:solidFill>
                <a:schemeClr val="accent6"/>
              </a:solidFill>
            </a:endParaRP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0524" y="4858246"/>
            <a:ext cx="1023496" cy="358097"/>
          </a:xfrm>
          <a:prstGeom prst="rect">
            <a:avLst/>
          </a:prstGeom>
        </p:spPr>
      </p:pic>
      <p:sp>
        <p:nvSpPr>
          <p:cNvPr id="4" name="Slide Number Placeholder 3"/>
          <p:cNvSpPr>
            <a:spLocks noGrp="1"/>
          </p:cNvSpPr>
          <p:nvPr>
            <p:ph type="sldNum" sz="quarter" idx="12"/>
          </p:nvPr>
        </p:nvSpPr>
        <p:spPr/>
        <p:txBody>
          <a:bodyPr/>
          <a:lstStyle/>
          <a:p>
            <a:fld id="{F46C79FD-C571-418B-AB0F-5EE936C85276}" type="slidenum">
              <a:rPr lang="en-GB" smtClean="0"/>
              <a:t>15</a:t>
            </a:fld>
            <a:endParaRPr lang="en-GB" dirty="0"/>
          </a:p>
        </p:txBody>
      </p:sp>
    </p:spTree>
    <p:extLst>
      <p:ext uri="{BB962C8B-B14F-4D97-AF65-F5344CB8AC3E}">
        <p14:creationId xmlns:p14="http://schemas.microsoft.com/office/powerpoint/2010/main" val="4273619315"/>
      </p:ext>
    </p:extLst>
  </p:cSld>
  <p:clrMapOvr>
    <a:masterClrMapping/>
  </p:clrMapOvr>
</p:sld>
</file>

<file path=ppt/theme/theme1.xml><?xml version="1.0" encoding="utf-8"?>
<a:theme xmlns:a="http://schemas.openxmlformats.org/drawingml/2006/main" name="Office Theme">
  <a:themeElements>
    <a:clrScheme name="EC colour scheme">
      <a:dk1>
        <a:srgbClr val="4D4D4D"/>
      </a:dk1>
      <a:lt1>
        <a:srgbClr val="FFFFFF"/>
      </a:lt1>
      <a:dk2>
        <a:srgbClr val="034EA2"/>
      </a:dk2>
      <a:lt2>
        <a:srgbClr val="D3E8F9"/>
      </a:lt2>
      <a:accent1>
        <a:srgbClr val="1E858B"/>
      </a:accent1>
      <a:accent2>
        <a:srgbClr val="4BC5DE"/>
      </a:accent2>
      <a:accent3>
        <a:srgbClr val="1EC08A"/>
      </a:accent3>
      <a:accent4>
        <a:srgbClr val="ED8D2F"/>
      </a:accent4>
      <a:accent5>
        <a:srgbClr val="FFC000"/>
      </a:accent5>
      <a:accent6>
        <a:srgbClr val="E76C53"/>
      </a:accent6>
      <a:hlink>
        <a:srgbClr val="0563C1"/>
      </a:hlink>
      <a:folHlink>
        <a:srgbClr val="24337E"/>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_Corporate_PPT_Template" id="{9E25CBC4-264C-4E5F-8DDF-C73C2B944108}" vid="{63966CC3-CC63-46CF-BE8C-07ABBDCD6229}"/>
    </a:ext>
  </a:extLst>
</a:theme>
</file>

<file path=ppt/theme/theme2.xml><?xml version="1.0" encoding="utf-8"?>
<a:theme xmlns:a="http://schemas.openxmlformats.org/drawingml/2006/main" name="1_Office Theme">
  <a:themeElements>
    <a:clrScheme name="EC colour scheme">
      <a:dk1>
        <a:srgbClr val="4D4D4D"/>
      </a:dk1>
      <a:lt1>
        <a:srgbClr val="FFFFFF"/>
      </a:lt1>
      <a:dk2>
        <a:srgbClr val="034EA2"/>
      </a:dk2>
      <a:lt2>
        <a:srgbClr val="D3E8F9"/>
      </a:lt2>
      <a:accent1>
        <a:srgbClr val="1E858B"/>
      </a:accent1>
      <a:accent2>
        <a:srgbClr val="4BC5DE"/>
      </a:accent2>
      <a:accent3>
        <a:srgbClr val="1EC08A"/>
      </a:accent3>
      <a:accent4>
        <a:srgbClr val="ED8D2F"/>
      </a:accent4>
      <a:accent5>
        <a:srgbClr val="FFC000"/>
      </a:accent5>
      <a:accent6>
        <a:srgbClr val="E76C53"/>
      </a:accent6>
      <a:hlink>
        <a:srgbClr val="0563C1"/>
      </a:hlink>
      <a:folHlink>
        <a:srgbClr val="24337E"/>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_Corporate_PPT_Template" id="{9E25CBC4-264C-4E5F-8DDF-C73C2B944108}" vid="{63966CC3-CC63-46CF-BE8C-07ABBDCD622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1E094A80B14DC41A1FDF6EAEAF8FD59" ma:contentTypeVersion="1" ma:contentTypeDescription="Create a new document." ma:contentTypeScope="" ma:versionID="5ce5889add7f50cd1a967ceb3974f464">
  <xsd:schema xmlns:xsd="http://www.w3.org/2001/XMLSchema" xmlns:xs="http://www.w3.org/2001/XMLSchema" xmlns:p="http://schemas.microsoft.com/office/2006/metadata/properties" xmlns:ns1="http://schemas.microsoft.com/sharepoint/v3" targetNamespace="http://schemas.microsoft.com/office/2006/metadata/properties" ma:root="true" ma:fieldsID="ef2aa9ed40e72a78c3822fc753b43e87"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E9F66973-95C2-4560-947F-97BE4469045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34FB3A3-12CF-4FE9-9CDD-C1245177D8B3}">
  <ds:schemaRefs>
    <ds:schemaRef ds:uri="http://schemas.microsoft.com/sharepoint/v3/contenttype/forms"/>
  </ds:schemaRefs>
</ds:datastoreItem>
</file>

<file path=customXml/itemProps3.xml><?xml version="1.0" encoding="utf-8"?>
<ds:datastoreItem xmlns:ds="http://schemas.openxmlformats.org/officeDocument/2006/customXml" ds:itemID="{9CFCF2A6-C9CA-43B0-893F-2D24F6033C04}">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microsoft.com/sharepoint/v3"/>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blank</Template>
  <TotalTime>4470</TotalTime>
  <Words>2419</Words>
  <Application>Microsoft Office PowerPoint</Application>
  <PresentationFormat>Widescreen</PresentationFormat>
  <Paragraphs>214</Paragraphs>
  <Slides>15</Slides>
  <Notes>13</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15</vt:i4>
      </vt:variant>
    </vt:vector>
  </HeadingPairs>
  <TitlesOfParts>
    <vt:vector size="21" baseType="lpstr">
      <vt:lpstr>Arial</vt:lpstr>
      <vt:lpstr>Calibri</vt:lpstr>
      <vt:lpstr>Times New Roman</vt:lpstr>
      <vt:lpstr>Wingdings</vt:lpstr>
      <vt:lpstr>Office Theme</vt:lpstr>
      <vt:lpstr>1_Office Theme</vt:lpstr>
      <vt:lpstr>Cross-border Remote Work -  Eliminating Tax Repercussions</vt:lpstr>
      <vt:lpstr>Mobility of Workers – Introduction </vt:lpstr>
      <vt:lpstr>Statistics - Incoming Cross-Border Workers</vt:lpstr>
      <vt:lpstr>Statistics - Outgoing Cross-Border Workers </vt:lpstr>
      <vt:lpstr>Cross-Border Workers – Who and Where</vt:lpstr>
      <vt:lpstr>Principles of Taxation and Consequences</vt:lpstr>
      <vt:lpstr>Cross-Border Teleworking – Taxing Rights</vt:lpstr>
      <vt:lpstr>Feedback of Public on Apportionment</vt:lpstr>
      <vt:lpstr>Teleworking in normal times - Derogations</vt:lpstr>
      <vt:lpstr>Cross-border Teleworking: Possible Actions</vt:lpstr>
      <vt:lpstr>Initiatives of other Institutions </vt:lpstr>
      <vt:lpstr>Cross-border Teleworking: Commission Action</vt:lpstr>
      <vt:lpstr>PowerPoint Presentation</vt:lpstr>
      <vt:lpstr>Keep in touch</vt:lpstr>
      <vt:lpstr>Thank you</vt:lpstr>
    </vt:vector>
  </TitlesOfParts>
  <Company>European Commission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MANTZANA Kassiani (TAXUD)</dc:creator>
  <cp:lastModifiedBy>RAEDLER Albert (TAXUD)</cp:lastModifiedBy>
  <cp:revision>123</cp:revision>
  <cp:lastPrinted>2022-03-02T12:00:44Z</cp:lastPrinted>
  <dcterms:created xsi:type="dcterms:W3CDTF">2020-02-19T17:44:08Z</dcterms:created>
  <dcterms:modified xsi:type="dcterms:W3CDTF">2022-10-03T13:49:09Z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0x01010031E094A80B14DC41A1FDF6EAEAF8FD59</vt:lpwstr>
  </property>
  <property fmtid="{D5CDD505-2E9C-101B-9397-08002B2CF9AE}" pid="3" name="MSIP_Label_6bd9ddd1-4d20-43f6-abfa-fc3c07406f94_Enabled">
    <vt:lpwstr>true</vt:lpwstr>
  </property>
  <property fmtid="{D5CDD505-2E9C-101B-9397-08002B2CF9AE}" pid="4" name="MSIP_Label_6bd9ddd1-4d20-43f6-abfa-fc3c07406f94_SetDate">
    <vt:lpwstr>2022-09-23T15:01:42Z</vt:lpwstr>
  </property>
  <property fmtid="{D5CDD505-2E9C-101B-9397-08002B2CF9AE}" pid="5" name="MSIP_Label_6bd9ddd1-4d20-43f6-abfa-fc3c07406f94_Method">
    <vt:lpwstr>Standard</vt:lpwstr>
  </property>
  <property fmtid="{D5CDD505-2E9C-101B-9397-08002B2CF9AE}" pid="6" name="MSIP_Label_6bd9ddd1-4d20-43f6-abfa-fc3c07406f94_Name">
    <vt:lpwstr>Commission Use</vt:lpwstr>
  </property>
  <property fmtid="{D5CDD505-2E9C-101B-9397-08002B2CF9AE}" pid="7" name="MSIP_Label_6bd9ddd1-4d20-43f6-abfa-fc3c07406f94_SiteId">
    <vt:lpwstr>b24c8b06-522c-46fe-9080-70926f8dddb1</vt:lpwstr>
  </property>
  <property fmtid="{D5CDD505-2E9C-101B-9397-08002B2CF9AE}" pid="8" name="MSIP_Label_6bd9ddd1-4d20-43f6-abfa-fc3c07406f94_ActionId">
    <vt:lpwstr>67dbd54c-5421-4b5c-a8aa-522aceef6f08</vt:lpwstr>
  </property>
  <property fmtid="{D5CDD505-2E9C-101B-9397-08002B2CF9AE}" pid="9" name="MSIP_Label_6bd9ddd1-4d20-43f6-abfa-fc3c07406f94_ContentBits">
    <vt:lpwstr>0</vt:lpwstr>
  </property>
</Properties>
</file>