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6"/>
  </p:notesMasterIdLst>
  <p:sldIdLst>
    <p:sldId id="300" r:id="rId2"/>
    <p:sldId id="302" r:id="rId3"/>
    <p:sldId id="303" r:id="rId4"/>
    <p:sldId id="304" r:id="rId5"/>
  </p:sldIdLst>
  <p:sldSz cx="10080625" cy="7559675"/>
  <p:notesSz cx="7010400" cy="9296400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5000" kern="1200">
        <a:solidFill>
          <a:schemeClr val="tx1"/>
        </a:solidFill>
        <a:latin typeface="Arial" charset="0"/>
        <a:ea typeface="MS Gothic" pitchFamily="49" charset="-128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5000" kern="1200">
        <a:solidFill>
          <a:schemeClr val="tx1"/>
        </a:solidFill>
        <a:latin typeface="Arial" charset="0"/>
        <a:ea typeface="MS Gothic" pitchFamily="49" charset="-128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5000" kern="1200">
        <a:solidFill>
          <a:schemeClr val="tx1"/>
        </a:solidFill>
        <a:latin typeface="Arial" charset="0"/>
        <a:ea typeface="MS Gothic" pitchFamily="49" charset="-128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5000" kern="1200">
        <a:solidFill>
          <a:schemeClr val="tx1"/>
        </a:solidFill>
        <a:latin typeface="Arial" charset="0"/>
        <a:ea typeface="MS Gothic" pitchFamily="49" charset="-128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5000" kern="1200">
        <a:solidFill>
          <a:schemeClr val="tx1"/>
        </a:solidFill>
        <a:latin typeface="Arial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5000" kern="1200">
        <a:solidFill>
          <a:schemeClr val="tx1"/>
        </a:solidFill>
        <a:latin typeface="Arial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5000" kern="1200">
        <a:solidFill>
          <a:schemeClr val="tx1"/>
        </a:solidFill>
        <a:latin typeface="Arial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5000" kern="1200">
        <a:solidFill>
          <a:schemeClr val="tx1"/>
        </a:solidFill>
        <a:latin typeface="Arial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5000" kern="1200">
        <a:solidFill>
          <a:schemeClr val="tx1"/>
        </a:solidFill>
        <a:latin typeface="Arial" charset="0"/>
        <a:ea typeface="MS Gothic" pitchFamily="49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504">
          <p15:clr>
            <a:srgbClr val="A4A3A4"/>
          </p15:clr>
        </p15:guide>
        <p15:guide id="2" pos="200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0099"/>
    <a:srgbClr val="3366CC"/>
    <a:srgbClr val="0033CC"/>
    <a:srgbClr val="5F5F5F"/>
    <a:srgbClr val="4D4D4D"/>
    <a:srgbClr val="777777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61" autoAdjust="0"/>
    <p:restoredTop sz="94660"/>
  </p:normalViewPr>
  <p:slideViewPr>
    <p:cSldViewPr>
      <p:cViewPr varScale="1">
        <p:scale>
          <a:sx n="98" d="100"/>
          <a:sy n="98" d="100"/>
        </p:scale>
        <p:origin x="1566" y="78"/>
      </p:cViewPr>
      <p:guideLst>
        <p:guide orient="horz" pos="2161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504"/>
        <p:guide pos="200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81100" y="706438"/>
            <a:ext cx="4645025" cy="3484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4098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00088" y="4414838"/>
            <a:ext cx="5608637" cy="4183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noProof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041650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1000"/>
              </a:lnSpc>
              <a:buFont typeface="Times New Roman" pitchFamily="18" charset="0"/>
              <a:buNone/>
              <a:tabLst>
                <a:tab pos="663310" algn="l"/>
                <a:tab pos="1326619" algn="l"/>
                <a:tab pos="1989929" algn="l"/>
                <a:tab pos="2653238" algn="l"/>
              </a:tabLst>
              <a:defRPr sz="1300">
                <a:solidFill>
                  <a:srgbClr val="000000"/>
                </a:solidFill>
                <a:latin typeface="Verdana" pitchFamily="34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967163" y="0"/>
            <a:ext cx="3041650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1000"/>
              </a:lnSpc>
              <a:buFont typeface="Times New Roman" pitchFamily="18" charset="0"/>
              <a:buNone/>
              <a:tabLst>
                <a:tab pos="663310" algn="l"/>
                <a:tab pos="1326619" algn="l"/>
                <a:tab pos="1989929" algn="l"/>
                <a:tab pos="2653238" algn="l"/>
              </a:tabLst>
              <a:defRPr sz="1300">
                <a:solidFill>
                  <a:srgbClr val="000000"/>
                </a:solidFill>
                <a:latin typeface="Verdana" pitchFamily="34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3967163" y="8831263"/>
            <a:ext cx="3041650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1000"/>
              </a:lnSpc>
              <a:tabLst>
                <a:tab pos="661988" algn="l"/>
                <a:tab pos="1325563" algn="l"/>
                <a:tab pos="1989138" algn="l"/>
                <a:tab pos="2652713" algn="l"/>
              </a:tabLst>
              <a:defRPr sz="1300">
                <a:solidFill>
                  <a:srgbClr val="000000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80635C01-C4C7-40D1-A140-ADEB235F9E46}" type="slidenum">
              <a:rPr lang="sl-SI" altLang="sl-SI"/>
              <a:pPr>
                <a:defRPr/>
              </a:pPr>
              <a:t>‹#›</a:t>
            </a:fld>
            <a:endParaRPr lang="sl-SI" altLang="sl-SI"/>
          </a:p>
        </p:txBody>
      </p:sp>
    </p:spTree>
    <p:extLst>
      <p:ext uri="{BB962C8B-B14F-4D97-AF65-F5344CB8AC3E}">
        <p14:creationId xmlns:p14="http://schemas.microsoft.com/office/powerpoint/2010/main" val="38005413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MS PGothic" pitchFamily="34" charset="-128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MS PGothic" pitchFamily="34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MS PGothic" pitchFamily="34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MS PGothic" pitchFamily="34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 txBox="1">
            <a:spLocks noGrp="1" noChangeArrowheads="1"/>
          </p:cNvSpPr>
          <p:nvPr/>
        </p:nvSpPr>
        <p:spPr bwMode="auto">
          <a:xfrm>
            <a:off x="3970401" y="8829855"/>
            <a:ext cx="3038527" cy="465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0" tIns="46585" rIns="93170" bIns="46585" anchor="b"/>
          <a:lstStyle>
            <a:lvl1pPr defTabSz="1042988" eaLnBrk="0"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1pPr>
            <a:lvl2pPr defTabSz="1042988" eaLnBrk="0"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2pPr>
            <a:lvl3pPr defTabSz="1042988" eaLnBrk="0"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3pPr>
            <a:lvl4pPr defTabSz="1042988" eaLnBrk="0"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4pPr>
            <a:lvl5pPr defTabSz="1042988" eaLnBrk="0"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5pPr>
            <a:lvl6pPr marL="2514600" indent="-228600" defTabSz="10429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6pPr>
            <a:lvl7pPr marL="2971800" indent="-228600" defTabSz="10429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7pPr>
            <a:lvl8pPr marL="3429000" indent="-228600" defTabSz="10429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8pPr>
            <a:lvl9pPr marL="3886200" indent="-228600" defTabSz="10429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9pPr>
          </a:lstStyle>
          <a:p>
            <a:pPr algn="r" eaLnBrk="1" hangingPunct="1">
              <a:lnSpc>
                <a:spcPct val="100000"/>
              </a:lnSpc>
              <a:buClrTx/>
              <a:buSzTx/>
              <a:buFontTx/>
              <a:buNone/>
            </a:pPr>
            <a:fld id="{86922967-9E64-4974-94AE-EF841A666B8E}" type="slidenum">
              <a:rPr lang="en-GB" altLang="sl-SI" sz="1300">
                <a:cs typeface="Arial" charset="0"/>
              </a:rPr>
              <a:pPr algn="r" eaLnBrk="1" hangingPunct="1">
                <a:lnSpc>
                  <a:spcPct val="100000"/>
                </a:lnSpc>
                <a:buClrTx/>
                <a:buSzTx/>
                <a:buFontTx/>
                <a:buNone/>
              </a:pPr>
              <a:t>2</a:t>
            </a:fld>
            <a:endParaRPr lang="en-GB" altLang="sl-SI" sz="1300">
              <a:cs typeface="Arial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746" y="4415618"/>
            <a:ext cx="5608909" cy="41837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3170" tIns="46585" rIns="93170" bIns="46585"/>
          <a:lstStyle/>
          <a:p>
            <a:pPr defTabSz="816925" eaLnBrk="1" hangingPunct="1"/>
            <a:endParaRPr lang="en-US" altLang="sl-SI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283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 txBox="1">
            <a:spLocks noGrp="1" noChangeArrowheads="1"/>
          </p:cNvSpPr>
          <p:nvPr/>
        </p:nvSpPr>
        <p:spPr bwMode="auto">
          <a:xfrm>
            <a:off x="3970401" y="8829855"/>
            <a:ext cx="3038527" cy="465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0" tIns="46585" rIns="93170" bIns="46585" anchor="b"/>
          <a:lstStyle>
            <a:lvl1pPr defTabSz="1042988" eaLnBrk="0"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1pPr>
            <a:lvl2pPr defTabSz="1042988" eaLnBrk="0"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2pPr>
            <a:lvl3pPr defTabSz="1042988" eaLnBrk="0"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3pPr>
            <a:lvl4pPr defTabSz="1042988" eaLnBrk="0"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4pPr>
            <a:lvl5pPr defTabSz="1042988" eaLnBrk="0"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5pPr>
            <a:lvl6pPr marL="2514600" indent="-228600" defTabSz="10429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6pPr>
            <a:lvl7pPr marL="2971800" indent="-228600" defTabSz="10429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7pPr>
            <a:lvl8pPr marL="3429000" indent="-228600" defTabSz="10429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8pPr>
            <a:lvl9pPr marL="3886200" indent="-228600" defTabSz="10429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9pPr>
          </a:lstStyle>
          <a:p>
            <a:pPr algn="r" eaLnBrk="1" hangingPunct="1">
              <a:lnSpc>
                <a:spcPct val="100000"/>
              </a:lnSpc>
              <a:buClrTx/>
              <a:buSzTx/>
              <a:buFontTx/>
              <a:buNone/>
            </a:pPr>
            <a:fld id="{86922967-9E64-4974-94AE-EF841A666B8E}" type="slidenum">
              <a:rPr lang="en-GB" altLang="sl-SI" sz="1300">
                <a:cs typeface="Arial" charset="0"/>
              </a:rPr>
              <a:pPr algn="r" eaLnBrk="1" hangingPunct="1">
                <a:lnSpc>
                  <a:spcPct val="100000"/>
                </a:lnSpc>
                <a:buClrTx/>
                <a:buSzTx/>
                <a:buFontTx/>
                <a:buNone/>
              </a:pPr>
              <a:t>3</a:t>
            </a:fld>
            <a:endParaRPr lang="en-GB" altLang="sl-SI" sz="1300">
              <a:cs typeface="Arial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746" y="4415618"/>
            <a:ext cx="5608909" cy="41837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3170" tIns="46585" rIns="93170" bIns="46585"/>
          <a:lstStyle/>
          <a:p>
            <a:pPr defTabSz="816925" eaLnBrk="1" hangingPunct="1"/>
            <a:endParaRPr lang="en-US" altLang="sl-SI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853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 txBox="1">
            <a:spLocks noGrp="1" noChangeArrowheads="1"/>
          </p:cNvSpPr>
          <p:nvPr/>
        </p:nvSpPr>
        <p:spPr bwMode="auto">
          <a:xfrm>
            <a:off x="3970401" y="8829855"/>
            <a:ext cx="3038527" cy="465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0" tIns="46585" rIns="93170" bIns="46585" anchor="b"/>
          <a:lstStyle>
            <a:lvl1pPr defTabSz="1042988" eaLnBrk="0"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1pPr>
            <a:lvl2pPr defTabSz="1042988" eaLnBrk="0"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2pPr>
            <a:lvl3pPr defTabSz="1042988" eaLnBrk="0"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3pPr>
            <a:lvl4pPr defTabSz="1042988" eaLnBrk="0"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4pPr>
            <a:lvl5pPr defTabSz="1042988" eaLnBrk="0"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5pPr>
            <a:lvl6pPr marL="2514600" indent="-228600" defTabSz="10429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6pPr>
            <a:lvl7pPr marL="2971800" indent="-228600" defTabSz="10429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7pPr>
            <a:lvl8pPr marL="3429000" indent="-228600" defTabSz="10429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8pPr>
            <a:lvl9pPr marL="3886200" indent="-228600" defTabSz="10429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9pPr>
          </a:lstStyle>
          <a:p>
            <a:pPr algn="r" eaLnBrk="1" hangingPunct="1">
              <a:lnSpc>
                <a:spcPct val="100000"/>
              </a:lnSpc>
              <a:buClrTx/>
              <a:buSzTx/>
              <a:buFontTx/>
              <a:buNone/>
            </a:pPr>
            <a:fld id="{86922967-9E64-4974-94AE-EF841A666B8E}" type="slidenum">
              <a:rPr lang="en-GB" altLang="sl-SI" sz="1300">
                <a:cs typeface="Arial" charset="0"/>
              </a:rPr>
              <a:pPr algn="r" eaLnBrk="1" hangingPunct="1">
                <a:lnSpc>
                  <a:spcPct val="100000"/>
                </a:lnSpc>
                <a:buClrTx/>
                <a:buSzTx/>
                <a:buFontTx/>
                <a:buNone/>
              </a:pPr>
              <a:t>4</a:t>
            </a:fld>
            <a:endParaRPr lang="en-GB" altLang="sl-SI" sz="1300">
              <a:cs typeface="Arial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746" y="4415618"/>
            <a:ext cx="5608909" cy="41837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3170" tIns="46585" rIns="93170" bIns="46585"/>
          <a:lstStyle/>
          <a:p>
            <a:pPr defTabSz="816925" eaLnBrk="1" hangingPunct="1"/>
            <a:endParaRPr lang="en-US" altLang="sl-SI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512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79AEF-7D3F-4DEF-A692-2802167D9738}" type="slidenum">
              <a:rPr lang="sl-SI" altLang="sl-SI"/>
              <a:pPr>
                <a:defRPr/>
              </a:pPr>
              <a:t>‹#›</a:t>
            </a:fld>
            <a:endParaRPr lang="sl-SI" altLang="sl-S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14A68-103A-4CC2-92DF-6A57855D9CC2}" type="slidenum">
              <a:rPr lang="sl-SI" altLang="sl-SI"/>
              <a:pPr>
                <a:defRPr/>
              </a:pPr>
              <a:t>‹#›</a:t>
            </a:fld>
            <a:endParaRPr lang="sl-SI" alt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1F4674-34F1-4EAE-AD3A-72DB69DBDFB9}" type="slidenum">
              <a:rPr lang="sl-SI" altLang="sl-SI"/>
              <a:pPr>
                <a:defRPr/>
              </a:pPr>
              <a:t>‹#›</a:t>
            </a:fld>
            <a:endParaRPr lang="sl-SI" altLang="sl-S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5121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5121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1F351-9258-4EE1-B023-6F5FA7786845}" type="slidenum">
              <a:rPr lang="sl-SI" altLang="sl-SI"/>
              <a:pPr>
                <a:defRPr/>
              </a:pPr>
              <a:t>‹#›</a:t>
            </a:fld>
            <a:endParaRPr lang="sl-SI" alt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24803D-0B48-4E91-AF77-213322C2436E}" type="slidenum">
              <a:rPr lang="sl-SI" altLang="sl-SI"/>
              <a:pPr>
                <a:defRPr/>
              </a:pPr>
              <a:t>‹#›</a:t>
            </a:fld>
            <a:endParaRPr lang="sl-SI" altLang="sl-S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812088-D836-4753-BFF1-51C6333C7BBA}" type="slidenum">
              <a:rPr lang="sl-SI" altLang="sl-SI"/>
              <a:pPr>
                <a:defRPr/>
              </a:pPr>
              <a:t>‹#›</a:t>
            </a:fld>
            <a:endParaRPr lang="sl-SI" alt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2E825F-8C8F-4D44-9B03-ADEABAC5103A}" type="slidenum">
              <a:rPr lang="sl-SI" altLang="sl-SI"/>
              <a:pPr>
                <a:defRPr/>
              </a:pPr>
              <a:t>‹#›</a:t>
            </a:fld>
            <a:endParaRPr lang="sl-SI" alt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80B207-F1F3-4089-88CD-168523FA5CCD}" type="slidenum">
              <a:rPr lang="sl-SI" altLang="sl-SI"/>
              <a:pPr>
                <a:defRPr/>
              </a:pPr>
              <a:t>‹#›</a:t>
            </a:fld>
            <a:endParaRPr lang="sl-SI" alt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D5BBF-D0DA-4691-A714-8A8698ECB024}" type="slidenum">
              <a:rPr lang="sl-SI" altLang="sl-SI"/>
              <a:pPr>
                <a:defRPr/>
              </a:pPr>
              <a:t>‹#›</a:t>
            </a:fld>
            <a:endParaRPr lang="sl-SI" alt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BF371-4C48-4186-BB2D-A46CFEA37A51}" type="slidenum">
              <a:rPr lang="sl-SI" altLang="sl-SI"/>
              <a:pPr>
                <a:defRPr/>
              </a:pPr>
              <a:t>‹#›</a:t>
            </a:fld>
            <a:endParaRPr lang="sl-SI" alt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5881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5881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202E2-4587-42C0-91AA-B8BBA1122AD2}" type="slidenum">
              <a:rPr lang="sl-SI" altLang="sl-SI"/>
              <a:pPr>
                <a:defRPr/>
              </a:pPr>
              <a:t>‹#›</a:t>
            </a:fld>
            <a:endParaRPr lang="sl-SI" altLang="sl-S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el, ClipArt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7234237" cy="5969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ClipArt-Platzhalter 2"/>
          <p:cNvSpPr>
            <a:spLocks noGrp="1"/>
          </p:cNvSpPr>
          <p:nvPr>
            <p:ph type="clipArt" sz="half" idx="1"/>
          </p:nvPr>
        </p:nvSpPr>
        <p:spPr>
          <a:xfrm>
            <a:off x="503238" y="1768475"/>
            <a:ext cx="4457700" cy="5121275"/>
          </a:xfrm>
        </p:spPr>
        <p:txBody>
          <a:bodyPr/>
          <a:lstStyle/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113338" y="1768475"/>
            <a:ext cx="4459287" cy="5121275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77DF98-DBBB-479E-AD30-A74BFD573344}" type="slidenum">
              <a:rPr lang="sl-SI" altLang="sl-SI"/>
              <a:pPr>
                <a:defRPr/>
              </a:pPr>
              <a:t>‹#›</a:t>
            </a:fld>
            <a:endParaRPr lang="sl-SI" alt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4825" y="301625"/>
            <a:ext cx="7232650" cy="595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sl-SI" smtClean="0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4825" y="1768475"/>
            <a:ext cx="9067800" cy="5121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sl-SI" smtClean="0"/>
              <a:t>Click to edit the outline text format</a:t>
            </a:r>
          </a:p>
          <a:p>
            <a:pPr lvl="1"/>
            <a:r>
              <a:rPr lang="en-GB" altLang="sl-SI" smtClean="0"/>
              <a:t>Second Outline Level</a:t>
            </a:r>
          </a:p>
          <a:p>
            <a:pPr lvl="2"/>
            <a:r>
              <a:rPr lang="en-GB" altLang="sl-SI" smtClean="0"/>
              <a:t>Third Outline Level</a:t>
            </a:r>
          </a:p>
          <a:p>
            <a:pPr lvl="3"/>
            <a:r>
              <a:rPr lang="en-GB" altLang="sl-SI" smtClean="0"/>
              <a:t>Fourth Outline Level</a:t>
            </a:r>
          </a:p>
          <a:p>
            <a:pPr lvl="4"/>
            <a:r>
              <a:rPr lang="en-GB" altLang="sl-SI" smtClean="0"/>
              <a:t>Fifth Outline Level</a:t>
            </a:r>
          </a:p>
          <a:p>
            <a:pPr lvl="4"/>
            <a:r>
              <a:rPr lang="en-GB" altLang="sl-SI" smtClean="0"/>
              <a:t>Sixth Outline Level</a:t>
            </a:r>
          </a:p>
          <a:p>
            <a:pPr lvl="4"/>
            <a:r>
              <a:rPr lang="en-GB" altLang="sl-SI" smtClean="0"/>
              <a:t>Seventh Outline Level</a:t>
            </a:r>
          </a:p>
          <a:p>
            <a:pPr lvl="4"/>
            <a:r>
              <a:rPr lang="en-GB" altLang="sl-SI" smtClean="0"/>
              <a:t>Eighth Outline Level</a:t>
            </a:r>
          </a:p>
          <a:p>
            <a:pPr lvl="4"/>
            <a:r>
              <a:rPr lang="en-GB" altLang="sl-SI" smtClean="0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31813" y="7313613"/>
            <a:ext cx="2346325" cy="244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1000"/>
              </a:lnSpc>
              <a:buFont typeface="Times New Roman" pitchFamily="18" charset="0"/>
              <a:buNone/>
              <a:defRPr sz="1200" b="1">
                <a:solidFill>
                  <a:srgbClr val="FFFFFF"/>
                </a:solidFill>
                <a:latin typeface="Verdana" pitchFamily="34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539750" y="919163"/>
            <a:ext cx="7197725" cy="339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1000"/>
              </a:lnSpc>
              <a:buFont typeface="Times New Roman" pitchFamily="18" charset="0"/>
              <a:buNone/>
              <a:defRPr sz="1400" b="1">
                <a:solidFill>
                  <a:srgbClr val="FFFFFF"/>
                </a:solidFill>
                <a:latin typeface="Verdana" pitchFamily="34" charset="0"/>
                <a:ea typeface="MS Gothic" charset="-128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7313613"/>
            <a:ext cx="2346325" cy="244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1000"/>
              </a:lnSpc>
              <a:defRPr sz="1200" b="1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12819E43-E993-4621-894F-DD461C13851A}" type="slidenum">
              <a:rPr lang="sl-SI" altLang="sl-SI"/>
              <a:pPr>
                <a:defRPr/>
              </a:pPr>
              <a:t>‹#›</a:t>
            </a:fld>
            <a:endParaRPr lang="sl-SI" alt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l" defTabSz="449263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500" b="1">
          <a:solidFill>
            <a:srgbClr val="A6A6A6"/>
          </a:solidFill>
          <a:latin typeface="+mj-lt"/>
          <a:ea typeface="+mj-ea"/>
          <a:cs typeface="MS Gothic" charset="0"/>
        </a:defRPr>
      </a:lvl1pPr>
      <a:lvl2pPr algn="l" defTabSz="449263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500" b="1">
          <a:solidFill>
            <a:srgbClr val="A6A6A6"/>
          </a:solidFill>
          <a:latin typeface="Verdana" pitchFamily="32" charset="0"/>
          <a:ea typeface="MS Gothic" charset="-128"/>
          <a:cs typeface="MS Gothic" charset="0"/>
        </a:defRPr>
      </a:lvl2pPr>
      <a:lvl3pPr algn="l" defTabSz="449263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500" b="1">
          <a:solidFill>
            <a:srgbClr val="A6A6A6"/>
          </a:solidFill>
          <a:latin typeface="Verdana" pitchFamily="32" charset="0"/>
          <a:ea typeface="MS Gothic" charset="-128"/>
          <a:cs typeface="MS Gothic" charset="0"/>
        </a:defRPr>
      </a:lvl3pPr>
      <a:lvl4pPr algn="l" defTabSz="449263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500" b="1">
          <a:solidFill>
            <a:srgbClr val="A6A6A6"/>
          </a:solidFill>
          <a:latin typeface="Verdana" pitchFamily="32" charset="0"/>
          <a:ea typeface="MS Gothic" charset="-128"/>
          <a:cs typeface="MS Gothic" charset="0"/>
        </a:defRPr>
      </a:lvl4pPr>
      <a:lvl5pPr algn="l" defTabSz="449263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500" b="1">
          <a:solidFill>
            <a:srgbClr val="A6A6A6"/>
          </a:solidFill>
          <a:latin typeface="Verdana" pitchFamily="32" charset="0"/>
          <a:ea typeface="MS Gothic" charset="-128"/>
          <a:cs typeface="MS Gothic" charset="0"/>
        </a:defRPr>
      </a:lvl5pPr>
      <a:lvl6pPr marL="2514600" indent="-228600" algn="l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500" b="1">
          <a:solidFill>
            <a:srgbClr val="FFFFFF"/>
          </a:solidFill>
          <a:latin typeface="Verdana" pitchFamily="32" charset="0"/>
          <a:ea typeface="MS Gothic" charset="-128"/>
        </a:defRPr>
      </a:lvl6pPr>
      <a:lvl7pPr marL="2971800" indent="-228600" algn="l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500" b="1">
          <a:solidFill>
            <a:srgbClr val="FFFFFF"/>
          </a:solidFill>
          <a:latin typeface="Verdana" pitchFamily="32" charset="0"/>
          <a:ea typeface="MS Gothic" charset="-128"/>
        </a:defRPr>
      </a:lvl7pPr>
      <a:lvl8pPr marL="3429000" indent="-228600" algn="l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500" b="1">
          <a:solidFill>
            <a:srgbClr val="FFFFFF"/>
          </a:solidFill>
          <a:latin typeface="Verdana" pitchFamily="32" charset="0"/>
          <a:ea typeface="MS Gothic" charset="-128"/>
        </a:defRPr>
      </a:lvl8pPr>
      <a:lvl9pPr marL="3886200" indent="-228600" algn="l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500" b="1">
          <a:solidFill>
            <a:srgbClr val="FFFFFF"/>
          </a:solidFill>
          <a:latin typeface="Verdana" pitchFamily="32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101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MS Gothic" charset="0"/>
        </a:defRPr>
      </a:lvl1pPr>
      <a:lvl2pPr marL="742950" indent="-285750" algn="l" defTabSz="449263" rtl="0" eaLnBrk="0" fontAlgn="base" hangingPunct="0">
        <a:lnSpc>
          <a:spcPct val="101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MS Gothic" charset="0"/>
        </a:defRPr>
      </a:lvl2pPr>
      <a:lvl3pPr marL="1143000" indent="-230188" algn="l" defTabSz="449263" rtl="0" eaLnBrk="0" fontAlgn="base" hangingPunct="0">
        <a:lnSpc>
          <a:spcPct val="101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MS Gothic" charset="0"/>
        </a:defRPr>
      </a:lvl3pPr>
      <a:lvl4pPr marL="1600200" indent="-228600" algn="l" defTabSz="449263" rtl="0" eaLnBrk="0" fontAlgn="base" hangingPunct="0">
        <a:lnSpc>
          <a:spcPct val="101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MS Gothic" charset="0"/>
        </a:defRPr>
      </a:lvl4pPr>
      <a:lvl5pPr marL="2057400" indent="-228600" algn="l" defTabSz="449263" rtl="0" eaLnBrk="0" fontAlgn="base" hangingPunct="0">
        <a:lnSpc>
          <a:spcPct val="101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MS Gothic" charset="0"/>
        </a:defRPr>
      </a:lvl5pPr>
      <a:lvl6pPr marL="2514600" indent="-228600" algn="l" defTabSz="449263" rtl="0" fontAlgn="base" hangingPunct="0">
        <a:lnSpc>
          <a:spcPct val="101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 hangingPunct="0">
        <a:lnSpc>
          <a:spcPct val="101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 hangingPunct="0">
        <a:lnSpc>
          <a:spcPct val="101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 hangingPunct="0">
        <a:lnSpc>
          <a:spcPct val="101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sz="4000" dirty="0" smtClean="0"/>
              <a:t>Social Security of (Highly) Mobile Workers in the EU</a:t>
            </a:r>
            <a:endParaRPr lang="en-GB" sz="4000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12888" y="5147989"/>
            <a:ext cx="7056437" cy="1067074"/>
          </a:xfrm>
        </p:spPr>
        <p:txBody>
          <a:bodyPr/>
          <a:lstStyle/>
          <a:p>
            <a:r>
              <a:rPr lang="sl-SI" sz="2400" b="1" dirty="0"/>
              <a:t>Prof. dr. Grega </a:t>
            </a:r>
            <a:r>
              <a:rPr lang="sl-SI" sz="2400" b="1" dirty="0" smtClean="0"/>
              <a:t>Strban, Assist. prof. dr. Luka Mišič</a:t>
            </a:r>
            <a:endParaRPr lang="sl-SI" sz="2400" b="1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08675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4825" y="301625"/>
            <a:ext cx="7232650" cy="595313"/>
          </a:xfrm>
        </p:spPr>
        <p:txBody>
          <a:bodyPr lIns="100794" tIns="50397" rIns="100794" bIns="50397"/>
          <a:lstStyle/>
          <a:p>
            <a:pPr eaLnBrk="1" hangingPunct="1">
              <a:defRPr/>
            </a:pPr>
            <a:r>
              <a:rPr lang="en-GB" sz="4000" dirty="0" smtClean="0"/>
              <a:t>Introduction</a:t>
            </a:r>
            <a:r>
              <a:rPr lang="sl-SI" sz="4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4825" y="1768475"/>
            <a:ext cx="9067800" cy="5121275"/>
          </a:xfrm>
        </p:spPr>
        <p:txBody>
          <a:bodyPr lIns="100794" tIns="50397" rIns="100794" bIns="50397"/>
          <a:lstStyle/>
          <a:p>
            <a:pPr marL="457200" indent="-457200" algn="just" eaLnBrk="1" hangingPunct="1">
              <a:lnSpc>
                <a:spcPct val="90000"/>
              </a:lnSpc>
              <a:spcBef>
                <a:spcPts val="1200"/>
              </a:spcBef>
              <a:buFontTx/>
              <a:buChar char="-"/>
            </a:pPr>
            <a:r>
              <a:rPr lang="en-GB" altLang="sl-SI" sz="2800" dirty="0" smtClean="0"/>
              <a:t>The concept of social security </a:t>
            </a:r>
          </a:p>
          <a:p>
            <a:pPr marL="457200" indent="-457200" algn="just" eaLnBrk="1" hangingPunct="1">
              <a:lnSpc>
                <a:spcPct val="90000"/>
              </a:lnSpc>
              <a:spcBef>
                <a:spcPts val="1200"/>
              </a:spcBef>
              <a:buFontTx/>
              <a:buChar char="-"/>
            </a:pPr>
            <a:r>
              <a:rPr lang="en-GB" altLang="sl-SI" sz="2800" dirty="0" smtClean="0"/>
              <a:t>Social security contributions</a:t>
            </a:r>
          </a:p>
          <a:p>
            <a:pPr marL="457200" indent="-457200" algn="just" eaLnBrk="1" hangingPunct="1">
              <a:lnSpc>
                <a:spcPct val="90000"/>
              </a:lnSpc>
              <a:spcBef>
                <a:spcPts val="1200"/>
              </a:spcBef>
              <a:buFontTx/>
              <a:buChar char="-"/>
            </a:pPr>
            <a:r>
              <a:rPr lang="en-GB" altLang="sl-SI" sz="2800" dirty="0" smtClean="0"/>
              <a:t>Taxes</a:t>
            </a:r>
            <a:endParaRPr lang="en-GB" altLang="sl-SI" sz="2800" dirty="0" smtClean="0"/>
          </a:p>
          <a:p>
            <a:pPr marL="457200" indent="-457200" algn="just" eaLnBrk="1" hangingPunct="1">
              <a:lnSpc>
                <a:spcPct val="90000"/>
              </a:lnSpc>
              <a:spcBef>
                <a:spcPts val="1200"/>
              </a:spcBef>
              <a:buFontTx/>
              <a:buChar char="-"/>
            </a:pPr>
            <a:r>
              <a:rPr lang="en-GB" altLang="sl-SI" sz="2800" dirty="0" smtClean="0"/>
              <a:t>Socially earmarked taxes</a:t>
            </a:r>
          </a:p>
          <a:p>
            <a:pPr marL="457200" indent="-457200" algn="just" eaLnBrk="1" hangingPunct="1">
              <a:lnSpc>
                <a:spcPct val="90000"/>
              </a:lnSpc>
              <a:spcBef>
                <a:spcPts val="1200"/>
              </a:spcBef>
              <a:buFontTx/>
              <a:buChar char="-"/>
            </a:pPr>
            <a:r>
              <a:rPr lang="en-GB" altLang="sl-SI" sz="2800" dirty="0" smtClean="0"/>
              <a:t>Role of EU and International Law</a:t>
            </a:r>
          </a:p>
          <a:p>
            <a:pPr marL="457200" indent="-457200" algn="just" eaLnBrk="1" hangingPunct="1">
              <a:lnSpc>
                <a:spcPct val="90000"/>
              </a:lnSpc>
              <a:spcBef>
                <a:spcPts val="1200"/>
              </a:spcBef>
              <a:buFontTx/>
              <a:buChar char="-"/>
            </a:pPr>
            <a:r>
              <a:rPr lang="en-GB" altLang="sl-SI" sz="2800" dirty="0" smtClean="0"/>
              <a:t>Social security and free movement </a:t>
            </a:r>
          </a:p>
          <a:p>
            <a:pPr eaLnBrk="1" hangingPunct="1">
              <a:lnSpc>
                <a:spcPct val="90000"/>
              </a:lnSpc>
            </a:pPr>
            <a:endParaRPr lang="en-GB" altLang="sl-SI" sz="2400" dirty="0" smtClean="0"/>
          </a:p>
        </p:txBody>
      </p:sp>
    </p:spTree>
    <p:extLst>
      <p:ext uri="{BB962C8B-B14F-4D97-AF65-F5344CB8AC3E}">
        <p14:creationId xmlns:p14="http://schemas.microsoft.com/office/powerpoint/2010/main" val="134605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4825" y="301625"/>
            <a:ext cx="7232650" cy="595313"/>
          </a:xfrm>
        </p:spPr>
        <p:txBody>
          <a:bodyPr lIns="100794" tIns="50397" rIns="100794" bIns="50397"/>
          <a:lstStyle/>
          <a:p>
            <a:pPr eaLnBrk="1" hangingPunct="1">
              <a:defRPr/>
            </a:pPr>
            <a:r>
              <a:rPr lang="en-GB" sz="3600" dirty="0" smtClean="0"/>
              <a:t>Basic Principles of Social Security Coordination</a:t>
            </a:r>
            <a:endParaRPr lang="en-GB" sz="36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4825" y="1768475"/>
            <a:ext cx="9067800" cy="5121275"/>
          </a:xfrm>
        </p:spPr>
        <p:txBody>
          <a:bodyPr lIns="100794" tIns="50397" rIns="100794" bIns="50397"/>
          <a:lstStyle/>
          <a:p>
            <a:pPr marL="457200" indent="-457200" eaLnBrk="1" hangingPunct="1">
              <a:lnSpc>
                <a:spcPct val="90000"/>
              </a:lnSpc>
              <a:spcBef>
                <a:spcPts val="1200"/>
              </a:spcBef>
              <a:buFontTx/>
              <a:buChar char="-"/>
            </a:pPr>
            <a:r>
              <a:rPr lang="en-GB" altLang="sl-SI" sz="2800" b="1" dirty="0" smtClean="0"/>
              <a:t>Equal </a:t>
            </a:r>
            <a:r>
              <a:rPr lang="en-GB" altLang="sl-SI" sz="2800" b="1" dirty="0" smtClean="0"/>
              <a:t>t</a:t>
            </a:r>
            <a:r>
              <a:rPr lang="en-GB" altLang="sl-SI" sz="2800" b="1" dirty="0" smtClean="0"/>
              <a:t>reatment </a:t>
            </a:r>
            <a:r>
              <a:rPr lang="en-GB" altLang="sl-SI" sz="2800" dirty="0" smtClean="0"/>
              <a:t>(MS citizenship)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200"/>
              </a:spcBef>
              <a:buFontTx/>
              <a:buChar char="-"/>
            </a:pPr>
            <a:r>
              <a:rPr lang="en-GB" altLang="sl-SI" sz="2800" b="1" dirty="0" smtClean="0"/>
              <a:t>Single </a:t>
            </a:r>
            <a:r>
              <a:rPr lang="en-GB" altLang="sl-SI" sz="2800" b="1" dirty="0" smtClean="0"/>
              <a:t>a</a:t>
            </a:r>
            <a:r>
              <a:rPr lang="en-GB" altLang="sl-SI" sz="2800" b="1" dirty="0" smtClean="0"/>
              <a:t>pplicable </a:t>
            </a:r>
            <a:r>
              <a:rPr lang="en-GB" altLang="sl-SI" sz="2800" b="1" dirty="0" smtClean="0"/>
              <a:t>l</a:t>
            </a:r>
            <a:r>
              <a:rPr lang="en-GB" altLang="sl-SI" sz="2800" b="1" dirty="0" smtClean="0"/>
              <a:t>egislation </a:t>
            </a:r>
            <a:r>
              <a:rPr lang="en-GB" altLang="sl-SI" sz="2800" dirty="0" smtClean="0"/>
              <a:t>(</a:t>
            </a:r>
            <a:r>
              <a:rPr lang="en-GB" altLang="sl-SI" sz="2800" i="1" dirty="0" smtClean="0"/>
              <a:t>lex loci laboris, lex loci domicilii</a:t>
            </a:r>
            <a:r>
              <a:rPr lang="en-GB" altLang="sl-SI" sz="2800" dirty="0" smtClean="0"/>
              <a:t>)</a:t>
            </a:r>
            <a:endParaRPr lang="en-GB" altLang="sl-SI" sz="2800" dirty="0" smtClean="0"/>
          </a:p>
          <a:p>
            <a:pPr marL="457200" indent="-457200" eaLnBrk="1" hangingPunct="1">
              <a:lnSpc>
                <a:spcPct val="90000"/>
              </a:lnSpc>
              <a:spcBef>
                <a:spcPts val="1200"/>
              </a:spcBef>
              <a:buFontTx/>
              <a:buChar char="-"/>
            </a:pPr>
            <a:r>
              <a:rPr lang="en-GB" altLang="sl-SI" sz="2800" b="1" dirty="0" smtClean="0"/>
              <a:t>Protection of acquired rights </a:t>
            </a:r>
            <a:r>
              <a:rPr lang="en-GB" altLang="sl-SI" sz="2800" dirty="0" smtClean="0"/>
              <a:t>(export of benefits)</a:t>
            </a:r>
            <a:endParaRPr lang="en-GB" altLang="sl-SI" sz="2800" dirty="0" smtClean="0"/>
          </a:p>
          <a:p>
            <a:pPr marL="457200" indent="-457200" eaLnBrk="1" hangingPunct="1">
              <a:lnSpc>
                <a:spcPct val="90000"/>
              </a:lnSpc>
              <a:spcBef>
                <a:spcPts val="1200"/>
              </a:spcBef>
              <a:buFontTx/>
              <a:buChar char="-"/>
            </a:pPr>
            <a:r>
              <a:rPr lang="en-GB" altLang="sl-SI" sz="2800" b="1" dirty="0" smtClean="0"/>
              <a:t>Protection of rights in the course of acquisition </a:t>
            </a:r>
            <a:r>
              <a:rPr lang="en-GB" altLang="sl-SI" sz="2800" dirty="0" smtClean="0"/>
              <a:t>(aggregation of periods</a:t>
            </a:r>
            <a:r>
              <a:rPr lang="en-GB" altLang="sl-SI" sz="2800" dirty="0" smtClean="0"/>
              <a:t> and recognition of facts)</a:t>
            </a:r>
            <a:endParaRPr lang="en-GB" altLang="sl-SI" sz="2800" dirty="0" smtClean="0"/>
          </a:p>
          <a:p>
            <a:pPr marL="457200" indent="-457200" eaLnBrk="1" hangingPunct="1">
              <a:lnSpc>
                <a:spcPct val="90000"/>
              </a:lnSpc>
              <a:spcBef>
                <a:spcPts val="1200"/>
              </a:spcBef>
              <a:buFontTx/>
              <a:buChar char="-"/>
            </a:pPr>
            <a:r>
              <a:rPr lang="en-GB" altLang="sl-SI" sz="2800" b="1" dirty="0" smtClean="0"/>
              <a:t>Good administrative cooperation</a:t>
            </a:r>
            <a:endParaRPr lang="en-GB" altLang="sl-SI" sz="2800" b="1" dirty="0" smtClean="0"/>
          </a:p>
          <a:p>
            <a:pPr eaLnBrk="1" hangingPunct="1">
              <a:lnSpc>
                <a:spcPct val="90000"/>
              </a:lnSpc>
            </a:pPr>
            <a:endParaRPr lang="en-GB" altLang="sl-SI" sz="2400" dirty="0" smtClean="0"/>
          </a:p>
        </p:txBody>
      </p:sp>
    </p:spTree>
    <p:extLst>
      <p:ext uri="{BB962C8B-B14F-4D97-AF65-F5344CB8AC3E}">
        <p14:creationId xmlns:p14="http://schemas.microsoft.com/office/powerpoint/2010/main" val="91454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4825" y="301625"/>
            <a:ext cx="7232650" cy="595313"/>
          </a:xfrm>
        </p:spPr>
        <p:txBody>
          <a:bodyPr lIns="100794" tIns="50397" rIns="100794" bIns="50397"/>
          <a:lstStyle/>
          <a:p>
            <a:pPr eaLnBrk="1" hangingPunct="1">
              <a:defRPr/>
            </a:pPr>
            <a:r>
              <a:rPr lang="en-GB" sz="3600" dirty="0" smtClean="0"/>
              <a:t>Special Rules</a:t>
            </a:r>
            <a:endParaRPr lang="en-GB" sz="36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4825" y="1768475"/>
            <a:ext cx="9067800" cy="5121275"/>
          </a:xfrm>
        </p:spPr>
        <p:txBody>
          <a:bodyPr lIns="100794" tIns="50397" rIns="100794" bIns="50397"/>
          <a:lstStyle/>
          <a:p>
            <a:pPr marL="457200" indent="-457200" eaLnBrk="1" hangingPunct="1">
              <a:lnSpc>
                <a:spcPct val="90000"/>
              </a:lnSpc>
              <a:spcBef>
                <a:spcPts val="1200"/>
              </a:spcBef>
              <a:buFontTx/>
              <a:buChar char="-"/>
            </a:pPr>
            <a:r>
              <a:rPr lang="en-GB" altLang="sl-SI" sz="2800" b="1" dirty="0" smtClean="0"/>
              <a:t>Posted workers </a:t>
            </a:r>
            <a:r>
              <a:rPr lang="en-GB" altLang="sl-SI" sz="2800" dirty="0" smtClean="0"/>
              <a:t>(</a:t>
            </a:r>
            <a:r>
              <a:rPr lang="en-GB" altLang="sl-SI" sz="2800" i="1" dirty="0" smtClean="0"/>
              <a:t>lex loci laboris</a:t>
            </a:r>
            <a:r>
              <a:rPr lang="en-GB" altLang="sl-SI" sz="2800" dirty="0" smtClean="0"/>
              <a:t>?)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200"/>
              </a:spcBef>
              <a:buFontTx/>
              <a:buChar char="-"/>
            </a:pPr>
            <a:r>
              <a:rPr lang="en-GB" altLang="sl-SI" sz="2800" b="1" dirty="0" smtClean="0"/>
              <a:t>Frontier workers </a:t>
            </a:r>
            <a:r>
              <a:rPr lang="en-GB" altLang="sl-SI" sz="2800" dirty="0" smtClean="0"/>
              <a:t>(</a:t>
            </a:r>
            <a:r>
              <a:rPr lang="en-GB" altLang="sl-SI" sz="2800" i="1" dirty="0" smtClean="0"/>
              <a:t>lex loci laboris</a:t>
            </a:r>
            <a:r>
              <a:rPr lang="en-GB" altLang="sl-SI" sz="2800" dirty="0" smtClean="0"/>
              <a:t>?)</a:t>
            </a:r>
            <a:endParaRPr lang="en-GB" altLang="sl-SI" sz="2800" dirty="0" smtClean="0"/>
          </a:p>
          <a:p>
            <a:pPr marL="457200" indent="-457200" eaLnBrk="1" hangingPunct="1">
              <a:lnSpc>
                <a:spcPct val="90000"/>
              </a:lnSpc>
              <a:spcBef>
                <a:spcPts val="1200"/>
              </a:spcBef>
              <a:buFontTx/>
              <a:buChar char="-"/>
            </a:pPr>
            <a:r>
              <a:rPr lang="en-GB" altLang="sl-SI" sz="2800" b="1" dirty="0" smtClean="0"/>
              <a:t>Simultaneous activities </a:t>
            </a:r>
            <a:r>
              <a:rPr lang="en-GB" altLang="sl-SI" sz="2800" dirty="0" smtClean="0"/>
              <a:t>(</a:t>
            </a:r>
            <a:r>
              <a:rPr lang="en-GB" altLang="sl-SI" sz="2800" i="1" dirty="0" smtClean="0"/>
              <a:t>lex loci laboris</a:t>
            </a:r>
            <a:r>
              <a:rPr lang="en-GB" altLang="sl-SI" sz="2800" dirty="0" smtClean="0"/>
              <a:t>?)</a:t>
            </a:r>
            <a:endParaRPr lang="en-GB" altLang="sl-SI" sz="2800" dirty="0" smtClean="0"/>
          </a:p>
          <a:p>
            <a:pPr marL="457200" indent="-457200" eaLnBrk="1" hangingPunct="1">
              <a:lnSpc>
                <a:spcPct val="90000"/>
              </a:lnSpc>
              <a:spcBef>
                <a:spcPts val="1200"/>
              </a:spcBef>
              <a:buFontTx/>
              <a:buChar char="-"/>
            </a:pPr>
            <a:r>
              <a:rPr lang="en-GB" altLang="sl-SI" sz="2800" b="1" dirty="0" smtClean="0"/>
              <a:t>Unemployment benefits </a:t>
            </a:r>
            <a:r>
              <a:rPr lang="en-GB" altLang="sl-SI" sz="2800" dirty="0" smtClean="0"/>
              <a:t>(limited exportation)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200"/>
              </a:spcBef>
              <a:buFontTx/>
              <a:buChar char="-"/>
            </a:pPr>
            <a:r>
              <a:rPr lang="en-GB" altLang="sl-SI" sz="2800" b="1" dirty="0" smtClean="0"/>
              <a:t>Remote work </a:t>
            </a:r>
            <a:r>
              <a:rPr lang="en-GB" altLang="sl-SI" sz="2800" dirty="0" smtClean="0"/>
              <a:t>(and COVID-19)?</a:t>
            </a:r>
            <a:endParaRPr lang="en-GB" altLang="sl-SI" sz="2800" b="1" dirty="0" smtClean="0"/>
          </a:p>
          <a:p>
            <a:pPr eaLnBrk="1" hangingPunct="1">
              <a:lnSpc>
                <a:spcPct val="90000"/>
              </a:lnSpc>
            </a:pPr>
            <a:endParaRPr lang="en-GB" altLang="sl-SI" sz="2400" dirty="0" smtClean="0"/>
          </a:p>
        </p:txBody>
      </p:sp>
    </p:spTree>
    <p:extLst>
      <p:ext uri="{BB962C8B-B14F-4D97-AF65-F5344CB8AC3E}">
        <p14:creationId xmlns:p14="http://schemas.microsoft.com/office/powerpoint/2010/main" val="344053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arissa-Design">
  <a:themeElements>
    <a:clrScheme name="Larissa-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-Design">
      <a:majorFont>
        <a:latin typeface="Verdana"/>
        <a:ea typeface="MS Gothic"/>
        <a:cs typeface=""/>
      </a:majorFont>
      <a:minorFont>
        <a:latin typeface="Verdana"/>
        <a:ea typeface="MS Gothic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1092</TotalTime>
  <Words>141</Words>
  <Application>Microsoft Office PowerPoint</Application>
  <PresentationFormat>Po meri</PresentationFormat>
  <Paragraphs>24</Paragraphs>
  <Slides>4</Slides>
  <Notes>3</Notes>
  <HiddenSlides>0</HiddenSlides>
  <MMClips>0</MMClips>
  <ScaleCrop>false</ScaleCrop>
  <HeadingPairs>
    <vt:vector size="6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4</vt:i4>
      </vt:variant>
    </vt:vector>
  </HeadingPairs>
  <TitlesOfParts>
    <vt:vector size="10" baseType="lpstr">
      <vt:lpstr>MS Gothic</vt:lpstr>
      <vt:lpstr>MS PGothic</vt:lpstr>
      <vt:lpstr>Arial</vt:lpstr>
      <vt:lpstr>Times New Roman</vt:lpstr>
      <vt:lpstr>Verdana</vt:lpstr>
      <vt:lpstr>1_Larissa-Design</vt:lpstr>
      <vt:lpstr>Social Security of (Highly) Mobile Workers in the EU</vt:lpstr>
      <vt:lpstr>Introduction </vt:lpstr>
      <vt:lpstr>Basic Principles of Social Security Coordination</vt:lpstr>
      <vt:lpstr>Special Rules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PF PPT template</dc:title>
  <dc:creator>Grega Strban</dc:creator>
  <dc:description>SINUS IKS d.o.o.</dc:description>
  <cp:lastModifiedBy>Mišič, Luka</cp:lastModifiedBy>
  <cp:revision>131</cp:revision>
  <cp:lastPrinted>2014-09-22T11:02:34Z</cp:lastPrinted>
  <dcterms:created xsi:type="dcterms:W3CDTF">2010-05-13T06:46:55Z</dcterms:created>
  <dcterms:modified xsi:type="dcterms:W3CDTF">2022-09-28T09:49:39Z</dcterms:modified>
</cp:coreProperties>
</file>