
<file path=[Content_Types].xml><?xml version="1.0" encoding="utf-8"?>
<Types xmlns="http://schemas.openxmlformats.org/package/2006/content-types">
  <Override PartName="/ppt/slideLayouts/slideLayout307.xml" ContentType="application/vnd.openxmlformats-officedocument.presentationml.slideLayout+xml"/>
  <Override PartName="/ppt/slideLayouts/slideLayout638.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332.xml" ContentType="application/vnd.openxmlformats-officedocument.presentationml.slideLayout+xml"/>
  <Override PartName="/ppt/slideLayouts/slideLayout477.xml" ContentType="application/vnd.openxmlformats-officedocument.presentationml.slideLayout+xml"/>
  <Override PartName="/ppt/slideLayouts/slideLayout663.xml" ContentType="application/vnd.openxmlformats-officedocument.presentationml.slideLayout+xml"/>
  <Override PartName="/ppt/slideLayouts/slideLayout2.xml" ContentType="application/vnd.openxmlformats-officedocument.presentationml.slideLayout+xml"/>
  <Override PartName="/ppt/slideLayouts/slideLayout171.xml" ContentType="application/vnd.openxmlformats-officedocument.presentationml.slideLayout+xml"/>
  <Override PartName="/ppt/slideLayouts/slideLayout408.xml" ContentType="application/vnd.openxmlformats-officedocument.presentationml.slideLayout+xml"/>
  <Override PartName="/ppt/slideLayouts/slideLayout739.xml" ContentType="application/vnd.openxmlformats-officedocument.presentationml.slideLayout+xml"/>
  <Default Extension="xml" ContentType="application/xml"/>
  <Override PartName="/ppt/slideLayouts/slideLayout24.xml" ContentType="application/vnd.openxmlformats-officedocument.presentationml.slideLayout+xml"/>
  <Override PartName="/ppt/slideLayouts/slideLayout247.xml" ContentType="application/vnd.openxmlformats-officedocument.presentationml.slideLayout+xml"/>
  <Override PartName="/ppt/slideLayouts/slideLayout578.xml" ContentType="application/vnd.openxmlformats-officedocument.presentationml.slideLayout+xml"/>
  <Override PartName="/ppt/slideLayouts/slideLayout102.xml" ContentType="application/vnd.openxmlformats-officedocument.presentationml.slideLayout+xml"/>
  <Override PartName="/ppt/slideLayouts/slideLayout433.xml" ContentType="application/vnd.openxmlformats-officedocument.presentationml.slideLayout+xml"/>
  <Override PartName="/ppt/slideMasters/slideMaster11.xml" ContentType="application/vnd.openxmlformats-officedocument.presentationml.slideMaster+xml"/>
  <Override PartName="/ppt/slideLayouts/slideLayout272.xml" ContentType="application/vnd.openxmlformats-officedocument.presentationml.slideLayout+xml"/>
  <Override PartName="/ppt/slideLayouts/slideLayout509.xml" ContentType="application/vnd.openxmlformats-officedocument.presentationml.slideLayout+xml"/>
  <Override PartName="/ppt/slideLayouts/slideLayout203.xml" ContentType="application/vnd.openxmlformats-officedocument.presentationml.slideLayout+xml"/>
  <Override PartName="/ppt/slideLayouts/slideLayout348.xml" ContentType="application/vnd.openxmlformats-officedocument.presentationml.slideLayout+xml"/>
  <Override PartName="/ppt/slideLayouts/slideLayout679.xml" ContentType="application/vnd.openxmlformats-officedocument.presentationml.slideLayout+xml"/>
  <Override PartName="/ppt/slideLayouts/slideLayout87.xml" ContentType="application/vnd.openxmlformats-officedocument.presentationml.slideLayout+xml"/>
  <Override PartName="/ppt/slideLayouts/slideLayout187.xml" ContentType="application/vnd.openxmlformats-officedocument.presentationml.slideLayout+xml"/>
  <Override PartName="/ppt/slideLayouts/slideLayout326.xml" ContentType="application/vnd.openxmlformats-officedocument.presentationml.slideLayout+xml"/>
  <Override PartName="/ppt/slideLayouts/slideLayout373.xml" ContentType="application/vnd.openxmlformats-officedocument.presentationml.slideLayout+xml"/>
  <Override PartName="/ppt/theme/theme10.xml" ContentType="application/vnd.openxmlformats-officedocument.theme+xml"/>
  <Override PartName="/ppt/slideLayouts/slideLayout534.xml" ContentType="application/vnd.openxmlformats-officedocument.presentationml.slideLayout+xml"/>
  <Override PartName="/ppt/slideLayouts/slideLayout581.xml" ContentType="application/vnd.openxmlformats-officedocument.presentationml.slideLayout+xml"/>
  <Override PartName="/ppt/slideLayouts/slideLayout720.xml" ContentType="application/vnd.openxmlformats-officedocument.presentationml.slideLayout+xml"/>
  <Override PartName="/ppt/slideLayouts/slideLayout118.xml" ContentType="application/vnd.openxmlformats-officedocument.presentationml.slideLayout+xml"/>
  <Override PartName="/ppt/slideLayouts/slideLayout165.xml" ContentType="application/vnd.openxmlformats-officedocument.presentationml.slideLayout+xml"/>
  <Override PartName="/ppt/slideLayouts/slideLayout512.xml" ContentType="application/vnd.openxmlformats-officedocument.presentationml.slideLayout+xml"/>
  <Override PartName="/ppt/slideLayouts/slideLayout657.xml" ContentType="application/vnd.openxmlformats-officedocument.presentationml.slideLayout+xml"/>
  <Default Extension="png" ContentType="image/png"/>
  <Override PartName="/ppt/slideLayouts/slideLayout18.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Layouts/slideLayout304.xml" ContentType="application/vnd.openxmlformats-officedocument.presentationml.slideLayout+xml"/>
  <Override PartName="/ppt/slideLayouts/slideLayout351.xml" ContentType="application/vnd.openxmlformats-officedocument.presentationml.slideLayout+xml"/>
  <Override PartName="/ppt/slideLayouts/slideLayout449.xml" ContentType="application/vnd.openxmlformats-officedocument.presentationml.slideLayout+xml"/>
  <Override PartName="/ppt/slideLayouts/slideLayout496.xml" ContentType="application/vnd.openxmlformats-officedocument.presentationml.slideLayout+xml"/>
  <Override PartName="/ppt/slideLayouts/slideLayout635.xml" ContentType="application/vnd.openxmlformats-officedocument.presentationml.slideLayout+xml"/>
  <Override PartName="/ppt/slideLayouts/slideLayout682.xml" ContentType="application/vnd.openxmlformats-officedocument.presentationml.slideLayout+xml"/>
  <Default Extension="emf" ContentType="image/x-emf"/>
  <Override PartName="/ppt/slideLayouts/slideLayout43.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Layouts/slideLayout288.xml" ContentType="application/vnd.openxmlformats-officedocument.presentationml.slideLayout+xml"/>
  <Override PartName="/ppt/slideLayouts/slideLayout427.xml" ContentType="application/vnd.openxmlformats-officedocument.presentationml.slideLayout+xml"/>
  <Override PartName="/ppt/slideLayouts/slideLayout474.xml" ContentType="application/vnd.openxmlformats-officedocument.presentationml.slideLayout+xml"/>
  <Override PartName="/ppt/slideLayouts/slideLayout219.xml" ContentType="application/vnd.openxmlformats-officedocument.presentationml.slideLayout+xml"/>
  <Override PartName="/ppt/slideLayouts/slideLayout266.xml" ContentType="application/vnd.openxmlformats-officedocument.presentationml.slideLayout+xml"/>
  <Override PartName="/ppt/slideLayouts/slideLayout597.xml" ContentType="application/vnd.openxmlformats-officedocument.presentationml.slideLayout+xml"/>
  <Override PartName="/ppt/slideLayouts/slideLayout613.xml" ContentType="application/vnd.openxmlformats-officedocument.presentationml.slideLayout+xml"/>
  <Override PartName="/ppt/slideLayouts/slideLayout660.xml" ContentType="application/vnd.openxmlformats-officedocument.presentationml.slideLayout+xml"/>
  <Override PartName="/ppt/slideLayouts/slideLayout21.xml" ContentType="application/vnd.openxmlformats-officedocument.presentationml.slideLayout+xml"/>
  <Override PartName="/ppt/slideLayouts/slideLayout121.xml" ContentType="application/vnd.openxmlformats-officedocument.presentationml.slideLayout+xml"/>
  <Override PartName="/ppt/slideLayouts/slideLayout389.xml" ContentType="application/vnd.openxmlformats-officedocument.presentationml.slideLayout+xml"/>
  <Override PartName="/ppt/slideLayouts/slideLayout405.xml" ContentType="application/vnd.openxmlformats-officedocument.presentationml.slideLayout+xml"/>
  <Override PartName="/ppt/slideLayouts/slideLayout452.xml" ContentType="application/vnd.openxmlformats-officedocument.presentationml.slideLayout+xml"/>
  <Override PartName="/ppt/slideLayouts/slideLayout736.xml" ContentType="application/vnd.openxmlformats-officedocument.presentationml.slideLayout+xml"/>
  <Override PartName="/ppt/slideLayouts/slideLayout244.xml" ContentType="application/vnd.openxmlformats-officedocument.presentationml.slideLayout+xml"/>
  <Override PartName="/ppt/slideLayouts/slideLayout291.xml" ContentType="application/vnd.openxmlformats-officedocument.presentationml.slideLayout+xml"/>
  <Override PartName="/ppt/slideLayouts/slideLayout430.xml" ContentType="application/vnd.openxmlformats-officedocument.presentationml.slideLayout+xml"/>
  <Override PartName="/ppt/slideLayouts/slideLayout528.xml" ContentType="application/vnd.openxmlformats-officedocument.presentationml.slideLayout+xml"/>
  <Override PartName="/ppt/slideLayouts/slideLayout575.xml" ContentType="application/vnd.openxmlformats-officedocument.presentationml.slideLayout+xml"/>
  <Override PartName="/ppt/slideLayouts/slideLayout714.xml" ContentType="application/vnd.openxmlformats-officedocument.presentationml.slideLayout+xml"/>
  <Override PartName="/ppt/slideLayouts/slideLayout222.xml" ContentType="application/vnd.openxmlformats-officedocument.presentationml.slideLayout+xml"/>
  <Override PartName="/ppt/slideLayouts/slideLayout367.xml" ContentType="application/vnd.openxmlformats-officedocument.presentationml.slideLayout+xml"/>
  <Override PartName="/ppt/slideLayouts/slideLayout506.xml" ContentType="application/vnd.openxmlformats-officedocument.presentationml.slideLayout+xml"/>
  <Override PartName="/ppt/slideLayouts/slideLayout553.xml" ContentType="application/vnd.openxmlformats-officedocument.presentationml.slideLayout+xml"/>
  <Override PartName="/ppt/slideLayouts/slideLayout698.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159.xml" ContentType="application/vnd.openxmlformats-officedocument.presentationml.slideLayout+xml"/>
  <Override PartName="/ppt/slideLayouts/slideLayout345.xml" ContentType="application/vnd.openxmlformats-officedocument.presentationml.slideLayout+xml"/>
  <Override PartName="/ppt/slideLayouts/slideLayout392.xml" ContentType="application/vnd.openxmlformats-officedocument.presentationml.slideLayout+xml"/>
  <Override PartName="/ppt/notesSlides/notesSlide4.xml" ContentType="application/vnd.openxmlformats-officedocument.presentationml.notesSlide+xml"/>
  <Override PartName="/ppt/slideLayouts/slideLayout137.xml" ContentType="application/vnd.openxmlformats-officedocument.presentationml.slideLayout+xml"/>
  <Override PartName="/ppt/slideLayouts/slideLayout184.xml" ContentType="application/vnd.openxmlformats-officedocument.presentationml.slideLayout+xml"/>
  <Override PartName="/ppt/slideLayouts/slideLayout200.xml" ContentType="application/vnd.openxmlformats-officedocument.presentationml.slideLayout+xml"/>
  <Override PartName="/ppt/slideLayouts/slideLayout531.xml" ContentType="application/vnd.openxmlformats-officedocument.presentationml.slideLayout+xml"/>
  <Override PartName="/ppt/slideLayouts/slideLayout629.xml" ContentType="application/vnd.openxmlformats-officedocument.presentationml.slideLayout+xml"/>
  <Override PartName="/ppt/slideLayouts/slideLayout676.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323.xml" ContentType="application/vnd.openxmlformats-officedocument.presentationml.slideLayout+xml"/>
  <Override PartName="/ppt/slideLayouts/slideLayout370.xml" ContentType="application/vnd.openxmlformats-officedocument.presentationml.slideLayout+xml"/>
  <Override PartName="/ppt/slideLayouts/slideLayout468.xml" ContentType="application/vnd.openxmlformats-officedocument.presentationml.slideLayout+xml"/>
  <Override PartName="/ppt/slideLayouts/slideLayout607.xml" ContentType="application/vnd.openxmlformats-officedocument.presentationml.slideLayout+xml"/>
  <Override PartName="/ppt/slideLayouts/slideLayout654.xml" ContentType="application/vnd.openxmlformats-officedocument.presentationml.slideLayout+xml"/>
  <Override PartName="/ppt/slideLayouts/slideLayout15.xml" ContentType="application/vnd.openxmlformats-officedocument.presentationml.slideLayout+xml"/>
  <Override PartName="/ppt/slideLayouts/slideLayout62.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301.xml" ContentType="application/vnd.openxmlformats-officedocument.presentationml.slideLayout+xml"/>
  <Override PartName="/ppt/slideLayouts/slideLayout446.xml" ContentType="application/vnd.openxmlformats-officedocument.presentationml.slideLayout+xml"/>
  <Override PartName="/ppt/slideLayouts/slideLayout493.xml" ContentType="application/vnd.openxmlformats-officedocument.presentationml.slideLayout+xml"/>
  <Override PartName="/ppt/slideLayouts/slideLayout140.xml" ContentType="application/vnd.openxmlformats-officedocument.presentationml.slideLayout+xml"/>
  <Override PartName="/ppt/slideLayouts/slideLayout238.xml" ContentType="application/vnd.openxmlformats-officedocument.presentationml.slideLayout+xml"/>
  <Override PartName="/ppt/slideLayouts/slideLayout285.xml" ContentType="application/vnd.openxmlformats-officedocument.presentationml.slideLayout+xml"/>
  <Override PartName="/ppt/slideLayouts/slideLayout569.xml" ContentType="application/vnd.openxmlformats-officedocument.presentationml.slideLayout+xml"/>
  <Override PartName="/ppt/slideLayouts/slideLayout632.xml" ContentType="application/vnd.openxmlformats-officedocument.presentationml.slideLayout+xml"/>
  <Override PartName="/ppt/slideLayouts/slideLayout40.xml" ContentType="application/vnd.openxmlformats-officedocument.presentationml.slideLayout+xml"/>
  <Override PartName="/ppt/slideLayouts/slideLayout424.xml" ContentType="application/vnd.openxmlformats-officedocument.presentationml.slideLayout+xml"/>
  <Override PartName="/ppt/slideLayouts/slideLayout471.xml" ContentType="application/vnd.openxmlformats-officedocument.presentationml.slideLayout+xml"/>
  <Override PartName="/ppt/slideLayouts/slideLayout610.xml" ContentType="application/vnd.openxmlformats-officedocument.presentationml.slideLayout+xml"/>
  <Override PartName="/ppt/slideLayouts/slideLayout708.xml" ContentType="application/vnd.openxmlformats-officedocument.presentationml.slideLayout+xml"/>
  <Override PartName="/ppt/slideLayouts/slideLayout216.xml" ContentType="application/vnd.openxmlformats-officedocument.presentationml.slideLayout+xml"/>
  <Override PartName="/ppt/slideLayouts/slideLayout263.xml" ContentType="application/vnd.openxmlformats-officedocument.presentationml.slideLayout+xml"/>
  <Override PartName="/ppt/slideLayouts/slideLayout402.xml" ContentType="application/vnd.openxmlformats-officedocument.presentationml.slideLayout+xml"/>
  <Override PartName="/ppt/slideLayouts/slideLayout547.xml" ContentType="application/vnd.openxmlformats-officedocument.presentationml.slideLayout+xml"/>
  <Override PartName="/ppt/slideLayouts/slideLayout594.xml" ContentType="application/vnd.openxmlformats-officedocument.presentationml.slideLayout+xml"/>
  <Override PartName="/ppt/slideLayouts/slideLayout733.xml" ContentType="application/vnd.openxmlformats-officedocument.presentationml.slideLayout+xml"/>
  <Override PartName="/ppt/slideLayouts/slideLayout241.xml" ContentType="application/vnd.openxmlformats-officedocument.presentationml.slideLayout+xml"/>
  <Override PartName="/ppt/slideLayouts/slideLayout339.xml" ContentType="application/vnd.openxmlformats-officedocument.presentationml.slideLayout+xml"/>
  <Override PartName="/ppt/slideLayouts/slideLayout386.xml" ContentType="application/vnd.openxmlformats-officedocument.presentationml.slideLayout+xml"/>
  <Override PartName="/ppt/slideLayouts/slideLayout525.xml" ContentType="application/vnd.openxmlformats-officedocument.presentationml.slideLayout+xml"/>
  <Override PartName="/ppt/slideLayouts/slideLayout572.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317.xml" ContentType="application/vnd.openxmlformats-officedocument.presentationml.slideLayout+xml"/>
  <Override PartName="/ppt/slideLayouts/slideLayout364.xml" ContentType="application/vnd.openxmlformats-officedocument.presentationml.slideLayout+xml"/>
  <Override PartName="/ppt/slideLayouts/slideLayout648.xml" ContentType="application/vnd.openxmlformats-officedocument.presentationml.slideLayout+xml"/>
  <Override PartName="/ppt/slideLayouts/slideLayout695.xml" ContentType="application/vnd.openxmlformats-officedocument.presentationml.slideLayout+xml"/>
  <Override PartName="/ppt/slideLayouts/slideLayout711.xml" ContentType="application/vnd.openxmlformats-officedocument.presentationml.slideLayout+xml"/>
  <Override PartName="/ppt/slideMasters/slideMaster2.xml" ContentType="application/vnd.openxmlformats-officedocument.presentationml.slideMaster+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487.xml" ContentType="application/vnd.openxmlformats-officedocument.presentationml.slideLayout+xml"/>
  <Override PartName="/ppt/slideLayouts/slideLayout503.xml" ContentType="application/vnd.openxmlformats-officedocument.presentationml.slideLayout+xml"/>
  <Override PartName="/ppt/slideLayouts/slideLayout550.xml" ContentType="application/vnd.openxmlformats-officedocument.presentationml.slideLayout+xml"/>
  <Override PartName="/ppt/notesSlides/notesSlide1.xml" ContentType="application/vnd.openxmlformats-officedocument.presentationml.notesSlide+xml"/>
  <Override PartName="/ppt/slideLayouts/slideLayout56.xml" ContentType="application/vnd.openxmlformats-officedocument.presentationml.slideLayout+xml"/>
  <Override PartName="/ppt/slideLayouts/slideLayout279.xml" ContentType="application/vnd.openxmlformats-officedocument.presentationml.slideLayout+xml"/>
  <Override PartName="/ppt/slideLayouts/slideLayout342.xml" ContentType="application/vnd.openxmlformats-officedocument.presentationml.slideLayout+xml"/>
  <Override PartName="/ppt/slideLayouts/slideLayout626.xml" ContentType="application/vnd.openxmlformats-officedocument.presentationml.slideLayout+xml"/>
  <Override PartName="/ppt/slideLayouts/slideLayout673.xml" ContentType="application/vnd.openxmlformats-officedocument.presentationml.slideLayout+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Layouts/slideLayout320.xml" ContentType="application/vnd.openxmlformats-officedocument.presentationml.slideLayout+xml"/>
  <Override PartName="/ppt/slideLayouts/slideLayout418.xml" ContentType="application/vnd.openxmlformats-officedocument.presentationml.slideLayout+xml"/>
  <Override PartName="/ppt/slideLayouts/slideLayout465.xml" ContentType="application/vnd.openxmlformats-officedocument.presentationml.slideLayout+xml"/>
  <Override PartName="/ppt/slideLayouts/slideLayout112.xml" ContentType="application/vnd.openxmlformats-officedocument.presentationml.slideLayout+xml"/>
  <Override PartName="/ppt/slideLayouts/slideLayout257.xml" ContentType="application/vnd.openxmlformats-officedocument.presentationml.slideLayout+xml"/>
  <Override PartName="/ppt/slideLayouts/slideLayout588.xml" ContentType="application/vnd.openxmlformats-officedocument.presentationml.slideLayout+xml"/>
  <Override PartName="/ppt/slideLayouts/slideLayout604.xml" ContentType="application/vnd.openxmlformats-officedocument.presentationml.slideLayout+xml"/>
  <Override PartName="/ppt/slideLayouts/slideLayout651.xml" ContentType="application/vnd.openxmlformats-officedocument.presentationml.slideLayout+xml"/>
  <Override PartName="/ppt/slideLayouts/slideLayout12.xml" ContentType="application/vnd.openxmlformats-officedocument.presentationml.slideLayout+xml"/>
  <Override PartName="/ppt/slideLayouts/slideLayout235.xml" ContentType="application/vnd.openxmlformats-officedocument.presentationml.slideLayout+xml"/>
  <Override PartName="/ppt/slideLayouts/slideLayout443.xml" ContentType="application/vnd.openxmlformats-officedocument.presentationml.slideLayout+xml"/>
  <Override PartName="/ppt/slideLayouts/slideLayout490.xml" ContentType="application/vnd.openxmlformats-officedocument.presentationml.slideLayout+xml"/>
  <Override PartName="/ppt/slideLayouts/slideLayout727.xml" ContentType="application/vnd.openxmlformats-officedocument.presentationml.slideLayout+xml"/>
  <Override PartName="/ppt/theme/theme17.xml" ContentType="application/vnd.openxmlformats-officedocument.theme+xml"/>
  <Override PartName="/ppt/slideLayouts/slideLayout282.xml" ContentType="application/vnd.openxmlformats-officedocument.presentationml.slideLayout+xml"/>
  <Override PartName="/ppt/slideLayouts/slideLayout421.xml" ContentType="application/vnd.openxmlformats-officedocument.presentationml.slideLayout+xml"/>
  <Override PartName="/ppt/slideLayouts/slideLayout519.xml" ContentType="application/vnd.openxmlformats-officedocument.presentationml.slideLayout+xml"/>
  <Override PartName="/ppt/slideLayouts/slideLayout566.xml" ContentType="application/vnd.openxmlformats-officedocument.presentationml.slideLayout+xml"/>
  <Override PartName="/ppt/slideLayouts/slideLayout705.xml" ContentType="application/vnd.openxmlformats-officedocument.presentationml.slideLayout+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slideLayouts/slideLayout358.xml" ContentType="application/vnd.openxmlformats-officedocument.presentationml.slideLayout+xml"/>
  <Override PartName="/ppt/theme/theme9.xml" ContentType="application/vnd.openxmlformats-officedocument.theme+xml"/>
  <Override PartName="/ppt/slideLayouts/slideLayout544.xml" ContentType="application/vnd.openxmlformats-officedocument.presentationml.slideLayout+xml"/>
  <Override PartName="/ppt/slideLayouts/slideLayout591.xml" ContentType="application/vnd.openxmlformats-officedocument.presentationml.slideLayout+xml"/>
  <Override PartName="/ppt/slideLayouts/slideLayout689.xml" ContentType="application/vnd.openxmlformats-officedocument.presentationml.slideLayout+xml"/>
  <Override PartName="/ppt/slideLayouts/slideLayout97.xml" ContentType="application/vnd.openxmlformats-officedocument.presentationml.slideLayout+xml"/>
  <Override PartName="/ppt/slideLayouts/slideLayout197.xml" ContentType="application/vnd.openxmlformats-officedocument.presentationml.slideLayout+xml"/>
  <Override PartName="/ppt/slideLayouts/slideLayout336.xml" ContentType="application/vnd.openxmlformats-officedocument.presentationml.slideLayout+xml"/>
  <Override PartName="/ppt/slideLayouts/slideLayout383.xml" ContentType="application/vnd.openxmlformats-officedocument.presentationml.slideLayout+xml"/>
  <Override PartName="/ppt/slideLayouts/slideLayout667.xml" ContentType="application/vnd.openxmlformats-officedocument.presentationml.slideLayout+xml"/>
  <Override PartName="/ppt/slideLayouts/slideLayout730.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Layouts/slideLayout459.xml" ContentType="application/vnd.openxmlformats-officedocument.presentationml.slideLayout+xml"/>
  <Override PartName="/ppt/slideLayouts/slideLayout522.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Layouts/slideLayout75.xml" ContentType="application/vnd.openxmlformats-officedocument.presentationml.slideLayout+xml"/>
  <Override PartName="/ppt/slideLayouts/slideLayout298.xml" ContentType="application/vnd.openxmlformats-officedocument.presentationml.slideLayout+xml"/>
  <Override PartName="/ppt/slideLayouts/slideLayout314.xml" ContentType="application/vnd.openxmlformats-officedocument.presentationml.slideLayout+xml"/>
  <Override PartName="/ppt/slideLayouts/slideLayout361.xml" ContentType="application/vnd.openxmlformats-officedocument.presentationml.slideLayout+xml"/>
  <Override PartName="/ppt/slideLayouts/slideLayout500.xml" ContentType="application/vnd.openxmlformats-officedocument.presentationml.slideLayout+xml"/>
  <Override PartName="/ppt/slideLayouts/slideLayout645.xml" ContentType="application/vnd.openxmlformats-officedocument.presentationml.slideLayout+xml"/>
  <Override PartName="/ppt/slideLayouts/slideLayout692.xml" ContentType="application/vnd.openxmlformats-officedocument.presentationml.slideLayout+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53.xml" ContentType="application/vnd.openxmlformats-officedocument.presentationml.slideLayout+xml"/>
  <Override PartName="/ppt/slideLayouts/slideLayout437.xml" ContentType="application/vnd.openxmlformats-officedocument.presentationml.slideLayout+xml"/>
  <Override PartName="/ppt/slideLayouts/slideLayout484.xml" ContentType="application/vnd.openxmlformats-officedocument.presentationml.slideLayout+xml"/>
  <Override PartName="/ppt/slideLayouts/slideLayout623.xml" ContentType="application/vnd.openxmlformats-officedocument.presentationml.slideLayout+xml"/>
  <Override PartName="/ppt/slideLayouts/slideLayout670.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Layouts/slideLayout276.xml" ContentType="application/vnd.openxmlformats-officedocument.presentationml.slideLayout+xml"/>
  <Override PartName="/ppt/slideLayouts/slideLayout415.xml" ContentType="application/vnd.openxmlformats-officedocument.presentationml.slideLayout+xml"/>
  <Override PartName="/ppt/slideLayouts/slideLayout462.xml" ContentType="application/vnd.openxmlformats-officedocument.presentationml.slideLayout+xml"/>
  <Override PartName="/ppt/slideMasters/slideMaster15.xml" ContentType="application/vnd.openxmlformats-officedocument.presentationml.slideMaster+xml"/>
  <Override PartName="/ppt/slideLayouts/slideLayout31.xml" ContentType="application/vnd.openxmlformats-officedocument.presentationml.slideLayout+xml"/>
  <Override PartName="/ppt/slideLayouts/slideLayout207.xml" ContentType="application/vnd.openxmlformats-officedocument.presentationml.slideLayout+xml"/>
  <Override PartName="/ppt/slideLayouts/slideLayout254.xml" ContentType="application/vnd.openxmlformats-officedocument.presentationml.slideLayout+xml"/>
  <Override PartName="/ppt/slideLayouts/slideLayout399.xml" ContentType="application/vnd.openxmlformats-officedocument.presentationml.slideLayout+xml"/>
  <Override PartName="/ppt/slideLayouts/slideLayout601.xml" ContentType="application/vnd.openxmlformats-officedocument.presentationml.slideLayout+xml"/>
  <Override PartName="/ppt/slideLayouts/slideLayout440.xml" ContentType="application/vnd.openxmlformats-officedocument.presentationml.slideLayout+xml"/>
  <Override PartName="/ppt/slideLayouts/slideLayout538.xml" ContentType="application/vnd.openxmlformats-officedocument.presentationml.slideLayout+xml"/>
  <Override PartName="/ppt/slideLayouts/slideLayout585.xml" ContentType="application/vnd.openxmlformats-officedocument.presentationml.slideLayout+xml"/>
  <Override PartName="/ppt/theme/theme14.xml" ContentType="application/vnd.openxmlformats-officedocument.theme+xml"/>
  <Override PartName="/ppt/slideLayouts/slideLayout724.xml" ContentType="application/vnd.openxmlformats-officedocument.presentationml.slideLayout+xml"/>
  <Override PartName="/ppt/slideLayouts/slideLayout232.xml" ContentType="application/vnd.openxmlformats-officedocument.presentationml.slideLayout+xml"/>
  <Override PartName="/ppt/slideLayouts/slideLayout377.xml" ContentType="application/vnd.openxmlformats-officedocument.presentationml.slideLayout+xml"/>
  <Override PartName="/ppt/slideLayouts/slideLayout516.xml" ContentType="application/vnd.openxmlformats-officedocument.presentationml.slideLayout+xml"/>
  <Override PartName="/ppt/slideLayouts/slideLayout563.xml" ContentType="application/vnd.openxmlformats-officedocument.presentationml.slideLayout+xml"/>
  <Override PartName="/ppt/slideLayouts/slideLayout69.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theme/theme6.xml" ContentType="application/vnd.openxmlformats-officedocument.theme+xml"/>
  <Override PartName="/ppt/slideLayouts/slideLayout308.xml" ContentType="application/vnd.openxmlformats-officedocument.presentationml.slideLayout+xml"/>
  <Override PartName="/ppt/slideLayouts/slideLayout355.xml" ContentType="application/vnd.openxmlformats-officedocument.presentationml.slideLayout+xml"/>
  <Override PartName="/ppt/slideLayouts/slideLayout639.xml" ContentType="application/vnd.openxmlformats-officedocument.presentationml.slideLayout+xml"/>
  <Override PartName="/ppt/slideLayouts/slideLayout686.xml" ContentType="application/vnd.openxmlformats-officedocument.presentationml.slideLayout+xml"/>
  <Override PartName="/ppt/slideLayouts/slideLayout702.xml" ContentType="application/vnd.openxmlformats-officedocument.presentationml.slideLayout+xml"/>
  <Default Extension="bin" ContentType="application/vnd.openxmlformats-officedocument.oleObject"/>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Layouts/slideLayout478.xml" ContentType="application/vnd.openxmlformats-officedocument.presentationml.slideLayout+xml"/>
  <Override PartName="/ppt/slideLayouts/slideLayout541.xml" ContentType="application/vnd.openxmlformats-officedocument.presentationml.slideLayout+xml"/>
  <Override PartName="/ppt/slideLayouts/slideLayout47.xml" ContentType="application/vnd.openxmlformats-officedocument.presentationml.slideLayout+xml"/>
  <Override PartName="/ppt/slideLayouts/slideLayout94.xml" ContentType="application/vnd.openxmlformats-officedocument.presentationml.slideLayout+xml"/>
  <Override PartName="/ppt/slideLayouts/slideLayout333.xml" ContentType="application/vnd.openxmlformats-officedocument.presentationml.slideLayout+xml"/>
  <Override PartName="/ppt/slideLayouts/slideLayout380.xml" ContentType="application/vnd.openxmlformats-officedocument.presentationml.slideLayout+xml"/>
  <Override PartName="/ppt/slideLayouts/slideLayout617.xml" ContentType="application/vnd.openxmlformats-officedocument.presentationml.slideLayout+xml"/>
  <Override PartName="/ppt/slideLayouts/slideLayout664.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25.xml" ContentType="application/vnd.openxmlformats-officedocument.presentationml.slideLayout+xml"/>
  <Override PartName="/ppt/slideLayouts/slideLayout172.xml" ContentType="application/vnd.openxmlformats-officedocument.presentationml.slideLayout+xml"/>
  <Override PartName="/ppt/slideLayouts/slideLayout311.xml" ContentType="application/vnd.openxmlformats-officedocument.presentationml.slideLayout+xml"/>
  <Override PartName="/ppt/slideLayouts/slideLayout409.xml" ContentType="application/vnd.openxmlformats-officedocument.presentationml.slideLayout+xml"/>
  <Override PartName="/ppt/slideLayouts/slideLayout456.xml" ContentType="application/vnd.openxmlformats-officedocument.presentationml.slideLayout+xml"/>
  <Override PartName="/ppt/slideLayouts/slideLayout642.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slideLayouts/slideLayout248.xml" ContentType="application/vnd.openxmlformats-officedocument.presentationml.slideLayout+xml"/>
  <Override PartName="/ppt/slideLayouts/slideLayout295.xml" ContentType="application/vnd.openxmlformats-officedocument.presentationml.slideLayout+xml"/>
  <Override PartName="/ppt/slideLayouts/slideLayout434.xml" ContentType="application/vnd.openxmlformats-officedocument.presentationml.slideLayout+xml"/>
  <Override PartName="/ppt/slideLayouts/slideLayout481.xml" ContentType="application/vnd.openxmlformats-officedocument.presentationml.slideLayout+xml"/>
  <Override PartName="/ppt/slideLayouts/slideLayout579.xml" ContentType="application/vnd.openxmlformats-officedocument.presentationml.slideLayout+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73.xml" ContentType="application/vnd.openxmlformats-officedocument.presentationml.slideLayout+xml"/>
  <Override PartName="/ppt/slideLayouts/slideLayout557.xml" ContentType="application/vnd.openxmlformats-officedocument.presentationml.slideLayout+xml"/>
  <Override PartName="/ppt/slideLayouts/slideLayout620.xml" ContentType="application/vnd.openxmlformats-officedocument.presentationml.slideLayout+xml"/>
  <Override PartName="/ppt/slideLayouts/slideLayout718.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349.xml" ContentType="application/vnd.openxmlformats-officedocument.presentationml.slideLayout+xml"/>
  <Override PartName="/ppt/slideLayouts/slideLayout396.xml" ContentType="application/vnd.openxmlformats-officedocument.presentationml.slideLayout+xml"/>
  <Override PartName="/ppt/slideLayouts/slideLayout412.xml" ContentType="application/vnd.openxmlformats-officedocument.presentationml.slideLayout+xml"/>
  <Override PartName="/ppt/slideLayouts/slideLayout743.xml" ContentType="application/vnd.openxmlformats-officedocument.presentationml.slideLayout+xml"/>
  <Override PartName="/ppt/slideLayouts/slideLayout188.xml" ContentType="application/vnd.openxmlformats-officedocument.presentationml.slideLayout+xml"/>
  <Override PartName="/ppt/slideLayouts/slideLayout204.xml" ContentType="application/vnd.openxmlformats-officedocument.presentationml.slideLayout+xml"/>
  <Override PartName="/ppt/slideLayouts/slideLayout251.xml" ContentType="application/vnd.openxmlformats-officedocument.presentationml.slideLayout+xml"/>
  <Override PartName="/ppt/slideLayouts/slideLayout535.xml" ContentType="application/vnd.openxmlformats-officedocument.presentationml.slideLayout+xml"/>
  <Override PartName="/ppt/slideLayouts/slideLayout582.xml" ContentType="application/vnd.openxmlformats-officedocument.presentationml.slideLayout+xml"/>
  <Override PartName="/ppt/slideLayouts/slideLayout88.xml" ContentType="application/vnd.openxmlformats-officedocument.presentationml.slideLayout+xml"/>
  <Override PartName="/ppt/slideLayouts/slideLayout327.xml" ContentType="application/vnd.openxmlformats-officedocument.presentationml.slideLayout+xml"/>
  <Override PartName="/ppt/slideLayouts/slideLayout374.xml" ContentType="application/vnd.openxmlformats-officedocument.presentationml.slideLayout+xml"/>
  <Override PartName="/ppt/theme/theme11.xml" ContentType="application/vnd.openxmlformats-officedocument.theme+xml"/>
  <Override PartName="/ppt/slideLayouts/slideLayout658.xml" ContentType="application/vnd.openxmlformats-officedocument.presentationml.slideLayout+xml"/>
  <Override PartName="/ppt/slideLayouts/slideLayout721.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Layouts/slideLayout497.xml" ContentType="application/vnd.openxmlformats-officedocument.presentationml.slideLayout+xml"/>
  <Override PartName="/ppt/slideLayouts/slideLayout513.xml" ContentType="application/vnd.openxmlformats-officedocument.presentationml.slideLayout+xml"/>
  <Override PartName="/ppt/slideLayouts/slideLayout560.xml" ContentType="application/vnd.openxmlformats-officedocument.presentationml.slideLayout+xml"/>
  <Override PartName="/ppt/theme/theme3.xml" ContentType="application/vnd.openxmlformats-officedocument.theme+xml"/>
  <Override PartName="/ppt/slideLayouts/slideLayout289.xml" ContentType="application/vnd.openxmlformats-officedocument.presentationml.slideLayout+xml"/>
  <Override PartName="/ppt/slideLayouts/slideLayout305.xml" ContentType="application/vnd.openxmlformats-officedocument.presentationml.slideLayout+xml"/>
  <Override PartName="/ppt/slideLayouts/slideLayout352.xml" ContentType="application/vnd.openxmlformats-officedocument.presentationml.slideLayout+xml"/>
  <Override PartName="/ppt/slideLayouts/slideLayout636.xml" ContentType="application/vnd.openxmlformats-officedocument.presentationml.slideLayout+xml"/>
  <Override PartName="/ppt/slideLayouts/slideLayout683.xml" ContentType="application/vnd.openxmlformats-officedocument.presentationml.slideLayout+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44.xml" ContentType="application/vnd.openxmlformats-officedocument.presentationml.slideLayout+xml"/>
  <Override PartName="/ppt/slideLayouts/slideLayout191.xml" ContentType="application/vnd.openxmlformats-officedocument.presentationml.slideLayout+xml"/>
  <Override PartName="/ppt/slideLayouts/slideLayout330.xml" ContentType="application/vnd.openxmlformats-officedocument.presentationml.slideLayout+xml"/>
  <Override PartName="/ppt/slideLayouts/slideLayout428.xml" ContentType="application/vnd.openxmlformats-officedocument.presentationml.slideLayout+xml"/>
  <Override PartName="/ppt/slideLayouts/slideLayout475.xml" ContentType="application/vnd.openxmlformats-officedocument.presentationml.slideLayout+xml"/>
  <Override PartName="/ppt/slideLayouts/slideLayout614.xml" ContentType="application/vnd.openxmlformats-officedocument.presentationml.slideLayout+xml"/>
  <Override PartName="/ppt/slideLayouts/slideLayout661.xml" ContentType="application/vnd.openxmlformats-officedocument.presentationml.slideLayout+xml"/>
  <Override PartName="/ppt/slideLayouts/slideLayout22.xml" ContentType="application/vnd.openxmlformats-officedocument.presentationml.slideLayout+xml"/>
  <Override PartName="/ppt/slideLayouts/slideLayout122.xml" ContentType="application/vnd.openxmlformats-officedocument.presentationml.slideLayout+xml"/>
  <Override PartName="/ppt/slideLayouts/slideLayout267.xml" ContentType="application/vnd.openxmlformats-officedocument.presentationml.slideLayout+xml"/>
  <Override PartName="/ppt/slideLayouts/slideLayout406.xml" ContentType="application/vnd.openxmlformats-officedocument.presentationml.slideLayout+xml"/>
  <Override PartName="/ppt/slideLayouts/slideLayout453.xml" ContentType="application/vnd.openxmlformats-officedocument.presentationml.slideLayout+xml"/>
  <Override PartName="/ppt/slideLayouts/slideLayout598.xml" ContentType="application/vnd.openxmlformats-officedocument.presentationml.slideLayout+xml"/>
  <Override PartName="/ppt/slideLayouts/slideLayout737.xml" ContentType="application/vnd.openxmlformats-officedocument.presentationml.slideLayout+xml"/>
  <Override PartName="/ppt/slideLayouts/slideLayout245.xml" ContentType="application/vnd.openxmlformats-officedocument.presentationml.slideLayout+xml"/>
  <Override PartName="/ppt/slideLayouts/slideLayout292.xml" ContentType="application/vnd.openxmlformats-officedocument.presentationml.slideLayout+xml"/>
  <Override PartName="/ppt/slideLayouts/slideLayout529.xml" ContentType="application/vnd.openxmlformats-officedocument.presentationml.slideLayout+xml"/>
  <Override PartName="/ppt/slideLayouts/slideLayout576.xml" ContentType="application/vnd.openxmlformats-officedocument.presentationml.slideLayout+xml"/>
  <Override PartName="/ppt/slideLayouts/slideLayout100.xml" ContentType="application/vnd.openxmlformats-officedocument.presentationml.slideLayout+xml"/>
  <Override PartName="/ppt/slideLayouts/slideLayout368.xml" ContentType="application/vnd.openxmlformats-officedocument.presentationml.slideLayout+xml"/>
  <Override PartName="/ppt/slideLayouts/slideLayout431.xml" ContentType="application/vnd.openxmlformats-officedocument.presentationml.slideLayout+xml"/>
  <Override PartName="/ppt/slideLayouts/slideLayout715.xml" ContentType="application/vnd.openxmlformats-officedocument.presentationml.slideLayout+xml"/>
  <Override PartName="/ppt/slideMasters/slideMaster6.xml" ContentType="application/vnd.openxmlformats-officedocument.presentationml.slideMaster+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507.xml" ContentType="application/vnd.openxmlformats-officedocument.presentationml.slideLayout+xml"/>
  <Override PartName="/ppt/slideLayouts/slideLayout554.xml" ContentType="application/vnd.openxmlformats-officedocument.presentationml.slideLayout+xml"/>
  <Override PartName="/ppt/slideLayouts/slideLayout699.xml" ContentType="application/vnd.openxmlformats-officedocument.presentationml.slideLayout+xml"/>
  <Override PartName="/ppt/slideLayouts/slideLayout740.xml" ContentType="application/vnd.openxmlformats-officedocument.presentationml.slideLayout+xml"/>
  <Override PartName="/ppt/slideLayouts/slideLayout201.xml" ContentType="application/vnd.openxmlformats-officedocument.presentationml.slideLayout+xml"/>
  <Override PartName="/ppt/slideLayouts/slideLayout346.xml" ContentType="application/vnd.openxmlformats-officedocument.presentationml.slideLayout+xml"/>
  <Override PartName="/ppt/slideLayouts/slideLayout393.xml" ContentType="application/vnd.openxmlformats-officedocument.presentationml.slideLayout+xml"/>
  <Override PartName="/ppt/slideLayouts/slideLayout532.xml" ContentType="application/vnd.openxmlformats-officedocument.presentationml.slideLayout+xml"/>
  <Override PartName="/ppt/slideLayouts/slideLayout677.xml" ContentType="application/vnd.openxmlformats-officedocument.presentationml.slideLayout+xml"/>
  <Override PartName="/ppt/notesSlides/notesSlide5.xml" ContentType="application/vnd.openxmlformats-officedocument.presentationml.notesSlide+xml"/>
  <Override PartName="/ppt/slideLayouts/slideLayout38.xml" ContentType="application/vnd.openxmlformats-officedocument.presentationml.slideLayout+xml"/>
  <Override PartName="/ppt/slideLayouts/slideLayout85.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Layouts/slideLayout324.xml" ContentType="application/vnd.openxmlformats-officedocument.presentationml.slideLayout+xml"/>
  <Override PartName="/ppt/slideLayouts/slideLayout371.xml" ContentType="application/vnd.openxmlformats-officedocument.presentationml.slideLayout+xml"/>
  <Override PartName="/ppt/slideLayouts/slideLayout469.xml" ContentType="application/vnd.openxmlformats-officedocument.presentationml.slideLayout+xml"/>
  <Override PartName="/ppt/slideLayouts/slideLayout116.xml" ContentType="application/vnd.openxmlformats-officedocument.presentationml.slideLayout+xml"/>
  <Override PartName="/ppt/slideLayouts/slideLayout163.xml" ContentType="application/vnd.openxmlformats-officedocument.presentationml.slideLayout+xml"/>
  <Override PartName="/ppt/slideLayouts/slideLayout510.xml" ContentType="application/vnd.openxmlformats-officedocument.presentationml.slideLayout+xml"/>
  <Override PartName="/ppt/slideLayouts/slideLayout608.xml" ContentType="application/vnd.openxmlformats-officedocument.presentationml.slideLayout+xml"/>
  <Override PartName="/ppt/slideLayouts/slideLayout655.xml" ContentType="application/vnd.openxmlformats-officedocument.presentationml.slideLayout+xml"/>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slideLayouts/slideLayout302.xml" ContentType="application/vnd.openxmlformats-officedocument.presentationml.slideLayout+xml"/>
  <Override PartName="/ppt/slideLayouts/slideLayout447.xml" ContentType="application/vnd.openxmlformats-officedocument.presentationml.slideLayout+xml"/>
  <Override PartName="/ppt/slideLayouts/slideLayout494.xml" ContentType="application/vnd.openxmlformats-officedocument.presentationml.slideLayout+xml"/>
  <Override PartName="/ppt/slideLayouts/slideLayout633.xml" ContentType="application/vnd.openxmlformats-officedocument.presentationml.slideLayout+xml"/>
  <Override PartName="/ppt/slideLayouts/slideLayout680.xml" ContentType="application/vnd.openxmlformats-officedocument.presentationml.slideLayout+xml"/>
  <Override PartName="/ppt/slideLayouts/slideLayout41.xml" ContentType="application/vnd.openxmlformats-officedocument.presentationml.slideLayout+xml"/>
  <Override PartName="/ppt/slideLayouts/slideLayout141.xml" ContentType="application/vnd.openxmlformats-officedocument.presentationml.slideLayout+xml"/>
  <Override PartName="/ppt/slideLayouts/slideLayout239.xml" ContentType="application/vnd.openxmlformats-officedocument.presentationml.slideLayout+xml"/>
  <Override PartName="/ppt/slideLayouts/slideLayout286.xml" ContentType="application/vnd.openxmlformats-officedocument.presentationml.slideLayout+xml"/>
  <Override PartName="/ppt/slideLayouts/slideLayout425.xml" ContentType="application/vnd.openxmlformats-officedocument.presentationml.slideLayout+xml"/>
  <Override PartName="/ppt/slideLayouts/slideLayout472.xml" ContentType="application/vnd.openxmlformats-officedocument.presentationml.slideLayout+xml"/>
  <Override PartName="/ppt/slideLayouts/slideLayout709.xml" ContentType="application/vnd.openxmlformats-officedocument.presentationml.slideLayout+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slideLayouts/slideLayout548.xml" ContentType="application/vnd.openxmlformats-officedocument.presentationml.slideLayout+xml"/>
  <Override PartName="/ppt/slideLayouts/slideLayout595.xml" ContentType="application/vnd.openxmlformats-officedocument.presentationml.slideLayout+xml"/>
  <Override PartName="/ppt/slideLayouts/slideLayout611.xml" ContentType="application/vnd.openxmlformats-officedocument.presentationml.slideLayout+xml"/>
  <Override PartName="/ppt/slideLayouts/slideLayout387.xml" ContentType="application/vnd.openxmlformats-officedocument.presentationml.slideLayout+xml"/>
  <Override PartName="/ppt/slideLayouts/slideLayout403.xml" ContentType="application/vnd.openxmlformats-officedocument.presentationml.slideLayout+xml"/>
  <Override PartName="/ppt/slideLayouts/slideLayout450.xml" ContentType="application/vnd.openxmlformats-officedocument.presentationml.slideLayout+xml"/>
  <Override PartName="/ppt/slideLayouts/slideLayout734.xml" ContentType="application/vnd.openxmlformats-officedocument.presentationml.slideLayout+xml"/>
  <Override PartName="/ppt/slideLayouts/slideLayout179.xml" ContentType="application/vnd.openxmlformats-officedocument.presentationml.slideLayout+xml"/>
  <Override PartName="/ppt/slideLayouts/slideLayout242.xml" ContentType="application/vnd.openxmlformats-officedocument.presentationml.slideLayout+xml"/>
  <Override PartName="/ppt/slideLayouts/slideLayout526.xml" ContentType="application/vnd.openxmlformats-officedocument.presentationml.slideLayout+xml"/>
  <Override PartName="/ppt/slideLayouts/slideLayout573.xml" ContentType="application/vnd.openxmlformats-officedocument.presentationml.slideLayout+xml"/>
  <Override PartName="/ppt/slideLayouts/slideLayout712.xml" ContentType="application/vnd.openxmlformats-officedocument.presentationml.slideLayout+xml"/>
  <Override PartName="/ppt/slides/slide8.xml" ContentType="application/vnd.openxmlformats-officedocument.presentationml.slide+xml"/>
  <Override PartName="/ppt/slideLayouts/slideLayout79.xml" ContentType="application/vnd.openxmlformats-officedocument.presentationml.slideLayout+xml"/>
  <Override PartName="/ppt/slideLayouts/slideLayout220.xml" ContentType="application/vnd.openxmlformats-officedocument.presentationml.slideLayout+xml"/>
  <Override PartName="/ppt/slideLayouts/slideLayout318.xml" ContentType="application/vnd.openxmlformats-officedocument.presentationml.slideLayout+xml"/>
  <Override PartName="/ppt/slideLayouts/slideLayout365.xml" ContentType="application/vnd.openxmlformats-officedocument.presentationml.slideLayout+xml"/>
  <Override PartName="/ppt/slideLayouts/slideLayout504.xml" ContentType="application/vnd.openxmlformats-officedocument.presentationml.slideLayout+xml"/>
  <Override PartName="/ppt/slideLayouts/slideLayout551.xml" ContentType="application/vnd.openxmlformats-officedocument.presentationml.slideLayout+xml"/>
  <Override PartName="/ppt/slideLayouts/slideLayout649.xml" ContentType="application/vnd.openxmlformats-officedocument.presentationml.slideLayout+xml"/>
  <Override PartName="/ppt/slideLayouts/slideLayout696.xml" ContentType="application/vnd.openxmlformats-officedocument.presentationml.slideLayout+xml"/>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slideLayouts/slideLayout343.xml" ContentType="application/vnd.openxmlformats-officedocument.presentationml.slideLayout+xml"/>
  <Override PartName="/ppt/slideLayouts/slideLayout390.xml" ContentType="application/vnd.openxmlformats-officedocument.presentationml.slideLayout+xml"/>
  <Override PartName="/ppt/slideLayouts/slideLayout488.xml" ContentType="application/vnd.openxmlformats-officedocument.presentationml.slideLayout+xml"/>
  <Override PartName="/ppt/notesSlides/notesSlide2.xml" ContentType="application/vnd.openxmlformats-officedocument.presentationml.notes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Layouts/slideLayout627.xml" ContentType="application/vnd.openxmlformats-officedocument.presentationml.slideLayout+xml"/>
  <Override PartName="/ppt/slideLayouts/slideLayout674.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Layouts/slideLayout321.xml" ContentType="application/vnd.openxmlformats-officedocument.presentationml.slideLayout+xml"/>
  <Override PartName="/ppt/slideLayouts/slideLayout419.xml" ContentType="application/vnd.openxmlformats-officedocument.presentationml.slideLayout+xml"/>
  <Override PartName="/ppt/slideLayouts/slideLayout466.xml" ContentType="application/vnd.openxmlformats-officedocument.presentationml.slideLayout+xml"/>
  <Override PartName="/ppt/slideLayouts/slideLayout605.xml" ContentType="application/vnd.openxmlformats-officedocument.presentationml.slideLayout+xml"/>
  <Override PartName="/ppt/slideLayouts/slideLayout652.xml" ContentType="application/vnd.openxmlformats-officedocument.presentationml.slideLayout+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slideLayouts/slideLayout444.xml" ContentType="application/vnd.openxmlformats-officedocument.presentationml.slideLayout+xml"/>
  <Override PartName="/ppt/slideLayouts/slideLayout491.xml" ContentType="application/vnd.openxmlformats-officedocument.presentationml.slideLayout+xml"/>
  <Override PartName="/ppt/slideLayouts/slideLayout589.xml" ContentType="application/vnd.openxmlformats-officedocument.presentationml.slideLayout+xml"/>
  <Override PartName="/ppt/slideLayouts/slideLayout728.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Layouts/slideLayout567.xml" ContentType="application/vnd.openxmlformats-officedocument.presentationml.slideLayout+xml"/>
  <Override PartName="/ppt/slideLayouts/slideLayout630.xml" ContentType="application/vnd.openxmlformats-officedocument.presentationml.slideLayout+xml"/>
  <Override PartName="/ppt/slideLayouts/slideLayout359.xml" ContentType="application/vnd.openxmlformats-officedocument.presentationml.slideLayout+xml"/>
  <Override PartName="/ppt/slideLayouts/slideLayout422.xml" ContentType="application/vnd.openxmlformats-officedocument.presentationml.slideLayout+xml"/>
  <Override PartName="/ppt/slideLayouts/slideLayout706.xml" ContentType="application/vnd.openxmlformats-officedocument.presentationml.slideLayout+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slideLayouts/slideLayout261.xml" ContentType="application/vnd.openxmlformats-officedocument.presentationml.slideLayout+xml"/>
  <Override PartName="/ppt/slideLayouts/slideLayout400.xml" ContentType="application/vnd.openxmlformats-officedocument.presentationml.slideLayout+xml"/>
  <Override PartName="/ppt/slideLayouts/slideLayout545.xml" ContentType="application/vnd.openxmlformats-officedocument.presentationml.slideLayout+xml"/>
  <Override PartName="/ppt/slideLayouts/slideLayout592.xml" ContentType="application/vnd.openxmlformats-officedocument.presentationml.slideLayout+xml"/>
  <Override PartName="/ppt/slideLayouts/slideLayout731.xml" ContentType="application/vnd.openxmlformats-officedocument.presentationml.slideLayout+xml"/>
  <Override PartName="/ppt/slideLayouts/slideLayout98.xml" ContentType="application/vnd.openxmlformats-officedocument.presentationml.slideLayout+xml"/>
  <Override PartName="/ppt/slideLayouts/slideLayout337.xml" ContentType="application/vnd.openxmlformats-officedocument.presentationml.slideLayout+xml"/>
  <Override PartName="/ppt/slideLayouts/slideLayout384.xml" ContentType="application/vnd.openxmlformats-officedocument.presentationml.slideLayout+xml"/>
  <Override PartName="/ppt/slideLayouts/slideLayout523.xml" ContentType="application/vnd.openxmlformats-officedocument.presentationml.slideLayout+xml"/>
  <Override PartName="/ppt/slideLayouts/slideLayout570.xml" ContentType="application/vnd.openxmlformats-officedocument.presentationml.slideLayout+xml"/>
  <Override PartName="/ppt/slideLayouts/slideLayout668.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ppt/slideLayouts/slideLayout315.xml" ContentType="application/vnd.openxmlformats-officedocument.presentationml.slideLayout+xml"/>
  <Override PartName="/ppt/slideLayouts/slideLayout362.xml" ContentType="application/vnd.openxmlformats-officedocument.presentationml.slideLayout+xml"/>
  <Override PartName="/ppt/slideLayouts/slideLayout646.xml" ContentType="application/vnd.openxmlformats-officedocument.presentationml.slideLayout+xml"/>
  <Override PartName="/ppt/slideLayouts/slideLayout693.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299.xml" ContentType="application/vnd.openxmlformats-officedocument.presentationml.slideLayout+xml"/>
  <Override PartName="/ppt/slideLayouts/slideLayout438.xml" ContentType="application/vnd.openxmlformats-officedocument.presentationml.slideLayout+xml"/>
  <Override PartName="/ppt/slideLayouts/slideLayout485.xml" ContentType="application/vnd.openxmlformats-officedocument.presentationml.slideLayout+xml"/>
  <Override PartName="/ppt/slideLayouts/slideLayout501.xml" ContentType="application/vnd.openxmlformats-officedocument.presentationml.slideLayout+xml"/>
  <Override PartName="/ppt/slideLayouts/slideLayout54.xml" ContentType="application/vnd.openxmlformats-officedocument.presentationml.slideLayout+xml"/>
  <Override PartName="/ppt/slideLayouts/slideLayout277.xml" ContentType="application/vnd.openxmlformats-officedocument.presentationml.slideLayout+xml"/>
  <Override PartName="/ppt/slideLayouts/slideLayout340.xml" ContentType="application/vnd.openxmlformats-officedocument.presentationml.slideLayout+xml"/>
  <Override PartName="/ppt/slideLayouts/slideLayout624.xml" ContentType="application/vnd.openxmlformats-officedocument.presentationml.slideLayout+xml"/>
  <Override PartName="/ppt/slideLayouts/slideLayout671.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416.xml" ContentType="application/vnd.openxmlformats-officedocument.presentationml.slideLayout+xml"/>
  <Override PartName="/ppt/slideLayouts/slideLayout463.xml" ContentType="application/vnd.openxmlformats-officedocument.presentationml.slideLayout+xml"/>
  <Override PartName="/ppt/slideLayouts/slideLayout602.xml" ContentType="application/vnd.openxmlformats-officedocument.presentationml.slideLayout+xml"/>
  <Override PartName="/docProps/app.xml" ContentType="application/vnd.openxmlformats-officedocument.extended-properties+xml"/>
  <Override PartName="/ppt/slideLayouts/slideLayout110.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slideLayouts/slideLayout441.xml" ContentType="application/vnd.openxmlformats-officedocument.presentationml.slideLayout+xml"/>
  <Override PartName="/ppt/slideLayouts/slideLayout539.xml" ContentType="application/vnd.openxmlformats-officedocument.presentationml.slideLayout+xml"/>
  <Override PartName="/ppt/slideLayouts/slideLayout586.xml" ContentType="application/vnd.openxmlformats-officedocument.presentationml.slideLayout+xml"/>
  <Override PartName="/ppt/slideLayouts/slideLayout10.xml" ContentType="application/vnd.openxmlformats-officedocument.presentationml.slideLayout+xml"/>
  <Override PartName="/ppt/slideLayouts/slideLayout233.xml" ContentType="application/vnd.openxmlformats-officedocument.presentationml.slideLayout+xml"/>
  <Override PartName="/ppt/slideLayouts/slideLayout280.xml" ContentType="application/vnd.openxmlformats-officedocument.presentationml.slideLayout+xml"/>
  <Override PartName="/ppt/slideLayouts/slideLayout378.xml" ContentType="application/vnd.openxmlformats-officedocument.presentationml.slideLayout+xml"/>
  <Override PartName="/ppt/theme/theme15.xml" ContentType="application/vnd.openxmlformats-officedocument.theme+xml"/>
  <Override PartName="/ppt/slideLayouts/slideLayout725.xml" ContentType="application/vnd.openxmlformats-officedocument.presentationml.slideLayout+xml"/>
  <Override PartName="/ppt/slideLayouts/slideLayout517.xml" ContentType="application/vnd.openxmlformats-officedocument.presentationml.slideLayout+xml"/>
  <Override PartName="/ppt/slideLayouts/slideLayout564.xml" ContentType="application/vnd.openxmlformats-officedocument.presentationml.slideLayout+xml"/>
  <Override PartName="/ppt/slideLayouts/slideLayout703.xml" ContentType="application/vnd.openxmlformats-officedocument.presentationml.slideLayout+xml"/>
  <Override PartName="/ppt/slideLayouts/slideLayout211.xml" ContentType="application/vnd.openxmlformats-officedocument.presentationml.slideLayout+xml"/>
  <Override PartName="/ppt/slideLayouts/slideLayout309.xml" ContentType="application/vnd.openxmlformats-officedocument.presentationml.slideLayout+xml"/>
  <Override PartName="/ppt/theme/theme7.xml" ContentType="application/vnd.openxmlformats-officedocument.theme+xml"/>
  <Override PartName="/ppt/slideLayouts/slideLayout356.xml" ContentType="application/vnd.openxmlformats-officedocument.presentationml.slideLayout+xml"/>
  <Override PartName="/ppt/slideLayouts/slideLayout542.xml" ContentType="application/vnd.openxmlformats-officedocument.presentationml.slideLayout+xml"/>
  <Override PartName="/ppt/slideLayouts/slideLayout687.xml" ContentType="application/vnd.openxmlformats-officedocument.presentationml.slideLayout+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48.xml" ContentType="application/vnd.openxmlformats-officedocument.presentationml.slideLayout+xml"/>
  <Override PartName="/ppt/slideLayouts/slideLayout195.xml" ContentType="application/vnd.openxmlformats-officedocument.presentationml.slideLayout+xml"/>
  <Override PartName="/ppt/slideLayouts/slideLayout334.xml" ContentType="application/vnd.openxmlformats-officedocument.presentationml.slideLayout+xml"/>
  <Override PartName="/ppt/slideLayouts/slideLayout381.xml" ContentType="application/vnd.openxmlformats-officedocument.presentationml.slideLayout+xml"/>
  <Override PartName="/ppt/slideLayouts/slideLayout479.xml" ContentType="application/vnd.openxmlformats-officedocument.presentationml.slideLayout+xml"/>
  <Override PartName="/ppt/slideLayouts/slideLayout618.xml" ContentType="application/vnd.openxmlformats-officedocument.presentationml.slideLayout+xml"/>
  <Override PartName="/ppt/slideLayouts/slideLayout665.xml" ContentType="application/vnd.openxmlformats-officedocument.presentationml.slideLayout+xml"/>
  <Override PartName="/ppt/slideLayouts/slideLayout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Layouts/slideLayout457.xml" ContentType="application/vnd.openxmlformats-officedocument.presentationml.slideLayout+xml"/>
  <Override PartName="/ppt/slideLayouts/slideLayout520.xml" ContentType="application/vnd.openxmlformats-officedocument.presentationml.slideLayout+xml"/>
  <Override PartName="/ppt/slides/slide2.xml" ContentType="application/vnd.openxmlformats-officedocument.presentationml.slide+xml"/>
  <Override PartName="/ppt/slideLayouts/slideLayout26.xml" ContentType="application/vnd.openxmlformats-officedocument.presentationml.slideLayout+xml"/>
  <Override PartName="/ppt/slideLayouts/slideLayout73.xml" ContentType="application/vnd.openxmlformats-officedocument.presentationml.slideLayout+xml"/>
  <Override PartName="/ppt/slideLayouts/slideLayout249.xml" ContentType="application/vnd.openxmlformats-officedocument.presentationml.slideLayout+xml"/>
  <Override PartName="/ppt/slideLayouts/slideLayout296.xml" ContentType="application/vnd.openxmlformats-officedocument.presentationml.slideLayout+xml"/>
  <Override PartName="/ppt/slideLayouts/slideLayout312.xml" ContentType="application/vnd.openxmlformats-officedocument.presentationml.slideLayout+xml"/>
  <Override PartName="/ppt/slideLayouts/slideLayout643.xml" ContentType="application/vnd.openxmlformats-officedocument.presentationml.slideLayout+xml"/>
  <Override PartName="/ppt/slideLayouts/slideLayout690.xml" ContentType="application/vnd.openxmlformats-officedocument.presentationml.slideLayout+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51.xml" ContentType="application/vnd.openxmlformats-officedocument.presentationml.slideLayout+xml"/>
  <Override PartName="/ppt/slideLayouts/slideLayout435.xml" ContentType="application/vnd.openxmlformats-officedocument.presentationml.slideLayout+xml"/>
  <Override PartName="/ppt/slideLayouts/slideLayout482.xml" ContentType="application/vnd.openxmlformats-officedocument.presentationml.slideLayout+xml"/>
  <Override PartName="/ppt/slideLayouts/slideLayout621.xml" ContentType="application/vnd.openxmlformats-officedocument.presentationml.slideLayout+xml"/>
  <Override PartName="/ppt/slideLayouts/slideLayout719.xml" ContentType="application/vnd.openxmlformats-officedocument.presentationml.slideLayout+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Layouts/slideLayout413.xml" ContentType="application/vnd.openxmlformats-officedocument.presentationml.slideLayout+xml"/>
  <Override PartName="/ppt/slideLayouts/slideLayout460.xml" ContentType="application/vnd.openxmlformats-officedocument.presentationml.slideLayout+xml"/>
  <Override PartName="/ppt/slideLayouts/slideLayout558.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52.xml" ContentType="application/vnd.openxmlformats-officedocument.presentationml.slideLayout+xml"/>
  <Override PartName="/ppt/slideLayouts/slideLayout397.xml" ContentType="application/vnd.openxmlformats-officedocument.presentationml.slideLayout+xml"/>
  <Override PartName="/ppt/slideLayouts/slideLayout89.xml" ContentType="application/vnd.openxmlformats-officedocument.presentationml.slideLayout+xml"/>
  <Override PartName="/ppt/slideLayouts/slideLayout189.xml" ContentType="application/vnd.openxmlformats-officedocument.presentationml.slideLayout+xml"/>
  <Override PartName="/ppt/slideLayouts/slideLayout536.xml" ContentType="application/vnd.openxmlformats-officedocument.presentationml.slideLayout+xml"/>
  <Override PartName="/ppt/theme/theme12.xml" ContentType="application/vnd.openxmlformats-officedocument.theme+xml"/>
  <Override PartName="/ppt/slideLayouts/slideLayout583.xml" ContentType="application/vnd.openxmlformats-officedocument.presentationml.slideLayout+xml"/>
  <Override PartName="/ppt/slideLayouts/slideLayout722.xml" ContentType="application/vnd.openxmlformats-officedocument.presentationml.slideLayout+xml"/>
  <Override PartName="/ppt/slideLayouts/slideLayout230.xml" ContentType="application/vnd.openxmlformats-officedocument.presentationml.slideLayout+xml"/>
  <Override PartName="/ppt/slideLayouts/slideLayout328.xml" ContentType="application/vnd.openxmlformats-officedocument.presentationml.slideLayout+xml"/>
  <Override PartName="/ppt/slideLayouts/slideLayout375.xml" ContentType="application/vnd.openxmlformats-officedocument.presentationml.slideLayout+xml"/>
  <Override PartName="/ppt/slideLayouts/slideLayout514.xml" ContentType="application/vnd.openxmlformats-officedocument.presentationml.slideLayout+xml"/>
  <Override PartName="/ppt/slideLayouts/slideLayout561.xml" ContentType="application/vnd.openxmlformats-officedocument.presentationml.slideLayout+xml"/>
  <Override PartName="/ppt/slideLayouts/slideLayout659.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167.xml" ContentType="application/vnd.openxmlformats-officedocument.presentationml.slideLayout+xml"/>
  <Override PartName="/ppt/slideLayouts/slideLayout306.xml" ContentType="application/vnd.openxmlformats-officedocument.presentationml.slideLayout+xml"/>
  <Override PartName="/ppt/slideLayouts/slideLayout353.xml" ContentType="application/vnd.openxmlformats-officedocument.presentationml.slideLayout+xml"/>
  <Override PartName="/ppt/slideLayouts/slideLayout498.xml" ContentType="application/vnd.openxmlformats-officedocument.presentationml.slideLayout+xml"/>
  <Override PartName="/ppt/slideLayouts/slideLayout637.xml" ContentType="application/vnd.openxmlformats-officedocument.presentationml.slideLayout+xml"/>
  <Override PartName="/ppt/slideLayouts/slideLayout684.xml" ContentType="application/vnd.openxmlformats-officedocument.presentationml.slideLayout+xml"/>
  <Override PartName="/ppt/slideLayouts/slideLayout700.xml" ContentType="application/vnd.openxmlformats-officedocument.presentationml.slideLayout+xml"/>
  <Override PartName="/ppt/slideLayouts/slideLayout45.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Layouts/slideLayout429.xml" ContentType="application/vnd.openxmlformats-officedocument.presentationml.slideLayout+xml"/>
  <Override PartName="/ppt/slideLayouts/slideLayout476.xml" ContentType="application/vnd.openxmlformats-officedocument.presentationml.slideLayout+xml"/>
  <Override PartName="/ppt/slideLayouts/slideLayout92.xml" ContentType="application/vnd.openxmlformats-officedocument.presentationml.slideLayout+xml"/>
  <Override PartName="/ppt/slideLayouts/slideLayout268.xml" ContentType="application/vnd.openxmlformats-officedocument.presentationml.slideLayout+xml"/>
  <Override PartName="/ppt/slideLayouts/slideLayout331.xml" ContentType="application/vnd.openxmlformats-officedocument.presentationml.slideLayout+xml"/>
  <Override PartName="/ppt/slideLayouts/slideLayout599.xml" ContentType="application/vnd.openxmlformats-officedocument.presentationml.slideLayout+xml"/>
  <Override PartName="/ppt/slideLayouts/slideLayout615.xml" ContentType="application/vnd.openxmlformats-officedocument.presentationml.slideLayout+xml"/>
  <Override PartName="/ppt/slideLayouts/slideLayout662.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Layouts/slideLayout407.xml" ContentType="application/vnd.openxmlformats-officedocument.presentationml.slideLayout+xml"/>
  <Override PartName="/ppt/slideLayouts/slideLayout454.xml" ContentType="application/vnd.openxmlformats-officedocument.presentationml.slideLayout+xml"/>
  <Override PartName="/ppt/slideLayouts/slideLayout640.xml" ContentType="application/vnd.openxmlformats-officedocument.presentationml.slideLayout+xml"/>
  <Override PartName="/ppt/slideLayouts/slideLayout738.xml" ContentType="application/vnd.openxmlformats-officedocument.presentationml.slideLayout+xml"/>
  <Override PartName="/ppt/slideLayouts/slideLayout101.xml" ContentType="application/vnd.openxmlformats-officedocument.presentationml.slideLayout+xml"/>
  <Override PartName="/ppt/slideLayouts/slideLayout246.xml" ContentType="application/vnd.openxmlformats-officedocument.presentationml.slideLayout+xml"/>
  <Override PartName="/ppt/slideLayouts/slideLayout293.xml" ContentType="application/vnd.openxmlformats-officedocument.presentationml.slideLayout+xml"/>
  <Override PartName="/ppt/slideLayouts/slideLayout432.xml" ContentType="application/vnd.openxmlformats-officedocument.presentationml.slideLayout+xml"/>
  <Override PartName="/ppt/slideLayouts/slideLayout577.xml" ContentType="application/vnd.openxmlformats-officedocument.presentationml.slideLayout+xml"/>
  <Override PartName="/ppt/slideLayouts/slideLayout716.xml" ContentType="application/vnd.openxmlformats-officedocument.presentationml.slideLayout+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369.xml" ContentType="application/vnd.openxmlformats-officedocument.presentationml.slideLayout+xml"/>
  <Override PartName="/ppt/slideLayouts/slideLayout508.xml" ContentType="application/vnd.openxmlformats-officedocument.presentationml.slideLayout+xml"/>
  <Override PartName="/ppt/slideLayouts/slideLayout555.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347.xml" ContentType="application/vnd.openxmlformats-officedocument.presentationml.slideLayout+xml"/>
  <Override PartName="/ppt/slideLayouts/slideLayout394.xml" ContentType="application/vnd.openxmlformats-officedocument.presentationml.slideLayout+xml"/>
  <Override PartName="/ppt/slideLayouts/slideLayout410.xml" ContentType="application/vnd.openxmlformats-officedocument.presentationml.slideLayout+xml"/>
  <Override PartName="/ppt/slideLayouts/slideLayout741.xml" ContentType="application/vnd.openxmlformats-officedocument.presentationml.slideLayout+xml"/>
  <Override PartName="/ppt/notesSlides/notesSlide6.xml" ContentType="application/vnd.openxmlformats-officedocument.presentationml.notesSlide+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202.xml" ContentType="application/vnd.openxmlformats-officedocument.presentationml.slideLayout+xml"/>
  <Override PartName="/ppt/slideLayouts/slideLayout533.xml" ContentType="application/vnd.openxmlformats-officedocument.presentationml.slideLayout+xml"/>
  <Override PartName="/ppt/slideLayouts/slideLayout580.xml" ContentType="application/vnd.openxmlformats-officedocument.presentationml.slideLayout+xml"/>
  <Override PartName="/ppt/slideLayouts/slideLayout678.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325.xml" ContentType="application/vnd.openxmlformats-officedocument.presentationml.slideLayout+xml"/>
  <Override PartName="/ppt/slideLayouts/slideLayout372.xml" ContentType="application/vnd.openxmlformats-officedocument.presentationml.slideLayout+xml"/>
  <Override PartName="/ppt/slideLayouts/slideLayout609.xml" ContentType="application/vnd.openxmlformats-officedocument.presentationml.slideLayout+xml"/>
  <Override PartName="/ppt/slideLayouts/slideLayout656.xml" ContentType="application/vnd.openxmlformats-officedocument.presentationml.slideLayout+xml"/>
  <Override PartName="/ppt/slideLayouts/slideLayout17.xml" ContentType="application/vnd.openxmlformats-officedocument.presentationml.slideLayout+xml"/>
  <Override PartName="/ppt/slideLayouts/slideLayout64.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Layouts/slideLayout303.xml" ContentType="application/vnd.openxmlformats-officedocument.presentationml.slideLayout+xml"/>
  <Override PartName="/ppt/slideLayouts/slideLayout350.xml" ContentType="application/vnd.openxmlformats-officedocument.presentationml.slideLayout+xml"/>
  <Override PartName="/ppt/slideLayouts/slideLayout448.xml" ContentType="application/vnd.openxmlformats-officedocument.presentationml.slideLayout+xml"/>
  <Override PartName="/ppt/slideLayouts/slideLayout495.xml" ContentType="application/vnd.openxmlformats-officedocument.presentationml.slideLayout+xml"/>
  <Override PartName="/ppt/slideLayouts/slideLayout511.xml" ContentType="application/vnd.openxmlformats-officedocument.presentationml.slideLayout+xml"/>
  <Override PartName="/ppt/theme/theme1.xml" ContentType="application/vnd.openxmlformats-officedocument.theme+xml"/>
  <Override PartName="/ppt/slideLayouts/slideLayout142.xml" ContentType="application/vnd.openxmlformats-officedocument.presentationml.slideLayout+xml"/>
  <Override PartName="/ppt/slideLayouts/slideLayout287.xml" ContentType="application/vnd.openxmlformats-officedocument.presentationml.slideLayout+xml"/>
  <Override PartName="/ppt/slideLayouts/slideLayout634.xml" ContentType="application/vnd.openxmlformats-officedocument.presentationml.slideLayout+xml"/>
  <Override PartName="/ppt/slideLayouts/slideLayout681.xml" ContentType="application/vnd.openxmlformats-officedocument.presentationml.slideLayout+xml"/>
  <Override PartName="/ppt/slideLayouts/slideLayout42.xml" ContentType="application/vnd.openxmlformats-officedocument.presentationml.slideLayout+xml"/>
  <Override PartName="/ppt/slideLayouts/slideLayout426.xml" ContentType="application/vnd.openxmlformats-officedocument.presentationml.slideLayout+xml"/>
  <Override PartName="/ppt/slideLayouts/slideLayout473.xml" ContentType="application/vnd.openxmlformats-officedocument.presentationml.slideLayout+xml"/>
  <Override PartName="/ppt/slideLayouts/slideLayout612.xml" ContentType="application/vnd.openxmlformats-officedocument.presentationml.slideLayout+xml"/>
  <Override PartName="/ppt/slideLayouts/slideLayout20.xml" ContentType="application/vnd.openxmlformats-officedocument.presentationml.slideLayout+xml"/>
  <Override PartName="/ppt/slideLayouts/slideLayout120.xml" ContentType="application/vnd.openxmlformats-officedocument.presentationml.slideLayout+xml"/>
  <Override PartName="/ppt/slideLayouts/slideLayout218.xml" ContentType="application/vnd.openxmlformats-officedocument.presentationml.slideLayout+xml"/>
  <Override PartName="/ppt/slideLayouts/slideLayout265.xml" ContentType="application/vnd.openxmlformats-officedocument.presentationml.slideLayout+xml"/>
  <Override PartName="/ppt/slideLayouts/slideLayout404.xml" ContentType="application/vnd.openxmlformats-officedocument.presentationml.slideLayout+xml"/>
  <Override PartName="/ppt/slideLayouts/slideLayout451.xml" ContentType="application/vnd.openxmlformats-officedocument.presentationml.slideLayout+xml"/>
  <Override PartName="/ppt/slideLayouts/slideLayout549.xml" ContentType="application/vnd.openxmlformats-officedocument.presentationml.slideLayout+xml"/>
  <Override PartName="/ppt/slideLayouts/slideLayout596.xml" ContentType="application/vnd.openxmlformats-officedocument.presentationml.slideLayout+xml"/>
  <Override PartName="/ppt/slideLayouts/slideLayout735.xml" ContentType="application/vnd.openxmlformats-officedocument.presentationml.slideLayout+xml"/>
  <Override PartName="/ppt/slideLayouts/slideLayout243.xml" ContentType="application/vnd.openxmlformats-officedocument.presentationml.slideLayout+xml"/>
  <Override PartName="/ppt/slideLayouts/slideLayout290.xml" ContentType="application/vnd.openxmlformats-officedocument.presentationml.slideLayout+xml"/>
  <Override PartName="/ppt/slideLayouts/slideLayout388.xml" ContentType="application/vnd.openxmlformats-officedocument.presentationml.slideLayout+xml"/>
  <Override PartName="/ppt/slideLayouts/slideLayout527.xml" ContentType="application/vnd.openxmlformats-officedocument.presentationml.slideLayout+xml"/>
  <Override PartName="/ppt/slideLayouts/slideLayout574.xml" ContentType="application/vnd.openxmlformats-officedocument.presentationml.slideLayout+xml"/>
  <Override PartName="/ppt/slideLayouts/slideLayout319.xml" ContentType="application/vnd.openxmlformats-officedocument.presentationml.slideLayout+xml"/>
  <Override PartName="/ppt/slideLayouts/slideLayout366.xml" ContentType="application/vnd.openxmlformats-officedocument.presentationml.slideLayout+xml"/>
  <Override PartName="/ppt/slideLayouts/slideLayout713.xml" ContentType="application/vnd.openxmlformats-officedocument.presentationml.slideLayout+xml"/>
  <Override PartName="/ppt/slideMasters/slideMaster4.xml" ContentType="application/vnd.openxmlformats-officedocument.presentationml.slideMaster+xml"/>
  <Override PartName="/ppt/viewProps.xml" ContentType="application/vnd.openxmlformats-officedocument.presentationml.viewProps+xml"/>
  <Override PartName="/ppt/slideLayouts/slideLayout158.xml" ContentType="application/vnd.openxmlformats-officedocument.presentationml.slideLayout+xml"/>
  <Override PartName="/ppt/slideLayouts/slideLayout221.xml" ContentType="application/vnd.openxmlformats-officedocument.presentationml.slideLayout+xml"/>
  <Override PartName="/ppt/slideLayouts/slideLayout505.xml" ContentType="application/vnd.openxmlformats-officedocument.presentationml.slideLayout+xml"/>
  <Override PartName="/ppt/slideLayouts/slideLayout552.xml" ContentType="application/vnd.openxmlformats-officedocument.presentationml.slideLayout+xml"/>
  <Override PartName="/ppt/slideLayouts/slideLayout697.xml" ContentType="application/vnd.openxmlformats-officedocument.presentationml.slideLayout+xml"/>
  <Override PartName="/ppt/slideLayouts/slideLayout58.xml" ContentType="application/vnd.openxmlformats-officedocument.presentationml.slideLayout+xml"/>
  <Override PartName="/ppt/slideLayouts/slideLayout344.xml" ContentType="application/vnd.openxmlformats-officedocument.presentationml.slideLayout+xml"/>
  <Override PartName="/ppt/slideLayouts/slideLayout391.xml" ContentType="application/vnd.openxmlformats-officedocument.presentationml.slideLayout+xml"/>
  <Override PartName="/ppt/slideLayouts/slideLayout489.xml" ContentType="application/vnd.openxmlformats-officedocument.presentationml.slideLayout+xml"/>
  <Override PartName="/ppt/slideLayouts/slideLayout530.xml" ContentType="application/vnd.openxmlformats-officedocument.presentationml.slideLayout+xml"/>
  <Override PartName="/ppt/slideLayouts/slideLayout628.xml" ContentType="application/vnd.openxmlformats-officedocument.presentationml.slideLayout+xml"/>
  <Override PartName="/ppt/slideLayouts/slideLayout675.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83.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Layouts/slideLayout322.xml" ContentType="application/vnd.openxmlformats-officedocument.presentationml.slideLayout+xml"/>
  <Override PartName="/ppt/slideLayouts/slideLayout467.xml" ContentType="application/vnd.openxmlformats-officedocument.presentationml.slideLayout+xml"/>
  <Override PartName="/ppt/slideLayouts/slideLayout114.xml" ContentType="application/vnd.openxmlformats-officedocument.presentationml.slideLayout+xml"/>
  <Override PartName="/ppt/slideLayouts/slideLayout161.xml" ContentType="application/vnd.openxmlformats-officedocument.presentationml.slideLayout+xml"/>
  <Override PartName="/ppt/slideLayouts/slideLayout259.xml" ContentType="application/vnd.openxmlformats-officedocument.presentationml.slideLayout+xml"/>
  <Override PartName="/ppt/slideLayouts/slideLayout606.xml" ContentType="application/vnd.openxmlformats-officedocument.presentationml.slideLayout+xml"/>
  <Override PartName="/ppt/slideLayouts/slideLayout653.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300.xml" ContentType="application/vnd.openxmlformats-officedocument.presentationml.slideLayout+xml"/>
  <Override PartName="/ppt/slideLayouts/slideLayout445.xml" ContentType="application/vnd.openxmlformats-officedocument.presentationml.slideLayout+xml"/>
  <Override PartName="/ppt/slideLayouts/slideLayout492.xml" ContentType="application/vnd.openxmlformats-officedocument.presentationml.slideLayout+xml"/>
  <Override PartName="/ppt/slideLayouts/slideLayout631.xml" ContentType="application/vnd.openxmlformats-officedocument.presentationml.slideLayout+xml"/>
  <Override PartName="/ppt/slideLayouts/slideLayout729.xml" ContentType="application/vnd.openxmlformats-officedocument.presentationml.slideLayout+xml"/>
  <Override PartName="/ppt/slideLayouts/slideLayout237.xml" ContentType="application/vnd.openxmlformats-officedocument.presentationml.slideLayout+xml"/>
  <Override PartName="/ppt/slideLayouts/slideLayout284.xml" ContentType="application/vnd.openxmlformats-officedocument.presentationml.slideLayout+xml"/>
  <Override PartName="/ppt/slideLayouts/slideLayout423.xml" ContentType="application/vnd.openxmlformats-officedocument.presentationml.slideLayout+xml"/>
  <Override PartName="/ppt/slideLayouts/slideLayout470.xml" ContentType="application/vnd.openxmlformats-officedocument.presentationml.slideLayout+xml"/>
  <Override PartName="/ppt/slideLayouts/slideLayout568.xml" ContentType="application/vnd.openxmlformats-officedocument.presentationml.slideLayout+xml"/>
  <Override PartName="/ppt/slideLayouts/slideLayout707.xml" ContentType="application/vnd.openxmlformats-officedocument.presentationml.slideLayout+xml"/>
  <Default Extension="vml" ContentType="application/vnd.openxmlformats-officedocument.vmlDrawing"/>
  <Override PartName="/ppt/slideLayouts/slideLayout215.xml" ContentType="application/vnd.openxmlformats-officedocument.presentationml.slideLayout+xml"/>
  <Override PartName="/ppt/slideLayouts/slideLayout262.xml" ContentType="application/vnd.openxmlformats-officedocument.presentationml.slideLayout+xml"/>
  <Override PartName="/ppt/slideLayouts/slideLayout546.xml" ContentType="application/vnd.openxmlformats-officedocument.presentationml.slideLayout+xml"/>
  <Override PartName="/ppt/slideLayouts/slideLayout593.xml" ContentType="application/vnd.openxmlformats-officedocument.presentationml.slideLayout+xml"/>
  <Override PartName="/ppt/slideLayouts/slideLayout99.xml" ContentType="application/vnd.openxmlformats-officedocument.presentationml.slideLayout+xml"/>
  <Override PartName="/ppt/slideLayouts/slideLayout199.xml" ContentType="application/vnd.openxmlformats-officedocument.presentationml.slideLayout+xml"/>
  <Override PartName="/ppt/slideLayouts/slideLayout338.xml" ContentType="application/vnd.openxmlformats-officedocument.presentationml.slideLayout+xml"/>
  <Override PartName="/ppt/slideLayouts/slideLayout385.xml" ContentType="application/vnd.openxmlformats-officedocument.presentationml.slideLayout+xml"/>
  <Override PartName="/ppt/slideLayouts/slideLayout401.xml" ContentType="application/vnd.openxmlformats-officedocument.presentationml.slideLayout+xml"/>
  <Override PartName="/ppt/slideLayouts/slideLayout669.xml" ContentType="application/vnd.openxmlformats-officedocument.presentationml.slideLayout+xml"/>
  <Override PartName="/ppt/slideLayouts/slideLayout732.xml" ContentType="application/vnd.openxmlformats-officedocument.presentationml.slideLayout+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ppt/slideLayouts/slideLayout524.xml" ContentType="application/vnd.openxmlformats-officedocument.presentationml.slideLayout+xml"/>
  <Override PartName="/ppt/slideLayouts/slideLayout571.xml" ContentType="application/vnd.openxmlformats-officedocument.presentationml.slideLayout+xml"/>
  <Override PartName="/ppt/slideLayouts/slideLayout710.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77.xml" ContentType="application/vnd.openxmlformats-officedocument.presentationml.slideLayout+xml"/>
  <Override PartName="/ppt/slideLayouts/slideLayout316.xml" ContentType="application/vnd.openxmlformats-officedocument.presentationml.slideLayout+xml"/>
  <Override PartName="/ppt/slideLayouts/slideLayout363.xml" ContentType="application/vnd.openxmlformats-officedocument.presentationml.slideLayout+xml"/>
  <Override PartName="/ppt/slideLayouts/slideLayout502.xml" ContentType="application/vnd.openxmlformats-officedocument.presentationml.slideLayout+xml"/>
  <Override PartName="/ppt/slideLayouts/slideLayout647.xml" ContentType="application/vnd.openxmlformats-officedocument.presentationml.slideLayout+xml"/>
  <Override PartName="/ppt/slideLayouts/slideLayout694.xml" ContentType="application/vnd.openxmlformats-officedocument.presentationml.slideLayout+xml"/>
  <Override PartName="/ppt/slideMasters/slideMaster1.xml" ContentType="application/vnd.openxmlformats-officedocument.presentationml.slideMaster+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Layouts/slideLayout341.xml" ContentType="application/vnd.openxmlformats-officedocument.presentationml.slideLayout+xml"/>
  <Override PartName="/ppt/slideLayouts/slideLayout439.xml" ContentType="application/vnd.openxmlformats-officedocument.presentationml.slideLayout+xml"/>
  <Override PartName="/ppt/slideLayouts/slideLayout486.xml" ContentType="application/vnd.openxmlformats-officedocument.presentationml.slideLayout+xml"/>
  <Override PartName="/ppt/slideLayouts/slideLayout625.xml" ContentType="application/vnd.openxmlformats-officedocument.presentationml.slideLayout+xml"/>
  <Override PartName="/ppt/slideLayouts/slideLayout672.xml" ContentType="application/vnd.openxmlformats-officedocument.presentationml.slideLayout+xml"/>
  <Override PartName="/ppt/slideLayouts/slideLayout133.xml" ContentType="application/vnd.openxmlformats-officedocument.presentationml.slideLayout+xml"/>
  <Override PartName="/ppt/slideLayouts/slideLayout180.xml" ContentType="application/vnd.openxmlformats-officedocument.presentationml.slideLayout+xml"/>
  <Override PartName="/ppt/slideLayouts/slideLayout278.xml" ContentType="application/vnd.openxmlformats-officedocument.presentationml.slideLayout+xml"/>
  <Override PartName="/ppt/slideLayouts/slideLayout417.xml" ContentType="application/vnd.openxmlformats-officedocument.presentationml.slideLayout+xml"/>
  <Override PartName="/ppt/slideLayouts/slideLayout464.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Layouts/slideLayout603.xml" ContentType="application/vnd.openxmlformats-officedocument.presentationml.slideLayout+xml"/>
  <Override PartName="/ppt/slideLayouts/slideLayout650.xml" ContentType="application/vnd.openxmlformats-officedocument.presentationml.slideLayout+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slideLayouts/slideLayout442.xml" ContentType="application/vnd.openxmlformats-officedocument.presentationml.slideLayout+xml"/>
  <Override PartName="/ppt/slideLayouts/slideLayout587.xml" ContentType="application/vnd.openxmlformats-officedocument.presentationml.slideLayout+xml"/>
  <Override PartName="/ppt/theme/theme16.xml" ContentType="application/vnd.openxmlformats-officedocument.theme+xml"/>
  <Override PartName="/ppt/slideLayouts/slideLayout726.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Layouts/slideLayout379.xml" ContentType="application/vnd.openxmlformats-officedocument.presentationml.slideLayout+xml"/>
  <Override PartName="/ppt/slideLayouts/slideLayout518.xml" ContentType="application/vnd.openxmlformats-officedocument.presentationml.slideLayout+xml"/>
  <Override PartName="/ppt/slideLayouts/slideLayout565.xml" ContentType="application/vnd.openxmlformats-officedocument.presentationml.slideLayout+xml"/>
  <Override PartName="/ppt/slideLayouts/slideLayout357.xml" ContentType="application/vnd.openxmlformats-officedocument.presentationml.slideLayout+xml"/>
  <Override PartName="/ppt/theme/theme8.xml" ContentType="application/vnd.openxmlformats-officedocument.theme+xml"/>
  <Override PartName="/ppt/slideLayouts/slideLayout420.xml" ContentType="application/vnd.openxmlformats-officedocument.presentationml.slideLayout+xml"/>
  <Override PartName="/ppt/slideLayouts/slideLayout688.xml" ContentType="application/vnd.openxmlformats-officedocument.presentationml.slideLayout+xml"/>
  <Override PartName="/ppt/slideLayouts/slideLayout704.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12.xml" ContentType="application/vnd.openxmlformats-officedocument.presentationml.slideLayout+xml"/>
  <Override PartName="/ppt/slideLayouts/slideLayout543.xml" ContentType="application/vnd.openxmlformats-officedocument.presentationml.slideLayout+xml"/>
  <Override PartName="/ppt/slideLayouts/slideLayout590.xml" ContentType="application/vnd.openxmlformats-officedocument.presentationml.slideLayout+xml"/>
  <Override PartName="/ppt/slideLayouts/slideLayout49.xml" ContentType="application/vnd.openxmlformats-officedocument.presentationml.slideLayout+xml"/>
  <Override PartName="/ppt/slideLayouts/slideLayout96.xml" ContentType="application/vnd.openxmlformats-officedocument.presentationml.slideLayout+xml"/>
  <Override PartName="/ppt/slideLayouts/slideLayout335.xml" ContentType="application/vnd.openxmlformats-officedocument.presentationml.slideLayout+xml"/>
  <Override PartName="/ppt/slideLayouts/slideLayout382.xml" ContentType="application/vnd.openxmlformats-officedocument.presentationml.slideLayout+xml"/>
  <Override PartName="/ppt/slideLayouts/slideLayout521.xml" ContentType="application/vnd.openxmlformats-officedocument.presentationml.slideLayout+xml"/>
  <Override PartName="/ppt/slideLayouts/slideLayout619.xml" ContentType="application/vnd.openxmlformats-officedocument.presentationml.slideLayout+xml"/>
  <Override PartName="/ppt/slideLayouts/slideLayout666.xml" ContentType="application/vnd.openxmlformats-officedocument.presentationml.slideLayout+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27.xml" ContentType="application/vnd.openxmlformats-officedocument.presentationml.slideLayout+xml"/>
  <Override PartName="/ppt/slideLayouts/slideLayout174.xml" ContentType="application/vnd.openxmlformats-officedocument.presentationml.slideLayout+xml"/>
  <Override PartName="/ppt/slideLayouts/slideLayout313.xml" ContentType="application/vnd.openxmlformats-officedocument.presentationml.slideLayout+xml"/>
  <Override PartName="/ppt/slideLayouts/slideLayout360.xml" ContentType="application/vnd.openxmlformats-officedocument.presentationml.slideLayout+xml"/>
  <Override PartName="/ppt/slideLayouts/slideLayout458.xml" ContentType="application/vnd.openxmlformats-officedocument.presentationml.slideLayout+xml"/>
  <Override PartName="/ppt/slideLayouts/slideLayout644.xml" ContentType="application/vnd.openxmlformats-officedocument.presentationml.slideLayout+xml"/>
  <Override PartName="/ppt/slideLayouts/slideLayout691.xml" ContentType="application/vnd.openxmlformats-officedocument.presentationml.slideLayout+xml"/>
  <Default Extension="jpeg" ContentType="image/jpeg"/>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297.xml" ContentType="application/vnd.openxmlformats-officedocument.presentationml.slideLayout+xml"/>
  <Override PartName="/ppt/slideLayouts/slideLayout436.xml" ContentType="application/vnd.openxmlformats-officedocument.presentationml.slideLayout+xml"/>
  <Override PartName="/ppt/slideLayouts/slideLayout483.xml" ContentType="application/vnd.openxmlformats-officedocument.presentationml.slideLayout+xml"/>
  <Override PartName="/ppt/slideLayouts/slideLayout52.xml" ContentType="application/vnd.openxmlformats-officedocument.presentationml.slideLayout+xml"/>
  <Override PartName="/ppt/slideLayouts/slideLayout228.xml" ContentType="application/vnd.openxmlformats-officedocument.presentationml.slideLayout+xml"/>
  <Override PartName="/ppt/slideLayouts/slideLayout275.xml" ContentType="application/vnd.openxmlformats-officedocument.presentationml.slideLayout+xml"/>
  <Override PartName="/ppt/slideLayouts/slideLayout622.xml" ContentType="application/vnd.openxmlformats-officedocument.presentationml.slideLayout+xml"/>
  <Override PartName="/ppt/slideMasters/slideMaster14.xml" ContentType="application/vnd.openxmlformats-officedocument.presentationml.slideMaster+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414.xml" ContentType="application/vnd.openxmlformats-officedocument.presentationml.slideLayout+xml"/>
  <Override PartName="/ppt/slideLayouts/slideLayout461.xml" ContentType="application/vnd.openxmlformats-officedocument.presentationml.slideLayout+xml"/>
  <Override PartName="/ppt/slideLayouts/slideLayout559.xml" ContentType="application/vnd.openxmlformats-officedocument.presentationml.slideLayout+xml"/>
  <Override PartName="/ppt/slideLayouts/slideLayout600.xml" ContentType="application/vnd.openxmlformats-officedocument.presentationml.slideLayout+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slideLayouts/slideLayout398.xml" ContentType="application/vnd.openxmlformats-officedocument.presentationml.slideLayout+xml"/>
  <Override PartName="/ppt/slideLayouts/slideLayout537.xml" ContentType="application/vnd.openxmlformats-officedocument.presentationml.slideLayout+xml"/>
  <Override PartName="/ppt/slideLayouts/slideLayout584.xml" ContentType="application/vnd.openxmlformats-officedocument.presentationml.slideLayout+xml"/>
  <Override PartName="/ppt/slideLayouts/slideLayout231.xml" ContentType="application/vnd.openxmlformats-officedocument.presentationml.slideLayout+xml"/>
  <Override PartName="/ppt/slideLayouts/slideLayout329.xml" ContentType="application/vnd.openxmlformats-officedocument.presentationml.slideLayout+xml"/>
  <Override PartName="/ppt/slideLayouts/slideLayout376.xml" ContentType="application/vnd.openxmlformats-officedocument.presentationml.slideLayout+xml"/>
  <Override PartName="/ppt/theme/theme13.xml" ContentType="application/vnd.openxmlformats-officedocument.theme+xml"/>
  <Override PartName="/ppt/slideLayouts/slideLayout723.xml" ContentType="application/vnd.openxmlformats-officedocument.presentationml.slideLayout+xml"/>
  <Override PartName="/ppt/slideLayouts/slideLayout68.xml" ContentType="application/vnd.openxmlformats-officedocument.presentationml.slideLayout+xml"/>
  <Override PartName="/ppt/slideLayouts/slideLayout168.xml" ContentType="application/vnd.openxmlformats-officedocument.presentationml.slideLayout+xml"/>
  <Override PartName="/ppt/slideLayouts/slideLayout499.xml" ContentType="application/vnd.openxmlformats-officedocument.presentationml.slideLayout+xml"/>
  <Override PartName="/ppt/slideLayouts/slideLayout515.xml" ContentType="application/vnd.openxmlformats-officedocument.presentationml.slideLayout+xml"/>
  <Override PartName="/ppt/slideLayouts/slideLayout562.xml" ContentType="application/vnd.openxmlformats-officedocument.presentationml.slideLayout+xml"/>
  <Override PartName="/ppt/slideLayouts/slideLayout701.xml" ContentType="application/vnd.openxmlformats-officedocument.presentationml.slideLayout+xml"/>
  <Override PartName="/ppt/theme/theme5.xml" ContentType="application/vnd.openxmlformats-officedocument.theme+xml"/>
  <Override PartName="/ppt/slideLayouts/slideLayout354.xml" ContentType="application/vnd.openxmlformats-officedocument.presentationml.slideLayout+xml"/>
  <Override PartName="/ppt/slideLayouts/slideLayout540.xml" ContentType="application/vnd.openxmlformats-officedocument.presentationml.slideLayout+xml"/>
  <Override PartName="/ppt/slideLayouts/slideLayout685.xml" ContentType="application/vnd.openxmlformats-officedocument.presentationml.slideLayout+xml"/>
  <Override PartName="/ppt/slideLayouts/slideLayout46.xml" ContentType="application/vnd.openxmlformats-officedocument.presentationml.slideLayout+xml"/>
  <Override PartName="/ppt/slideLayouts/slideLayout193.xml" ContentType="application/vnd.openxmlformats-officedocument.presentationml.slideLayout+xml"/>
  <Override PartName="/ppt/slideLayouts/slideLayout616.xml" ContentType="application/vnd.openxmlformats-officedocument.presentationml.slideLayout+xml"/>
  <Override PartName="/ppt/slideLayouts/slideLayout124.xml" ContentType="application/vnd.openxmlformats-officedocument.presentationml.slideLayout+xml"/>
  <Override PartName="/ppt/slideLayouts/slideLayout269.xml" ContentType="application/vnd.openxmlformats-officedocument.presentationml.slideLayout+xml"/>
  <Override PartName="/ppt/slideLayouts/slideLayout455.xml" ContentType="application/vnd.openxmlformats-officedocument.presentationml.slideLayout+xml"/>
  <Override PartName="/ppt/slideLayouts/slideLayout71.xml" ContentType="application/vnd.openxmlformats-officedocument.presentationml.slideLayout+xml"/>
  <Override PartName="/ppt/slideLayouts/slideLayout294.xml" ContentType="application/vnd.openxmlformats-officedocument.presentationml.slideLayout+xml"/>
  <Override PartName="/ppt/slideLayouts/slideLayout310.xml" ContentType="application/vnd.openxmlformats-officedocument.presentationml.slideLayout+xml"/>
  <Override PartName="/ppt/slideLayouts/slideLayout641.xml" ContentType="application/vnd.openxmlformats-officedocument.presentationml.slideLayout+xml"/>
  <Override PartName="/ppt/slideLayouts/slideLayout480.xml" ContentType="application/vnd.openxmlformats-officedocument.presentationml.slideLayout+xml"/>
  <Override PartName="/ppt/slideLayouts/slideLayout717.xml" ContentType="application/vnd.openxmlformats-officedocument.presentationml.slideLayout+xml"/>
  <Override PartName="/ppt/slideMasters/slideMaster8.xml" ContentType="application/vnd.openxmlformats-officedocument.presentationml.slideMaster+xml"/>
  <Override PartName="/ppt/slideLayouts/slideLayout225.xml" ContentType="application/vnd.openxmlformats-officedocument.presentationml.slideLayout+xml"/>
  <Override PartName="/ppt/slideLayouts/slideLayout411.xml" ContentType="application/vnd.openxmlformats-officedocument.presentationml.slideLayout+xml"/>
  <Override PartName="/ppt/slideLayouts/slideLayout556.xml" ContentType="application/vnd.openxmlformats-officedocument.presentationml.slideLayout+xml"/>
  <Override PartName="/ppt/slideLayouts/slideLayout250.xml" ContentType="application/vnd.openxmlformats-officedocument.presentationml.slideLayout+xml"/>
  <Override PartName="/ppt/slideLayouts/slideLayout395.xml" ContentType="application/vnd.openxmlformats-officedocument.presentationml.slideLayout+xml"/>
  <Override PartName="/ppt/slideLayouts/slideLayout7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2" r:id="rId2"/>
    <p:sldMasterId id="2147483744" r:id="rId3"/>
    <p:sldMasterId id="2147483785" r:id="rId4"/>
    <p:sldMasterId id="2147483827" r:id="rId5"/>
    <p:sldMasterId id="2147484253" r:id="rId6"/>
    <p:sldMasterId id="2147484337" r:id="rId7"/>
    <p:sldMasterId id="2147484422" r:id="rId8"/>
    <p:sldMasterId id="2147484465" r:id="rId9"/>
    <p:sldMasterId id="2147484507" r:id="rId10"/>
    <p:sldMasterId id="2147484549" r:id="rId11"/>
    <p:sldMasterId id="2147484591" r:id="rId12"/>
    <p:sldMasterId id="2147484633" r:id="rId13"/>
    <p:sldMasterId id="2147484846" r:id="rId14"/>
    <p:sldMasterId id="2147484921" r:id="rId15"/>
    <p:sldMasterId id="2147484996" r:id="rId16"/>
    <p:sldMasterId id="2147485039" r:id="rId17"/>
  </p:sldMasterIdLst>
  <p:notesMasterIdLst>
    <p:notesMasterId r:id="rId26"/>
  </p:notesMasterIdLst>
  <p:sldIdLst>
    <p:sldId id="335" r:id="rId18"/>
    <p:sldId id="491" r:id="rId19"/>
    <p:sldId id="440" r:id="rId20"/>
    <p:sldId id="259" r:id="rId21"/>
    <p:sldId id="345" r:id="rId22"/>
    <p:sldId id="352" r:id="rId23"/>
    <p:sldId id="301" r:id="rId24"/>
    <p:sldId id="33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434" autoAdjust="0"/>
  </p:normalViewPr>
  <p:slideViewPr>
    <p:cSldViewPr snapToGrid="0">
      <p:cViewPr varScale="1">
        <p:scale>
          <a:sx n="73" d="100"/>
          <a:sy n="73" d="100"/>
        </p:scale>
        <p:origin x="-54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4.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612B22-2B83-46B0-9D9D-3AEAB3DE2156}" type="datetimeFigureOut">
              <a:rPr lang="bg-BG" smtClean="0"/>
              <a:pPr/>
              <a:t>28.9.2018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B85527-A50B-47FE-8B95-5A3FB15C7192}" type="slidenum">
              <a:rPr lang="bg-BG" smtClean="0"/>
              <a:pPr/>
              <a:t>‹#›</a:t>
            </a:fld>
            <a:endParaRPr lang="bg-BG"/>
          </a:p>
        </p:txBody>
      </p:sp>
    </p:spTree>
    <p:extLst>
      <p:ext uri="{BB962C8B-B14F-4D97-AF65-F5344CB8AC3E}">
        <p14:creationId xmlns="" xmlns:p14="http://schemas.microsoft.com/office/powerpoint/2010/main" val="3145020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 xmlns:p14="http://schemas.microsoft.com/office/powerpoint/2010/main" val="1244892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The preface to the 1995 OECD Guidelines stated that “transfer prices are the prices at which </a:t>
            </a:r>
          </a:p>
          <a:p>
            <a:r>
              <a:rPr lang="en-US" dirty="0" smtClean="0"/>
              <a:t>an enterprise transfers physical goods and intangible property or provides services to associated </a:t>
            </a:r>
          </a:p>
          <a:p>
            <a:r>
              <a:rPr lang="en-US" dirty="0" smtClean="0"/>
              <a:t>enterprises”. As a result, the definition of “associated enterprises” is central to determining the subjective </a:t>
            </a:r>
          </a:p>
          <a:p>
            <a:r>
              <a:rPr lang="en-US" dirty="0" smtClean="0"/>
              <a:t>scope of application of transfer pricing regimes around the world. The other, relevant requirement is </a:t>
            </a:r>
          </a:p>
          <a:p>
            <a:r>
              <a:rPr lang="en-US" dirty="0" smtClean="0"/>
              <a:t>that the associated enterprises must carry out transactions among themselves (i.e. so-called controlled </a:t>
            </a:r>
          </a:p>
          <a:p>
            <a:r>
              <a:rPr lang="en-US" dirty="0" smtClean="0"/>
              <a:t>transactions). </a:t>
            </a:r>
          </a:p>
          <a:p>
            <a:r>
              <a:rPr lang="en-US" dirty="0" smtClean="0"/>
              <a:t>The function of article 9(1) is further explained in paragraph 2 of the Commentary on Article 9: the tax </a:t>
            </a:r>
          </a:p>
          <a:p>
            <a:r>
              <a:rPr lang="en-US" dirty="0" smtClean="0"/>
              <a:t>authorities of a contracting state may rewrite the accounts of an enterprise if – as a result of the special </a:t>
            </a:r>
          </a:p>
          <a:p>
            <a:r>
              <a:rPr lang="en-US" dirty="0" smtClean="0"/>
              <a:t>relations between the enterprises – the accounts do not show the true taxable profit arising in that state. </a:t>
            </a:r>
          </a:p>
          <a:p>
            <a:r>
              <a:rPr lang="en-US" dirty="0" smtClean="0"/>
              <a:t>No rewriting of the accounts is authorized if the transactions between the enterprises have taken place </a:t>
            </a:r>
          </a:p>
          <a:p>
            <a:r>
              <a:rPr lang="en-US" dirty="0" smtClean="0"/>
              <a:t>“on normal open market commercial terms (on an arm’s length basis)”. Article 9(1) therefore confirms </a:t>
            </a:r>
          </a:p>
          <a:p>
            <a:r>
              <a:rPr lang="en-US" dirty="0" smtClean="0"/>
              <a:t>an authority that is usually included in a country’s domestic tax laws. However, such a provision is not </a:t>
            </a:r>
          </a:p>
          <a:p>
            <a:r>
              <a:rPr lang="en-US" dirty="0" smtClean="0"/>
              <a:t>self-supporting, in that it depends on the domestic law of the various treaty partners for its interpretation </a:t>
            </a:r>
          </a:p>
          <a:p>
            <a:r>
              <a:rPr lang="en-US" dirty="0" smtClean="0"/>
              <a:t>and clarification. </a:t>
            </a:r>
          </a:p>
          <a:p>
            <a:r>
              <a:rPr lang="en-US" dirty="0" smtClean="0"/>
              <a:t>In particular, the mechanism of corresponding adjustments may be effective to the extent that the </a:t>
            </a:r>
          </a:p>
          <a:p>
            <a:r>
              <a:rPr lang="en-US" dirty="0" smtClean="0"/>
              <a:t>domestic notion of “associated enterprises” (or related parties) is met by both the contracting states </a:t>
            </a:r>
          </a:p>
          <a:p>
            <a:r>
              <a:rPr lang="en-US" dirty="0" smtClean="0"/>
              <a:t>applying the relevant treaty. In other words, the rule contained in article 9 can be effective to the </a:t>
            </a:r>
          </a:p>
          <a:p>
            <a:r>
              <a:rPr lang="en-US" dirty="0" smtClean="0"/>
              <a:t>extent that the concept of control as applicable under domestic law is consistent with the definition of </a:t>
            </a:r>
          </a:p>
          <a:p>
            <a:r>
              <a:rPr lang="en-US" dirty="0" smtClean="0"/>
              <a:t>associated enterprises provided under the applicable tax treaty. </a:t>
            </a:r>
            <a:endParaRPr lang="en-GB" dirty="0"/>
          </a:p>
        </p:txBody>
      </p:sp>
    </p:spTree>
    <p:extLst>
      <p:ext uri="{BB962C8B-B14F-4D97-AF65-F5344CB8AC3E}">
        <p14:creationId xmlns="" xmlns:p14="http://schemas.microsoft.com/office/powerpoint/2010/main" val="98052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The preface to the 1995 OECD Guidelines stated that “transfer prices are the prices at which </a:t>
            </a:r>
          </a:p>
          <a:p>
            <a:r>
              <a:rPr lang="en-US" dirty="0" smtClean="0"/>
              <a:t>an enterprise transfers physical goods and intangible property or provides services to associated </a:t>
            </a:r>
          </a:p>
          <a:p>
            <a:r>
              <a:rPr lang="en-US" dirty="0" smtClean="0"/>
              <a:t>enterprises”. As a result, the definition of “associated enterprises” is central to determining the subjective </a:t>
            </a:r>
          </a:p>
          <a:p>
            <a:r>
              <a:rPr lang="en-US" dirty="0" smtClean="0"/>
              <a:t>scope of application of transfer pricing regimes around the world. The other, relevant requirement is </a:t>
            </a:r>
          </a:p>
          <a:p>
            <a:r>
              <a:rPr lang="en-US" dirty="0" smtClean="0"/>
              <a:t>that the associated enterprises must carry out transactions among themselves (i.e. so-called controlled </a:t>
            </a:r>
          </a:p>
          <a:p>
            <a:r>
              <a:rPr lang="en-US" dirty="0" smtClean="0"/>
              <a:t>transactions). </a:t>
            </a:r>
          </a:p>
          <a:p>
            <a:r>
              <a:rPr lang="en-US" dirty="0" smtClean="0"/>
              <a:t>The function of article 9(1) is further explained in paragraph 2 of the Commentary on Article 9: the tax </a:t>
            </a:r>
          </a:p>
          <a:p>
            <a:r>
              <a:rPr lang="en-US" dirty="0" smtClean="0"/>
              <a:t>authorities of a contracting state may rewrite the accounts of an enterprise if – as a result of the special </a:t>
            </a:r>
          </a:p>
          <a:p>
            <a:r>
              <a:rPr lang="en-US" dirty="0" smtClean="0"/>
              <a:t>relations between the enterprises – the accounts do not show the true taxable profit arising in that state. </a:t>
            </a:r>
          </a:p>
          <a:p>
            <a:r>
              <a:rPr lang="en-US" dirty="0" smtClean="0"/>
              <a:t>No rewriting of the accounts is authorized if the transactions between the enterprises have taken place </a:t>
            </a:r>
          </a:p>
          <a:p>
            <a:r>
              <a:rPr lang="en-US" dirty="0" smtClean="0"/>
              <a:t>“on normal open market commercial terms (on an arm’s length basis)”. Article 9(1) therefore confirms </a:t>
            </a:r>
          </a:p>
          <a:p>
            <a:r>
              <a:rPr lang="en-US" dirty="0" smtClean="0"/>
              <a:t>an authority that is usually included in a country’s domestic tax laws. However, such a provision is not </a:t>
            </a:r>
          </a:p>
          <a:p>
            <a:r>
              <a:rPr lang="en-US" dirty="0" smtClean="0"/>
              <a:t>self-supporting, in that it depends on the domestic law of the various treaty partners for its interpretation </a:t>
            </a:r>
          </a:p>
          <a:p>
            <a:r>
              <a:rPr lang="en-US" dirty="0" smtClean="0"/>
              <a:t>and clarification. </a:t>
            </a:r>
          </a:p>
          <a:p>
            <a:r>
              <a:rPr lang="en-US" dirty="0" smtClean="0"/>
              <a:t>In particular, the mechanism of corresponding adjustments may be effective to the extent that the </a:t>
            </a:r>
          </a:p>
          <a:p>
            <a:r>
              <a:rPr lang="en-US" dirty="0" smtClean="0"/>
              <a:t>domestic notion of “associated enterprises” (or related parties) is met by both the contracting states </a:t>
            </a:r>
          </a:p>
          <a:p>
            <a:r>
              <a:rPr lang="en-US" dirty="0" smtClean="0"/>
              <a:t>applying the relevant treaty. In other words, the rule contained in article 9 can be effective to the </a:t>
            </a:r>
          </a:p>
          <a:p>
            <a:r>
              <a:rPr lang="en-US" dirty="0" smtClean="0"/>
              <a:t>extent that the concept of control as applicable under domestic law is consistent with the definition of </a:t>
            </a:r>
          </a:p>
          <a:p>
            <a:r>
              <a:rPr lang="en-US" dirty="0" smtClean="0"/>
              <a:t>associated enterprises provided under the applicable tax treaty. </a:t>
            </a:r>
            <a:endParaRPr lang="en-GB" dirty="0"/>
          </a:p>
        </p:txBody>
      </p:sp>
    </p:spTree>
    <p:extLst>
      <p:ext uri="{BB962C8B-B14F-4D97-AF65-F5344CB8AC3E}">
        <p14:creationId xmlns="" xmlns:p14="http://schemas.microsoft.com/office/powerpoint/2010/main" val="355290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350" y="769938"/>
            <a:ext cx="6837363" cy="38465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 xmlns:p14="http://schemas.microsoft.com/office/powerpoint/2010/main" val="1994263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350" y="769938"/>
            <a:ext cx="6837363" cy="38465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 xmlns:p14="http://schemas.microsoft.com/office/powerpoint/2010/main" val="1003480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a:xfrm>
            <a:off x="3850245" y="9430829"/>
            <a:ext cx="2945955" cy="497396"/>
          </a:xfrm>
          <a:prstGeom prst="rect">
            <a:avLst/>
          </a:prstGeo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1FEB637-BC42-497E-9119-65CA0380A6EE}"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 xmlns:p14="http://schemas.microsoft.com/office/powerpoint/2010/main" val="2728331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1.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1.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2.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2.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3.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3.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5.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5.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0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7.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7.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782765910"/>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2261373280"/>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162286727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2185192633"/>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28715869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406540187"/>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91198966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25681407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55288081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04587430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47772228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71339381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80516797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27968176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61632393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55802346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31812823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0046628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73974682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0938093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37150586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44595676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49513172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97493111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41158872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62165219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15137711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89635622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62242979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82650546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7321266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62965645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70122574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271310565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75846903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32722488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23169381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30789964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32862372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23485279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6632982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5"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bg1"/>
                </a:solidFill>
              </a:defRPr>
            </a:lvl1pPr>
            <a:lvl2pPr marL="0" marR="0" indent="0" algn="l" defTabSz="887513" rtl="0" eaLnBrk="1" fontAlgn="auto" latinLnBrk="0" hangingPunct="1">
              <a:lnSpc>
                <a:spcPct val="100000"/>
              </a:lnSpc>
              <a:spcBef>
                <a:spcPts val="0"/>
              </a:spcBef>
              <a:spcAft>
                <a:spcPts val="0"/>
              </a:spcAft>
              <a:buClrTx/>
              <a:buSzPct val="100000"/>
              <a:buFont typeface="Arial"/>
              <a:buNone/>
              <a:tabLst/>
              <a:defRPr sz="1553" b="0">
                <a:solidFill>
                  <a:schemeClr val="bg1"/>
                </a:solidFill>
              </a:defRPr>
            </a:lvl2pPr>
            <a:lvl3pPr marL="0" indent="0" algn="l">
              <a:spcAft>
                <a:spcPts val="0"/>
              </a:spcAft>
              <a:buNone/>
              <a:defRPr sz="1553">
                <a:solidFill>
                  <a:schemeClr val="bg1"/>
                </a:solidFill>
              </a:defRPr>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marL="0" marR="0" lvl="1" indent="0" algn="l" defTabSz="887513"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3642186944"/>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tx1"/>
                </a:solidFill>
              </a:defRPr>
            </a:lvl1pPr>
            <a:lvl2pPr marL="0" indent="0" algn="l">
              <a:buNone/>
              <a:defRPr sz="1553" b="0"/>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146821734"/>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bg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3823620256"/>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tx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4267946469"/>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7" name="TextBox 6"/>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8" name="TextBox 7"/>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54857776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6"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4" name="TextBox 13"/>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България</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181082342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396">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dirty="0" smtClean="0"/>
              <a:t>Click to edit Master text styles</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
        <p:nvSpPr>
          <p:cNvPr id="10" name="TextBox 9"/>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schemeClr val="bg1"/>
                </a:solidFill>
              </a:rPr>
              <a:t>© 2017.За информация се </a:t>
            </a:r>
            <a:r>
              <a:rPr lang="ru-RU" sz="800" dirty="0" err="1" smtClean="0">
                <a:solidFill>
                  <a:schemeClr val="bg1"/>
                </a:solidFill>
              </a:rPr>
              <a:t>свържете</a:t>
            </a:r>
            <a:r>
              <a:rPr lang="ru-RU" sz="800" dirty="0" smtClean="0">
                <a:solidFill>
                  <a:schemeClr val="bg1"/>
                </a:solidFill>
              </a:rPr>
              <a:t> с </a:t>
            </a:r>
            <a:r>
              <a:rPr lang="ru-RU" sz="800" dirty="0" err="1" smtClean="0">
                <a:solidFill>
                  <a:schemeClr val="bg1"/>
                </a:solidFill>
              </a:rPr>
              <a:t>Делойт</a:t>
            </a:r>
            <a:r>
              <a:rPr lang="ru-RU" sz="800" dirty="0" smtClean="0">
                <a:solidFill>
                  <a:schemeClr val="bg1"/>
                </a:solidFill>
              </a:rPr>
              <a:t> в България</a:t>
            </a:r>
            <a:endParaRPr lang="en-US" sz="800" dirty="0">
              <a:solidFill>
                <a:schemeClr val="bg1"/>
              </a:solidFill>
            </a:endParaRPr>
          </a:p>
        </p:txBody>
      </p:sp>
    </p:spTree>
    <p:extLst>
      <p:ext uri="{BB962C8B-B14F-4D97-AF65-F5344CB8AC3E}">
        <p14:creationId xmlns="" xmlns:p14="http://schemas.microsoft.com/office/powerpoint/2010/main" val="3935507170"/>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България</a:t>
            </a:r>
            <a:endParaRPr lang="ru-RU" sz="631" dirty="0">
              <a:solidFill>
                <a:prstClr val="white"/>
              </a:solidFill>
              <a:latin typeface="Arial" charset="0"/>
              <a:cs typeface="Arial" charset="0"/>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856161838"/>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135623405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tx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235610160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4"/>
            <a:ext cx="915237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България</a:t>
            </a:r>
            <a:endParaRPr lang="ru-RU" sz="631" dirty="0">
              <a:solidFill>
                <a:prstClr val="white"/>
              </a:solidFill>
              <a:latin typeface="Arial" charset="0"/>
              <a:cs typeface="Arial" charset="0"/>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351157021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7200"/>
            <a:ext cx="9277350" cy="4759584"/>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414861573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132668055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4263450296"/>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tx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65592574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0" y="1665289"/>
            <a:ext cx="9277350" cy="4716463"/>
          </a:xfrm>
          <a:prstGeom prst="rect">
            <a:avLst/>
          </a:prstGeom>
        </p:spPr>
        <p:txBody>
          <a:bodyPr/>
          <a:lstStyle>
            <a:lvl1pPr>
              <a:tabLst>
                <a:tab pos="6531544" algn="r"/>
              </a:tabLst>
              <a:defRPr/>
            </a:lvl1pPr>
            <a:lvl2pPr>
              <a:tabLst>
                <a:tab pos="6531544" algn="r"/>
              </a:tabLst>
              <a:defRPr/>
            </a:lvl2pPr>
            <a:lvl3pPr>
              <a:tabLst>
                <a:tab pos="6531544" algn="r"/>
              </a:tabLst>
              <a:defRPr/>
            </a:lvl3pPr>
            <a:lvl4pPr>
              <a:tabLst>
                <a:tab pos="6531544" algn="r"/>
              </a:tabLst>
              <a:defRPr/>
            </a:lvl4pPr>
            <a:lvl5pPr>
              <a:tabLst>
                <a:tab pos="4881324" algn="r"/>
              </a:tabLst>
              <a:defRPr baseline="0"/>
            </a:lvl5pPr>
            <a:lvl6pPr>
              <a:tabLst>
                <a:tab pos="6531544" algn="r"/>
              </a:tabLst>
              <a:defRPr/>
            </a:lvl6pPr>
            <a:lvl7pPr>
              <a:tabLst>
                <a:tab pos="6531544" algn="r"/>
              </a:tabLst>
              <a:defRPr/>
            </a:lvl7pPr>
            <a:lvl8pPr>
              <a:tabLst>
                <a:tab pos="6531544" algn="r"/>
              </a:tabLst>
              <a:defRPr/>
            </a:lvl8pPr>
            <a:lvl9pPr>
              <a:tabLst>
                <a:tab pos="6531544"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499"/>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55349467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30"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74291855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5"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1362264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764"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5"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29429233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5" cy="4678986"/>
          </a:xfrm>
          <a:prstGeom prst="rect">
            <a:avLst/>
          </a:prstGeom>
        </p:spPr>
        <p:txBody>
          <a:bodyPr vert="horz" lIns="0" tIns="0" rIns="0" bIns="0" rtlCol="0">
            <a:noAutofit/>
          </a:bodyPr>
          <a:lstStyle>
            <a:lvl1pPr>
              <a:defRPr sz="1553"/>
            </a:lvl1pPr>
            <a:lvl2pPr>
              <a:defRPr sz="1553"/>
            </a:lvl2pPr>
            <a:lvl3pPr>
              <a:defRPr sz="1553"/>
            </a:lvl3pPr>
            <a:lvl4pPr>
              <a:defRPr sz="1553"/>
            </a:lvl4pPr>
            <a:lvl5pPr>
              <a:defRPr sz="1553"/>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9991820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2" y="6121013"/>
            <a:ext cx="11188700"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063270591"/>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2"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50"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1" y="1665289"/>
            <a:ext cx="356235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4"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6"/>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50" y="6121013"/>
            <a:ext cx="11165419"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80834392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8"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56762899"/>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1"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0"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60195476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3" y="1665289"/>
            <a:ext cx="5355165" cy="4455725"/>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4"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4" y="1665289"/>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3"/>
            <a:ext cx="11188700" cy="260737"/>
          </a:xfrm>
        </p:spPr>
        <p:txBody>
          <a:bodyPr>
            <a:norm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625500027"/>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9"/>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3"/>
            <a:ext cx="11165419" cy="260737"/>
          </a:xfrm>
        </p:spPr>
        <p:txBody>
          <a:bodyPr>
            <a:normAutofit/>
          </a:bodyPr>
          <a:lstStyle>
            <a:lvl1pPr>
              <a:spcAft>
                <a:spcPts val="0"/>
              </a:spcAft>
              <a:defRPr sz="873"/>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50" y="1665289"/>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310517051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49" y="1665289"/>
            <a:ext cx="4431858"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50" y="1700213"/>
            <a:ext cx="6240000" cy="4681537"/>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83173975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4881324" algn="r"/>
              </a:tabLst>
              <a:defRPr sz="2329">
                <a:solidFill>
                  <a:schemeClr val="accent3"/>
                </a:solidFill>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9" cy="4716462"/>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03755887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50"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7"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0"/>
            <a:ext cx="2720467" cy="3257548"/>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1"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9864697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1"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5" name="Rectangle 4"/>
          <p:cNvSpPr/>
          <p:nvPr userDrawn="1"/>
        </p:nvSpPr>
        <p:spPr>
          <a:xfrm>
            <a:off x="6224086"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6" name="Rectangle 5"/>
          <p:cNvSpPr/>
          <p:nvPr userDrawn="1"/>
        </p:nvSpPr>
        <p:spPr>
          <a:xfrm>
            <a:off x="504001"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7" name="Rectangle 6"/>
          <p:cNvSpPr/>
          <p:nvPr userDrawn="1"/>
        </p:nvSpPr>
        <p:spPr>
          <a:xfrm>
            <a:off x="6224086"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03415260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2" y="1700213"/>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3"/>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4" y="1700213"/>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6"/>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6"/>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6"/>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62481981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2676660583"/>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6" y="1857893"/>
            <a:ext cx="5444156"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6"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60721586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8941"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4" y="1857893"/>
            <a:ext cx="5454669"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1" y="4249682"/>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2"/>
            <a:ext cx="5452958"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0"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Tree>
    <p:extLst>
      <p:ext uri="{BB962C8B-B14F-4D97-AF65-F5344CB8AC3E}">
        <p14:creationId xmlns="" xmlns:p14="http://schemas.microsoft.com/office/powerpoint/2010/main" val="220264331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1"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5" name="Rectangle 4"/>
          <p:cNvSpPr/>
          <p:nvPr userDrawn="1"/>
        </p:nvSpPr>
        <p:spPr>
          <a:xfrm>
            <a:off x="503999" y="1700213"/>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6" name="Rectangle 5"/>
          <p:cNvSpPr/>
          <p:nvPr userDrawn="1"/>
        </p:nvSpPr>
        <p:spPr>
          <a:xfrm>
            <a:off x="8115299" y="1705968"/>
            <a:ext cx="3583854"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7" name="Text Placeholder 8"/>
          <p:cNvSpPr>
            <a:spLocks noGrp="1"/>
          </p:cNvSpPr>
          <p:nvPr>
            <p:ph type="body" sz="quarter" idx="17"/>
          </p:nvPr>
        </p:nvSpPr>
        <p:spPr>
          <a:xfrm>
            <a:off x="4325713" y="1851441"/>
            <a:ext cx="3540577"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3999" y="1851441"/>
            <a:ext cx="3560000"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4"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68667974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8"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49343639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4"/>
            <a:ext cx="11188701" cy="757255"/>
          </a:xfrm>
          <a:prstGeom prst="rect">
            <a:avLst/>
          </a:prstGeom>
        </p:spPr>
        <p:txBody>
          <a:bodyPr lIns="0" tIns="0" rIns="0" bIns="0">
            <a:noAutofit/>
          </a:bodyPr>
          <a:lstStyle>
            <a:lvl1pPr marL="0" indent="0">
              <a:buNone/>
              <a:defRPr sz="1941" b="0">
                <a:solidFill>
                  <a:schemeClr val="bg1"/>
                </a:solidFill>
              </a:defRPr>
            </a:lvl1pPr>
          </a:lstStyle>
          <a:p>
            <a:pPr lvl="0"/>
            <a:r>
              <a:rPr lang="en-US" noProof="0" dirty="0"/>
              <a:t>Click to add subtitle</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1571606479"/>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746941822"/>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05778120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88261575"/>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582"/>
              </a:spcAft>
              <a:defRPr sz="873"/>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8" y="4211955"/>
            <a:ext cx="2319503" cy="1725448"/>
          </a:xfrm>
        </p:spPr>
        <p:txBody>
          <a:bodyPr anchor="ctr" anchorCtr="0"/>
          <a:lstStyle>
            <a:lvl1pPr algn="ctr">
              <a:defRPr sz="873"/>
            </a:lvl1pPr>
          </a:lstStyle>
          <a:p>
            <a:r>
              <a:rPr lang="en-US" sz="873" noProof="0" dirty="0"/>
              <a:t>Insert sponsorship mark here</a:t>
            </a:r>
            <a:endParaRPr lang="en-US" noProof="0" dirty="0"/>
          </a:p>
        </p:txBody>
      </p:sp>
      <p:sp>
        <p:nvSpPr>
          <p:cNvPr id="8" name="Text Placeholder 7"/>
          <p:cNvSpPr>
            <a:spLocks noGrp="1"/>
          </p:cNvSpPr>
          <p:nvPr>
            <p:ph type="body" sz="quarter" idx="15"/>
          </p:nvPr>
        </p:nvSpPr>
        <p:spPr>
          <a:xfrm>
            <a:off x="9370849" y="6018028"/>
            <a:ext cx="2319502" cy="363722"/>
          </a:xfrm>
        </p:spPr>
        <p:txBody>
          <a:bodyPr anchor="b" anchorCtr="0"/>
          <a:lstStyle>
            <a:lvl1pPr>
              <a:lnSpc>
                <a:spcPct val="100000"/>
              </a:lnSpc>
              <a:defRPr sz="922"/>
            </a:lvl1pPr>
          </a:lstStyle>
          <a:p>
            <a:pPr lvl="0"/>
            <a:r>
              <a:rPr lang="en-US" noProof="0" smtClean="0"/>
              <a:t>Click to edit Master text styles</a:t>
            </a:r>
          </a:p>
        </p:txBody>
      </p:sp>
      <p:grpSp>
        <p:nvGrpSpPr>
          <p:cNvPr id="9" name="Group 8"/>
          <p:cNvGrpSpPr/>
          <p:nvPr userDrawn="1"/>
        </p:nvGrpSpPr>
        <p:grpSpPr>
          <a:xfrm>
            <a:off x="503989" y="378000"/>
            <a:ext cx="2160000" cy="384000"/>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679700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indent="0" algn="l">
              <a:buNone/>
              <a:defRPr sz="1600" b="0">
                <a:solidFill>
                  <a:schemeClr val="bg1"/>
                </a:solidFill>
              </a:defRPr>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 xmlns:p14="http://schemas.microsoft.com/office/powerpoint/2010/main" val="20552105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 xmlns:p14="http://schemas.microsoft.com/office/powerpoint/2010/main" val="180199693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 xmlns:p14="http://schemas.microsoft.com/office/powerpoint/2010/main" val="12989115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 xmlns:p14="http://schemas.microsoft.com/office/powerpoint/2010/main" val="124021864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10484997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535126358"/>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801380613"/>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7308223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61878529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149744948"/>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21730186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136943369"/>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66126277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32565661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2653221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320701098"/>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672126245"/>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659392125"/>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848803603"/>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04649542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1"/>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416260762"/>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Click to 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581465015"/>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27063608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822186107"/>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Click to 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129697623"/>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Click to 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Click to 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91337932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77626504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945822669"/>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53515161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738989202"/>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635785030"/>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17440654"/>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 xmlns:p14="http://schemas.microsoft.com/office/powerpoint/2010/main" val="2628345136"/>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560259463"/>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500702348"/>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174107123"/>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3"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128291098"/>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6953397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198574845"/>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6425128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1973623020"/>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1936703366"/>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388937084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116095333"/>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00664251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90712727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Правила за трансферно ценообразуване</a:t>
            </a:r>
            <a:endParaRPr lang="en-US" sz="650" dirty="0">
              <a:solidFill>
                <a:prstClr val="white"/>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2092959155"/>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249719100"/>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algn="r" defTabSz="914400">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defTabSz="914400">
              <a:spcBef>
                <a:spcPts val="6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296106662"/>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935249838"/>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Правила за трансферно ценообразуване</a:t>
            </a:r>
            <a:r>
              <a:rPr lang="en-US" sz="650" dirty="0" smtClean="0">
                <a:solidFill>
                  <a:prstClr val="white"/>
                </a:solidFill>
              </a:rPr>
              <a:t>]</a:t>
            </a:r>
            <a:endParaRPr lang="en-US" sz="650" dirty="0">
              <a:solidFill>
                <a:prstClr val="white"/>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003203299"/>
      </p:ext>
    </p:extLst>
  </p:cSld>
  <p:clrMapOvr>
    <a:masterClrMapping/>
  </p:clrMapOvr>
  <p:transition>
    <p:fade/>
  </p:transition>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514198090"/>
      </p:ext>
    </p:extLst>
  </p:cSld>
  <p:clrMapOvr>
    <a:masterClrMapping/>
  </p:clrMapOvr>
  <p:transition>
    <p:fade/>
  </p:transition>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defTabSz="914400">
              <a:spcBef>
                <a:spcPts val="600"/>
              </a:spcBef>
              <a:buSzPct val="100000"/>
              <a:buFont typeface="Arial"/>
              <a:buNone/>
            </a:pPr>
            <a:r>
              <a:rPr lang="bg-BG" sz="650" dirty="0" smtClean="0">
                <a:solidFill>
                  <a:prstClr val="white"/>
                </a:solidFill>
              </a:rPr>
              <a:t>© 2016 Делойт България </a:t>
            </a:r>
            <a:endParaRPr lang="en-US" sz="650" dirty="0">
              <a:solidFill>
                <a:prstClr val="white"/>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741699034"/>
      </p:ext>
    </p:extLst>
  </p:cSld>
  <p:clrMapOvr>
    <a:masterClrMapping/>
  </p:clrMapOvr>
  <p:transition>
    <p:fade/>
  </p:transition>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algn="r" defTabSz="914400">
              <a:buSzPct val="100000"/>
              <a:buFont typeface="Arial"/>
              <a:buNone/>
            </a:pPr>
            <a:r>
              <a:rPr lang="bg-BG" sz="650" dirty="0" smtClean="0">
                <a:solidFill>
                  <a:prstClr val="white"/>
                </a:solidFill>
              </a:rPr>
              <a:t>Отчети по държави</a:t>
            </a:r>
            <a:endParaRPr lang="en-US" sz="650" dirty="0">
              <a:solidFill>
                <a:prstClr val="white"/>
              </a:solidFill>
            </a:endParaRP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defTabSz="914400">
              <a:spcBef>
                <a:spcPts val="6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290577040"/>
      </p:ext>
    </p:extLst>
  </p:cSld>
  <p:clrMapOvr>
    <a:masterClrMapping/>
  </p:clrMapOvr>
  <p:transition>
    <p:fade/>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153307212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3713300327"/>
      </p:ext>
    </p:extLst>
  </p:cSld>
  <p:clrMapOvr>
    <a:masterClrMapping/>
  </p:clrMapOvr>
  <p:transition>
    <p:fade/>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562492770"/>
      </p:ext>
    </p:extLst>
  </p:cSld>
  <p:clrMapOvr>
    <a:masterClrMapping/>
  </p:clrMapOvr>
  <p:transition>
    <p:fade/>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itle 4"/>
          <p:cNvSpPr>
            <a:spLocks noGrp="1"/>
          </p:cNvSpPr>
          <p:nvPr>
            <p:ph type="title"/>
          </p:nvPr>
        </p:nvSpPr>
        <p:spPr/>
        <p:txBody>
          <a:bodyPr/>
          <a:lstStyle/>
          <a:p>
            <a:r>
              <a:rPr lang="en-US" smtClean="0"/>
              <a:t>Click to edit Master title style</a:t>
            </a:r>
            <a:endParaRPr lang="bg-BG"/>
          </a:p>
        </p:txBody>
      </p:sp>
    </p:spTree>
    <p:extLst>
      <p:ext uri="{BB962C8B-B14F-4D97-AF65-F5344CB8AC3E}">
        <p14:creationId xmlns="" xmlns:p14="http://schemas.microsoft.com/office/powerpoint/2010/main" val="2702165718"/>
      </p:ext>
    </p:extLst>
  </p:cSld>
  <p:clrMapOvr>
    <a:masterClrMapping/>
  </p:clrMapOvr>
  <p:transition>
    <p:fade/>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754634148"/>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33424487"/>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82461132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532014675"/>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601670967"/>
      </p:ext>
    </p:extLst>
  </p:cSld>
  <p:clrMapOvr>
    <a:masterClrMapping/>
  </p:clrMapOvr>
  <p:transition>
    <p:fade/>
  </p:transition>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923307134"/>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258069340"/>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2711090447"/>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642964954"/>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463871516"/>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168315855"/>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63444986"/>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595418743"/>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99239758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342675724"/>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66530997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872163727"/>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223864213"/>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algn="r" defTabSz="914400">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defTabSz="914400">
              <a:spcBef>
                <a:spcPts val="6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15901096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338377835"/>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138037732"/>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51496915"/>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82589198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print">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200" y="5530390"/>
            <a:ext cx="5592012" cy="324000"/>
          </a:xfrm>
        </p:spPr>
        <p:txBody>
          <a:bodyPr anchor="t"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dirty="0" smtClean="0"/>
              <a:t>Click icon to add picture</a:t>
            </a:r>
            <a:endParaRPr lang="en-US" noProof="0" dirty="0"/>
          </a:p>
        </p:txBody>
      </p:sp>
    </p:spTree>
    <p:extLst>
      <p:ext uri="{BB962C8B-B14F-4D97-AF65-F5344CB8AC3E}">
        <p14:creationId xmlns="" xmlns:p14="http://schemas.microsoft.com/office/powerpoint/2010/main" val="106736271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325" y="5530390"/>
            <a:ext cx="5594349" cy="324000"/>
          </a:xfr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dirty="0" smtClean="0"/>
              <a:t>Click icon to add picture</a:t>
            </a:r>
            <a:endParaRPr lang="en-US" noProof="0" dirty="0"/>
          </a:p>
        </p:txBody>
      </p:sp>
    </p:spTree>
    <p:extLst>
      <p:ext uri="{BB962C8B-B14F-4D97-AF65-F5344CB8AC3E}">
        <p14:creationId xmlns="" xmlns:p14="http://schemas.microsoft.com/office/powerpoint/2010/main" val="3901274262"/>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print">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11302130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1889212092"/>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
        <p:nvSpPr>
          <p:cNvPr id="5" name="TextBox 4"/>
          <p:cNvSpPr txBox="1"/>
          <p:nvPr userDrawn="1"/>
        </p:nvSpPr>
        <p:spPr>
          <a:xfrm>
            <a:off x="469900" y="6477000"/>
            <a:ext cx="5355167" cy="100027"/>
          </a:xfrm>
          <a:prstGeom prst="rect">
            <a:avLst/>
          </a:prstGeom>
          <a:noFill/>
        </p:spPr>
        <p:txBody>
          <a:bodyPr wrap="square" lIns="0" tIns="0" rIns="0" bIns="0" rtlCol="0">
            <a:spAutoFit/>
          </a:bodyPr>
          <a:lstStyle/>
          <a:p>
            <a:pPr>
              <a:spcBef>
                <a:spcPts val="800"/>
              </a:spcBef>
              <a:buSzPct val="100000"/>
              <a:buFont typeface="Arial"/>
              <a:buNone/>
            </a:pPr>
            <a:r>
              <a:rPr lang="ru-RU" sz="650" dirty="0" smtClean="0">
                <a:solidFill>
                  <a:prstClr val="white"/>
                </a:solidFill>
              </a:rPr>
              <a:t>© 2017.За информация се </a:t>
            </a:r>
            <a:r>
              <a:rPr lang="ru-RU" sz="650" dirty="0" err="1" smtClean="0">
                <a:solidFill>
                  <a:prstClr val="white"/>
                </a:solidFill>
              </a:rPr>
              <a:t>свържете</a:t>
            </a:r>
            <a:r>
              <a:rPr lang="ru-RU" sz="650" dirty="0" smtClean="0">
                <a:solidFill>
                  <a:prstClr val="white"/>
                </a:solidFill>
              </a:rPr>
              <a:t> с </a:t>
            </a:r>
            <a:r>
              <a:rPr lang="ru-RU" sz="650" dirty="0" err="1" smtClean="0">
                <a:solidFill>
                  <a:prstClr val="white"/>
                </a:solidFill>
              </a:rPr>
              <a:t>Делойт</a:t>
            </a:r>
            <a:r>
              <a:rPr lang="ru-RU" sz="650" dirty="0" smtClean="0">
                <a:solidFill>
                  <a:prstClr val="white"/>
                </a:solidFill>
              </a:rPr>
              <a:t> в България</a:t>
            </a:r>
            <a:endParaRPr lang="en-US" sz="650" dirty="0">
              <a:solidFill>
                <a:prstClr val="white"/>
              </a:solidFill>
            </a:endParaRPr>
          </a:p>
        </p:txBody>
      </p:sp>
    </p:spTree>
    <p:extLst>
      <p:ext uri="{BB962C8B-B14F-4D97-AF65-F5344CB8AC3E}">
        <p14:creationId xmlns="" xmlns:p14="http://schemas.microsoft.com/office/powerpoint/2010/main" val="3171473965"/>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347638346"/>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550902060"/>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995983573"/>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83924457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409298182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2379222850"/>
      </p:ext>
    </p:extLst>
  </p:cSld>
  <p:clrMapOvr>
    <a:masterClrMapping/>
  </p:clrMapOvr>
  <p:transition>
    <p:fade/>
  </p:transition>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817168379"/>
      </p:ext>
    </p:extLst>
  </p:cSld>
  <p:clrMapOvr>
    <a:masterClrMapping/>
  </p:clrMapOvr>
  <p:transition>
    <p:fade/>
  </p:transition>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429876091"/>
      </p:ext>
    </p:extLst>
  </p:cSld>
  <p:clrMapOvr>
    <a:masterClrMapping/>
  </p:clrMapOvr>
  <p:transition>
    <p:fade/>
  </p:transition>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4223910781"/>
      </p:ext>
    </p:extLst>
  </p:cSld>
  <p:clrMapOvr>
    <a:masterClrMapping/>
  </p:clrMapOvr>
  <p:transition>
    <p:fade/>
  </p:transition>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426098900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878637282"/>
      </p:ext>
    </p:extLst>
  </p:cSld>
  <p:clrMapOvr>
    <a:masterClrMapping/>
  </p:clrMapOvr>
  <p:transition>
    <p:fade/>
  </p:transition>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dirty="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432324815"/>
      </p:ext>
    </p:extLst>
  </p:cSld>
  <p:clrMapOvr>
    <a:masterClrMapping/>
  </p:clrMapOvr>
  <p:transition>
    <p:fade/>
  </p:transition>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113515980"/>
      </p:ext>
    </p:extLst>
  </p:cSld>
  <p:clrMapOvr>
    <a:masterClrMapping/>
  </p:clrMapOvr>
  <p:transition>
    <p:fade/>
  </p:transition>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093185360"/>
      </p:ext>
    </p:extLst>
  </p:cSld>
  <p:clrMapOvr>
    <a:masterClrMapping/>
  </p:clrMapOvr>
  <p:transition>
    <p:fade/>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577367455"/>
      </p:ext>
    </p:extLst>
  </p:cSld>
  <p:clrMapOvr>
    <a:masterClrMapping/>
  </p:clrMapOvr>
  <p:transition>
    <p:fade/>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468000" y="1684868"/>
            <a:ext cx="11252200" cy="357187"/>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Click to 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17328867"/>
      </p:ext>
    </p:extLst>
  </p:cSld>
  <p:clrMapOvr>
    <a:masterClrMapping/>
  </p:clrMapOvr>
  <p:transition>
    <p:fade/>
  </p:transition>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dirty="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dirty="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Click to edit Master text styles</a:t>
            </a:r>
          </a:p>
        </p:txBody>
      </p:sp>
      <p:sp>
        <p:nvSpPr>
          <p:cNvPr id="11"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Click to 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113437999"/>
      </p:ext>
    </p:extLst>
  </p:cSld>
  <p:clrMapOvr>
    <a:masterClrMapping/>
  </p:clrMapOvr>
  <p:transition>
    <p:fade/>
  </p:transition>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123312619"/>
      </p:ext>
    </p:extLst>
  </p:cSld>
  <p:clrMapOvr>
    <a:masterClrMapping/>
  </p:clrMapOvr>
  <p:transition>
    <p:fade/>
  </p:transition>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81391448"/>
      </p:ext>
    </p:extLst>
  </p:cSld>
  <p:clrMapOvr>
    <a:masterClrMapping/>
  </p:clrMapOvr>
  <p:transition>
    <p:fade/>
  </p:transition>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dirty="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Click to 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237288102"/>
      </p:ext>
    </p:extLst>
  </p:cSld>
  <p:clrMapOvr>
    <a:masterClrMapping/>
  </p:clrMapOvr>
  <p:transition>
    <p:fade/>
  </p:transition>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dirty="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Click to 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dirty="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Click to 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070403121"/>
      </p:ext>
    </p:extLst>
  </p:cSld>
  <p:clrMapOvr>
    <a:masterClrMapping/>
  </p:clrMapOvr>
  <p:transition>
    <p:fade/>
  </p:transition>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163981928"/>
      </p:ext>
    </p:extLst>
  </p:cSld>
  <p:clrMapOvr>
    <a:masterClrMapping/>
  </p:clrMapOvr>
  <p:transition>
    <p:fade/>
  </p:transition>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eloitte Bulgaria EOOD">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741224588"/>
      </p:ext>
    </p:extLst>
  </p:cSld>
  <p:clrMapOvr>
    <a:masterClrMapping/>
  </p:clrMapOvr>
  <p:transition>
    <p:fade/>
  </p:transition>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dirty="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dirty="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dirty="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dirty="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475373753"/>
      </p:ext>
    </p:extLst>
  </p:cSld>
  <p:clrMapOvr>
    <a:masterClrMapping/>
  </p:clrMapOvr>
  <p:transition>
    <p:fade/>
  </p:transition>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dirty="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dirty="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dirty="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dirty="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773242334"/>
      </p:ext>
    </p:extLst>
  </p:cSld>
  <p:clrMapOvr>
    <a:masterClrMapping/>
  </p:clrMapOvr>
  <p:transition>
    <p:fade/>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dirty="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dirty="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dirty="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472197966"/>
      </p:ext>
    </p:extLst>
  </p:cSld>
  <p:clrMapOvr>
    <a:masterClrMapping/>
  </p:clrMapOvr>
  <p:transition>
    <p:fade/>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800034946"/>
      </p:ext>
    </p:extLst>
  </p:cSld>
  <p:clrMapOvr>
    <a:masterClrMapping/>
  </p:clrMapOvr>
  <p:transition>
    <p:fade/>
  </p:transition>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dirty="0">
              <a:solidFill>
                <a:prstClr val="white"/>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dirty="0">
              <a:solidFill>
                <a:prstClr val="white"/>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 xmlns:p14="http://schemas.microsoft.com/office/powerpoint/2010/main" val="2264272404"/>
      </p:ext>
    </p:extLst>
  </p:cSld>
  <p:clrMapOvr>
    <a:masterClrMapping/>
  </p:clrMapOvr>
  <p:transition>
    <p:fade/>
  </p:transition>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2570643189"/>
      </p:ext>
    </p:extLst>
  </p:cSld>
  <p:clrMapOvr>
    <a:masterClrMapping/>
  </p:clrMapOvr>
  <p:transition>
    <p:fade/>
  </p:transition>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58513410"/>
      </p:ext>
    </p:extLst>
  </p:cSld>
  <p:clrMapOvr>
    <a:masterClrMapping/>
  </p:clrMapOvr>
  <p:transition>
    <p:fade/>
  </p:transition>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086911501"/>
      </p:ext>
    </p:extLst>
  </p:cSld>
  <p:clrMapOvr>
    <a:masterClrMapping/>
  </p:clrMapOvr>
  <p:transition>
    <p:fade/>
  </p:transition>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907493512"/>
      </p:ext>
    </p:extLst>
  </p:cSld>
  <p:clrMapOvr>
    <a:masterClrMapping/>
  </p:clrMapOvr>
  <p:transition>
    <p:fade/>
  </p:transition>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66868"/>
          </a:xfrm>
          <a:prstGeom prst="rect">
            <a:avLst/>
          </a:prstGeom>
          <a:noFill/>
        </p:spPr>
        <p:txBody>
          <a:bodyPr wrap="square" lIns="0" tIns="0" rIns="0" bIns="0" rtlCol="0">
            <a:spAutoFit/>
          </a:bodyPr>
          <a:lstStyle/>
          <a:p>
            <a:pPr algn="r">
              <a:buSzPct val="100000"/>
              <a:buFont typeface="Arial"/>
              <a:buNone/>
            </a:pPr>
            <a:r>
              <a:rPr lang="en-US" sz="867" dirty="0">
                <a:solidFill>
                  <a:prstClr val="white"/>
                </a:solidFill>
              </a:rPr>
              <a:t>Presentation title</a:t>
            </a:r>
            <a:br>
              <a:rPr lang="en-US" sz="867" dirty="0">
                <a:solidFill>
                  <a:prstClr val="white"/>
                </a:solidFill>
              </a:rPr>
            </a:br>
            <a:r>
              <a:rPr lang="en-US" sz="867" dirty="0">
                <a:solidFill>
                  <a:prstClr val="white"/>
                </a:solidFill>
              </a:rPr>
              <a:t>[To edit, click View &gt; Slide Master &gt; Slide Master]</a:t>
            </a:r>
          </a:p>
        </p:txBody>
      </p:sp>
      <p:sp>
        <p:nvSpPr>
          <p:cNvPr id="14" name="TextBox 13"/>
          <p:cNvSpPr txBox="1"/>
          <p:nvPr userDrawn="1"/>
        </p:nvSpPr>
        <p:spPr>
          <a:xfrm>
            <a:off x="501653" y="6477000"/>
            <a:ext cx="5355167" cy="266868"/>
          </a:xfrm>
          <a:prstGeom prst="rect">
            <a:avLst/>
          </a:prstGeom>
          <a:noFill/>
        </p:spPr>
        <p:txBody>
          <a:bodyPr wrap="square" lIns="0" tIns="0" rIns="0" bIns="0" rtlCol="0">
            <a:spAutoFit/>
          </a:bodyPr>
          <a:lstStyle/>
          <a:p>
            <a:pPr>
              <a:spcBef>
                <a:spcPts val="800"/>
              </a:spcBef>
              <a:buSzPct val="100000"/>
              <a:buFont typeface="Arial"/>
              <a:buNone/>
            </a:pPr>
            <a:r>
              <a:rPr lang="en-US" sz="867" dirty="0">
                <a:solidFill>
                  <a:prstClr val="white"/>
                </a:solidFill>
              </a:rPr>
              <a:t>Member firms and DTTL: Insert appropriate copyright</a:t>
            </a:r>
            <a:br>
              <a:rPr lang="en-US" sz="867" dirty="0">
                <a:solidFill>
                  <a:prstClr val="white"/>
                </a:solidFill>
              </a:rPr>
            </a:br>
            <a:r>
              <a:rPr lang="en-US" sz="867" dirty="0">
                <a:solidFill>
                  <a:prstClr val="white"/>
                </a:solidFill>
              </a:rPr>
              <a:t>[To edit, click View &gt; Slide Master &gt; Slide Master]</a:t>
            </a:r>
          </a:p>
        </p:txBody>
      </p:sp>
      <p:sp>
        <p:nvSpPr>
          <p:cNvPr id="15" name="TextBox 14"/>
          <p:cNvSpPr txBox="1"/>
          <p:nvPr userDrawn="1"/>
        </p:nvSpPr>
        <p:spPr>
          <a:xfrm>
            <a:off x="11382378" y="6477001"/>
            <a:ext cx="307975" cy="133434"/>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867" smtClean="0">
                <a:solidFill>
                  <a:prstClr val="white"/>
                </a:solidFill>
              </a:rPr>
              <a:pPr algn="r">
                <a:spcBef>
                  <a:spcPts val="800"/>
                </a:spcBef>
                <a:buSzPct val="100000"/>
                <a:buFont typeface="Arial"/>
                <a:buNone/>
              </a:pPr>
              <a:t>‹#›</a:t>
            </a:fld>
            <a:endParaRPr lang="en-US" sz="867" dirty="0">
              <a:solidFill>
                <a:prstClr val="white"/>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867476430"/>
      </p:ext>
    </p:extLst>
  </p:cSld>
  <p:clrMapOvr>
    <a:masterClrMapping/>
  </p:clrMapOvr>
  <p:transition>
    <p:fade/>
  </p:transition>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752038653"/>
      </p:ext>
    </p:extLst>
  </p:cSld>
  <p:clrMapOvr>
    <a:masterClrMapping/>
  </p:clrMapOvr>
  <p:transition>
    <p:fade/>
  </p:transition>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418080355"/>
      </p:ext>
    </p:extLst>
  </p:cSld>
  <p:clrMapOvr>
    <a:masterClrMapping/>
  </p:clrMapOvr>
  <p:transition>
    <p:fade/>
  </p:transition>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03295251"/>
      </p:ext>
    </p:extLst>
  </p:cSld>
  <p:clrMapOvr>
    <a:masterClrMapping/>
  </p:clrMapOvr>
  <p:transition>
    <p:fade/>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75325" y="4102100"/>
            <a:ext cx="8555263" cy="2197101"/>
          </a:xfrm>
        </p:spPr>
        <p:txBody>
          <a:bodyPr anchor="b" anchorCtr="0">
            <a:noAutofit/>
          </a:bodyPr>
          <a:lstStyle>
            <a:lvl1pPr>
              <a:lnSpc>
                <a:spcPct val="100000"/>
              </a:lnSpc>
              <a:spcAft>
                <a:spcPts val="8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402597" y="4102100"/>
            <a:ext cx="2319503" cy="1725448"/>
          </a:xfrm>
        </p:spPr>
        <p:txBody>
          <a:bodyPr anchor="ctr" anchorCtr="0"/>
          <a:lstStyle>
            <a:lvl1pPr algn="ctr">
              <a:defRPr sz="1200"/>
            </a:lvl1pPr>
          </a:lstStyle>
          <a:p>
            <a:r>
              <a:rPr lang="en-US" sz="1200" noProof="0" dirty="0"/>
              <a:t>Insert sponsorship mark here</a:t>
            </a:r>
            <a:endParaRPr lang="en-US" noProof="0" dirty="0"/>
          </a:p>
        </p:txBody>
      </p:sp>
      <p:sp>
        <p:nvSpPr>
          <p:cNvPr id="8" name="Text Placeholder 7"/>
          <p:cNvSpPr>
            <a:spLocks noGrp="1"/>
          </p:cNvSpPr>
          <p:nvPr>
            <p:ph type="body" sz="quarter" idx="15"/>
          </p:nvPr>
        </p:nvSpPr>
        <p:spPr>
          <a:xfrm>
            <a:off x="9402598" y="5935479"/>
            <a:ext cx="2319501" cy="363723"/>
          </a:xfrm>
        </p:spPr>
        <p:txBody>
          <a:bodyPr anchor="b" anchorCtr="0"/>
          <a:lstStyle>
            <a:lvl1pPr>
              <a:lnSpc>
                <a:spcPct val="100000"/>
              </a:lnSpc>
              <a:defRPr sz="1267"/>
            </a:lvl1pPr>
          </a:lstStyle>
          <a:p>
            <a:pPr lvl="0"/>
            <a:r>
              <a:rPr lang="en-US" noProof="0" smtClean="0"/>
              <a:t>Click to edit Master text styles</a:t>
            </a:r>
          </a:p>
        </p:txBody>
      </p:sp>
      <p:grpSp>
        <p:nvGrpSpPr>
          <p:cNvPr id="20" name="Group 19"/>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2318874362"/>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grpSp>
    </p:spTree>
    <p:extLst>
      <p:ext uri="{BB962C8B-B14F-4D97-AF65-F5344CB8AC3E}">
        <p14:creationId xmlns="" xmlns:p14="http://schemas.microsoft.com/office/powerpoint/2010/main" val="2916306676"/>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grpSp>
    </p:spTree>
    <p:extLst>
      <p:ext uri="{BB962C8B-B14F-4D97-AF65-F5344CB8AC3E}">
        <p14:creationId xmlns="" xmlns:p14="http://schemas.microsoft.com/office/powerpoint/2010/main" val="3545320073"/>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grpSp>
    </p:spTree>
    <p:extLst>
      <p:ext uri="{BB962C8B-B14F-4D97-AF65-F5344CB8AC3E}">
        <p14:creationId xmlns="" xmlns:p14="http://schemas.microsoft.com/office/powerpoint/2010/main" val="3024900921"/>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grpSp>
    </p:spTree>
    <p:extLst>
      <p:ext uri="{BB962C8B-B14F-4D97-AF65-F5344CB8AC3E}">
        <p14:creationId xmlns="" xmlns:p14="http://schemas.microsoft.com/office/powerpoint/2010/main" val="830329477"/>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5109874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96704224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545579318"/>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07288167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34944952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318845090"/>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529487185"/>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921560803"/>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32528106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905409607"/>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24598759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2969858044"/>
      </p:ext>
    </p:extLst>
  </p:cSld>
  <p:clrMapOvr>
    <a:masterClrMapping/>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13427553"/>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8288553"/>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899455512"/>
      </p:ext>
    </p:extLst>
  </p:cSld>
  <p:clrMapOvr>
    <a:masterClrMapping/>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815969484"/>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676807105"/>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130806762"/>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553877783"/>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34659383"/>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2828565921"/>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52339269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736682378"/>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62311395"/>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71758406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256630152"/>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239876066"/>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740066331"/>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180794654"/>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1630903232"/>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971395438"/>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021375964"/>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37057412"/>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884152452"/>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211375935"/>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93829852"/>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noProof="0" dirty="0">
                <a:solidFill>
                  <a:schemeClr val="bg1"/>
                </a:solidFill>
              </a:endParaRPr>
            </a:p>
          </p:txBody>
        </p:sp>
      </p:grpSp>
    </p:spTree>
    <p:extLst>
      <p:ext uri="{BB962C8B-B14F-4D97-AF65-F5344CB8AC3E}">
        <p14:creationId xmlns="" xmlns:p14="http://schemas.microsoft.com/office/powerpoint/2010/main" val="146991997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p:nvPr userDrawn="1"/>
        </p:nvGrpSpPr>
        <p:grpSpPr>
          <a:xfrm>
            <a:off x="503989" y="378000"/>
            <a:ext cx="2151288" cy="408978"/>
            <a:chOff x="398463" y="404813"/>
            <a:chExt cx="1627187" cy="307976"/>
          </a:xfrm>
          <a:solidFill>
            <a:schemeClr val="bg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204432736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p:nvPr userDrawn="1"/>
        </p:nvGrpSpPr>
        <p:grpSpPr>
          <a:xfrm>
            <a:off x="501651" y="378000"/>
            <a:ext cx="2148840" cy="41148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1911373159"/>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52800" y="685800"/>
            <a:ext cx="5486400" cy="54864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p:nvPr userDrawn="1"/>
        </p:nvGrpSpPr>
        <p:grpSpPr>
          <a:xfrm>
            <a:off x="503989" y="378000"/>
            <a:ext cx="2151288" cy="408978"/>
            <a:chOff x="398463" y="404813"/>
            <a:chExt cx="1627187" cy="307976"/>
          </a:xfrm>
          <a:solidFill>
            <a:schemeClr val="bg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1240429581"/>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52800" y="685800"/>
            <a:ext cx="5486400" cy="54864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p:nvPr userDrawn="1"/>
        </p:nvGrpSpPr>
        <p:grpSpPr>
          <a:xfrm>
            <a:off x="501651" y="378000"/>
            <a:ext cx="2148840" cy="41148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3333209606"/>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7" name="TextBox 6"/>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ru-RU" sz="700" dirty="0" smtClean="0">
                <a:solidFill>
                  <a:prstClr val="white"/>
                </a:solidFill>
              </a:rPr>
              <a:t>© 2017.За информация се </a:t>
            </a:r>
            <a:r>
              <a:rPr lang="ru-RU" sz="700" dirty="0" err="1" smtClean="0">
                <a:solidFill>
                  <a:prstClr val="white"/>
                </a:solidFill>
              </a:rPr>
              <a:t>свържете</a:t>
            </a:r>
            <a:r>
              <a:rPr lang="ru-RU" sz="700" dirty="0" smtClean="0">
                <a:solidFill>
                  <a:prstClr val="white"/>
                </a:solidFill>
              </a:rPr>
              <a:t> с </a:t>
            </a:r>
            <a:r>
              <a:rPr lang="ru-RU" sz="700" dirty="0" err="1" smtClean="0">
                <a:solidFill>
                  <a:prstClr val="white"/>
                </a:solidFill>
              </a:rPr>
              <a:t>Делойт</a:t>
            </a:r>
            <a:r>
              <a:rPr lang="ru-RU" sz="700" dirty="0" smtClean="0">
                <a:solidFill>
                  <a:prstClr val="white"/>
                </a:solidFill>
              </a:rPr>
              <a:t> в България</a:t>
            </a:r>
          </a:p>
        </p:txBody>
      </p:sp>
    </p:spTree>
    <p:extLst>
      <p:ext uri="{BB962C8B-B14F-4D97-AF65-F5344CB8AC3E}">
        <p14:creationId xmlns="" xmlns:p14="http://schemas.microsoft.com/office/powerpoint/2010/main" val="2988882193"/>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5" name="TextBox 4"/>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6" name="TextBox 5"/>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4172273885"/>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7" name="TextBox 6"/>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8" name="TextBox 7"/>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141410095"/>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9" name="TextBox 8"/>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10" name="TextBox 9"/>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128840318"/>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5" name="TextBox 4"/>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6" name="TextBox 5"/>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51635244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706376196"/>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6" name="TextBox 5"/>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7" name="TextBox 6"/>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3025059215"/>
      </p:ext>
    </p:extLst>
  </p:cSld>
  <p:clrMapOvr>
    <a:masterClrMapping/>
  </p:clrMapOvr>
  <p:transition>
    <p:fade/>
  </p:transition>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6" name="TextBox 5"/>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7" name="TextBox 6"/>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p:txBody>
      </p:sp>
    </p:spTree>
    <p:extLst>
      <p:ext uri="{BB962C8B-B14F-4D97-AF65-F5344CB8AC3E}">
        <p14:creationId xmlns="" xmlns:p14="http://schemas.microsoft.com/office/powerpoint/2010/main" val="3465761093"/>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6" name="TextBox 5"/>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7" name="TextBox 6"/>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GB" sz="700" dirty="0" smtClean="0">
                <a:solidFill>
                  <a:prstClr val="white"/>
                </a:solidFill>
              </a:rPr>
              <a:t>© 2017. For information, contact Deloitte Touche Tohmatsu Limited.</a:t>
            </a:r>
            <a:endParaRPr lang="en-US" sz="700" dirty="0">
              <a:solidFill>
                <a:prstClr val="white"/>
              </a:solidFill>
            </a:endParaRPr>
          </a:p>
        </p:txBody>
      </p:sp>
    </p:spTree>
    <p:extLst>
      <p:ext uri="{BB962C8B-B14F-4D97-AF65-F5344CB8AC3E}">
        <p14:creationId xmlns="" xmlns:p14="http://schemas.microsoft.com/office/powerpoint/2010/main" val="2381435170"/>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6" name="TextBox 5"/>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7" name="TextBox 6"/>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GB" sz="700" dirty="0" smtClean="0">
                <a:solidFill>
                  <a:prstClr val="white"/>
                </a:solidFill>
              </a:rPr>
              <a:t>© 2017. For information, contact Deloitte Touche Tohmatsu Limited.</a:t>
            </a:r>
            <a:endParaRPr lang="en-US" sz="700" dirty="0">
              <a:solidFill>
                <a:prstClr val="white"/>
              </a:solidFill>
            </a:endParaRPr>
          </a:p>
        </p:txBody>
      </p:sp>
    </p:spTree>
    <p:extLst>
      <p:ext uri="{BB962C8B-B14F-4D97-AF65-F5344CB8AC3E}">
        <p14:creationId xmlns="" xmlns:p14="http://schemas.microsoft.com/office/powerpoint/2010/main" val="4035711424"/>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368981052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2959699465"/>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062200944"/>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dirty="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 xmlns:p14="http://schemas.microsoft.com/office/powerpoint/2010/main" val="249087213"/>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521201019"/>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41631816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264020333"/>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869462276"/>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483922717"/>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839006289"/>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683747667"/>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597805347"/>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762773162"/>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8871102"/>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289320638"/>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227051900"/>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49982227"/>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1092406580"/>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80945277"/>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227836374"/>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898719517"/>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735768508"/>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0" smtClean="0">
                <a:solidFill>
                  <a:prstClr val="white"/>
                </a:solidFill>
              </a:rPr>
              <a:pPr algn="r" defTabSz="914400">
                <a:spcBef>
                  <a:spcPts val="600"/>
                </a:spcBef>
                <a:buSzPct val="100000"/>
                <a:buFont typeface="Arial"/>
                <a:buNone/>
              </a:pPr>
              <a:t>‹#›</a:t>
            </a:fld>
            <a:endParaRPr lang="en-US" sz="650" dirty="0">
              <a:solidFill>
                <a:prstClr val="white"/>
              </a:solidFill>
            </a:endParaRPr>
          </a:p>
        </p:txBody>
      </p:sp>
      <p:sp>
        <p:nvSpPr>
          <p:cNvPr id="13" name="TextBox 12"/>
          <p:cNvSpPr txBox="1"/>
          <p:nvPr userDrawn="1"/>
        </p:nvSpPr>
        <p:spPr>
          <a:xfrm>
            <a:off x="6335184" y="6477000"/>
            <a:ext cx="4896560" cy="200055"/>
          </a:xfrm>
          <a:prstGeom prst="rect">
            <a:avLst/>
          </a:prstGeom>
          <a:noFill/>
        </p:spPr>
        <p:txBody>
          <a:bodyPr wrap="square" lIns="0" tIns="0" rIns="0" bIns="0" rtlCol="0">
            <a:noAutofit/>
          </a:bodyPr>
          <a:lstStyle/>
          <a:p>
            <a:pPr algn="r" defTabSz="914400">
              <a:buSzPct val="100000"/>
              <a:buFont typeface="Arial"/>
              <a:buNone/>
            </a:pPr>
            <a:r>
              <a:rPr lang="en-US" sz="650" dirty="0" smtClean="0">
                <a:solidFill>
                  <a:prstClr val="white"/>
                </a:solidFill>
              </a:rPr>
              <a:t>Global Tax Conference - Europe</a:t>
            </a:r>
          </a:p>
        </p:txBody>
      </p:sp>
      <p:sp>
        <p:nvSpPr>
          <p:cNvPr id="14" name="TextBox 13"/>
          <p:cNvSpPr txBox="1"/>
          <p:nvPr userDrawn="1"/>
        </p:nvSpPr>
        <p:spPr>
          <a:xfrm>
            <a:off x="501649" y="6477000"/>
            <a:ext cx="5355168" cy="201260"/>
          </a:xfrm>
          <a:prstGeom prst="rect">
            <a:avLst/>
          </a:prstGeom>
          <a:noFill/>
        </p:spPr>
        <p:txBody>
          <a:bodyPr wrap="square" lIns="0" tIns="0" rIns="0" bIns="0" rtlCol="0">
            <a:noAutofit/>
          </a:bodyPr>
          <a:lstStyle/>
          <a:p>
            <a:pPr defTabSz="914400">
              <a:spcBef>
                <a:spcPts val="800"/>
              </a:spcBef>
              <a:buSzPct val="100000"/>
              <a:buFont typeface="Arial"/>
              <a:buNone/>
              <a:defRPr/>
            </a:pPr>
            <a:r>
              <a:rPr lang="en-GB" sz="700" dirty="0" smtClean="0">
                <a:solidFill>
                  <a:prstClr val="white"/>
                </a:solidFill>
              </a:rPr>
              <a:t>© 2017. For information, contact Deloitte Touche Tohmatsu Limited.</a:t>
            </a:r>
          </a:p>
          <a:p>
            <a:pPr defTabSz="914400">
              <a:spcBef>
                <a:spcPts val="800"/>
              </a:spcBef>
              <a:buSzPct val="100000"/>
              <a:buFont typeface="Arial"/>
              <a:buNone/>
            </a:pPr>
            <a:endParaRPr lang="en-US" sz="650" dirty="0">
              <a:solidFill>
                <a:prstClr val="white"/>
              </a:solidFill>
            </a:endParaRPr>
          </a:p>
        </p:txBody>
      </p:sp>
    </p:spTree>
    <p:extLst>
      <p:ext uri="{BB962C8B-B14F-4D97-AF65-F5344CB8AC3E}">
        <p14:creationId xmlns="" xmlns:p14="http://schemas.microsoft.com/office/powerpoint/2010/main" val="4197420808"/>
      </p:ext>
    </p:extLst>
  </p:cSld>
  <p:clrMapOvr>
    <a:masterClrMapping/>
  </p:clrMapOvr>
  <p:transition>
    <p:fade/>
  </p:transition>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865731518"/>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190615877"/>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607711095"/>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31" name="Group 30"/>
          <p:cNvGrpSpPr/>
          <p:nvPr userDrawn="1"/>
        </p:nvGrpSpPr>
        <p:grpSpPr>
          <a:xfrm>
            <a:off x="501651" y="378000"/>
            <a:ext cx="2148840" cy="411480"/>
            <a:chOff x="398463" y="404813"/>
            <a:chExt cx="1627187" cy="307976"/>
          </a:xfrm>
          <a:solidFill>
            <a:schemeClr val="tx1"/>
          </a:solidFill>
        </p:grpSpPr>
        <p:sp>
          <p:nvSpPr>
            <p:cNvPr id="32"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3"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4"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5"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6"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7"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8"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39"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40"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sp>
          <p:nvSpPr>
            <p:cNvPr id="41"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sz="1800" dirty="0">
                <a:solidFill>
                  <a:prstClr val="white"/>
                </a:solidFill>
              </a:endParaRPr>
            </a:p>
          </p:txBody>
        </p:sp>
      </p:grpSp>
    </p:spTree>
    <p:extLst>
      <p:ext uri="{BB962C8B-B14F-4D97-AF65-F5344CB8AC3E}">
        <p14:creationId xmlns="" xmlns:p14="http://schemas.microsoft.com/office/powerpoint/2010/main" val="270016336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_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9"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2" y="1665290"/>
            <a:ext cx="4333663"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592775722"/>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493484" y="765175"/>
            <a:ext cx="11184000" cy="969282"/>
          </a:xfrm>
        </p:spPr>
        <p:txBody>
          <a:bodyPr>
            <a:normAutofit/>
          </a:bodyPr>
          <a:lstStyle>
            <a:lvl1pPr marL="0" indent="0">
              <a:buNone/>
              <a:defRPr sz="2250" b="0">
                <a:solidFill>
                  <a:schemeClr val="accent5"/>
                </a:solidFill>
              </a:defRPr>
            </a:lvl1pPr>
          </a:lstStyle>
          <a:p>
            <a:pPr lvl="0"/>
            <a:r>
              <a:rPr lang="en-US"/>
              <a:t>Click to edit Master text styles</a:t>
            </a:r>
          </a:p>
        </p:txBody>
      </p:sp>
      <p:sp>
        <p:nvSpPr>
          <p:cNvPr id="14" name="Title Placeholder 1"/>
          <p:cNvSpPr>
            <a:spLocks noGrp="1"/>
          </p:cNvSpPr>
          <p:nvPr>
            <p:ph type="title"/>
          </p:nvPr>
        </p:nvSpPr>
        <p:spPr>
          <a:xfrm>
            <a:off x="493484" y="295683"/>
            <a:ext cx="11184000" cy="469492"/>
          </a:xfrm>
          <a:prstGeom prst="rect">
            <a:avLst/>
          </a:prstGeom>
        </p:spPr>
        <p:txBody>
          <a:bodyPr vert="horz" lIns="0" tIns="0" rIns="0" bIns="0" rtlCol="0" anchor="t" anchorCtr="0">
            <a:noAutofit/>
          </a:bodyPr>
          <a:lstStyle/>
          <a:p>
            <a:r>
              <a:rPr lang="en-US"/>
              <a:t>Click to edit Master title style</a:t>
            </a:r>
            <a:endParaRPr lang="en-GB" dirty="0"/>
          </a:p>
        </p:txBody>
      </p:sp>
      <p:sp>
        <p:nvSpPr>
          <p:cNvPr id="20" name="Text Placeholder 19"/>
          <p:cNvSpPr>
            <a:spLocks noGrp="1"/>
          </p:cNvSpPr>
          <p:nvPr>
            <p:ph type="body" sz="quarter" idx="14"/>
          </p:nvPr>
        </p:nvSpPr>
        <p:spPr>
          <a:xfrm>
            <a:off x="494400" y="1803543"/>
            <a:ext cx="11184000" cy="4536000"/>
          </a:xfrm>
        </p:spPr>
        <p:txBody>
          <a:bodyPr/>
          <a:lstStyle>
            <a:lvl1pPr marL="0" indent="0">
              <a:buNone/>
              <a:defRPr/>
            </a:lvl1pPr>
            <a:lvl2pPr marL="200025" indent="-200025">
              <a:buFont typeface="Arial"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 xmlns:p14="http://schemas.microsoft.com/office/powerpoint/2010/main" val="808537969"/>
      </p:ext>
    </p:extLst>
  </p:cSld>
  <p:clrMapOvr>
    <a:masterClrMapping/>
  </p:clrMapOvr>
  <p:transition>
    <p:fade/>
  </p:transition>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656188"/>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377"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marL="0" marR="0" lvl="1" indent="0" algn="l" defTabSz="914377"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173708"/>
            <a:ext cx="5594349" cy="298451"/>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p:nvPr userDrawn="1"/>
        </p:nvGrpSpPr>
        <p:grpSpPr>
          <a:xfrm>
            <a:off x="503988" y="504000"/>
            <a:ext cx="2160000" cy="410635"/>
            <a:chOff x="398463" y="404813"/>
            <a:chExt cx="1627187" cy="307976"/>
          </a:xfrm>
          <a:solidFill>
            <a:schemeClr val="bg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grpSp>
    </p:spTree>
    <p:extLst>
      <p:ext uri="{BB962C8B-B14F-4D97-AF65-F5344CB8AC3E}">
        <p14:creationId xmlns="" xmlns:p14="http://schemas.microsoft.com/office/powerpoint/2010/main" val="1333649196"/>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1_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3" y="56610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178549"/>
            <a:ext cx="5594349" cy="298451"/>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edit Master text styles</a:t>
            </a:r>
          </a:p>
        </p:txBody>
      </p:sp>
      <p:grpSp>
        <p:nvGrpSpPr>
          <p:cNvPr id="30" name="Group 29"/>
          <p:cNvGrpSpPr/>
          <p:nvPr userDrawn="1"/>
        </p:nvGrpSpPr>
        <p:grpSpPr>
          <a:xfrm>
            <a:off x="503988" y="504000"/>
            <a:ext cx="2160000" cy="410635"/>
            <a:chOff x="398463" y="404813"/>
            <a:chExt cx="1627187" cy="307976"/>
          </a:xfrm>
          <a:solidFill>
            <a:schemeClr val="tx1"/>
          </a:solidFill>
        </p:grpSpPr>
        <p:sp>
          <p:nvSpPr>
            <p:cNvPr id="3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4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grpSp>
    </p:spTree>
    <p:extLst>
      <p:ext uri="{BB962C8B-B14F-4D97-AF65-F5344CB8AC3E}">
        <p14:creationId xmlns="" xmlns:p14="http://schemas.microsoft.com/office/powerpoint/2010/main" val="149038404"/>
      </p:ext>
    </p:extLst>
  </p:cSld>
  <p:clrMapOvr>
    <a:masterClrMapping/>
  </p:clrMapOvr>
  <p:transition>
    <p:fade/>
  </p:transition>
  <p:extLst mod="1">
    <p:ext uri="{DCECCB84-F9BA-43D5-87BE-67443E8EF086}">
      <p15:sldGuideLst xmlns="" xmlns:p15="http://schemas.microsoft.com/office/powerpoint/2012/main"/>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1_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667512"/>
            <a:ext cx="5520000" cy="5522976"/>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653726"/>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171245"/>
            <a:ext cx="5594349" cy="298451"/>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edit Master text styles</a:t>
            </a:r>
          </a:p>
        </p:txBody>
      </p:sp>
      <p:grpSp>
        <p:nvGrpSpPr>
          <p:cNvPr id="22" name="Group 21"/>
          <p:cNvGrpSpPr/>
          <p:nvPr userDrawn="1"/>
        </p:nvGrpSpPr>
        <p:grpSpPr>
          <a:xfrm>
            <a:off x="503988" y="504000"/>
            <a:ext cx="2160000" cy="410635"/>
            <a:chOff x="398463" y="404813"/>
            <a:chExt cx="1627187" cy="307976"/>
          </a:xfrm>
          <a:solidFill>
            <a:schemeClr val="bg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grpSp>
    </p:spTree>
    <p:extLst>
      <p:ext uri="{BB962C8B-B14F-4D97-AF65-F5344CB8AC3E}">
        <p14:creationId xmlns="" xmlns:p14="http://schemas.microsoft.com/office/powerpoint/2010/main" val="708613245"/>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1_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667512"/>
            <a:ext cx="5520000" cy="5522976"/>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3" y="56537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171249"/>
            <a:ext cx="5594349" cy="298451"/>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smtClean="0"/>
              <a:t>Click to edit Master text styles</a:t>
            </a:r>
          </a:p>
        </p:txBody>
      </p:sp>
      <p:grpSp>
        <p:nvGrpSpPr>
          <p:cNvPr id="19" name="Group 18"/>
          <p:cNvGrpSpPr/>
          <p:nvPr userDrawn="1"/>
        </p:nvGrpSpPr>
        <p:grpSpPr>
          <a:xfrm>
            <a:off x="503988" y="504000"/>
            <a:ext cx="2160000" cy="410635"/>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grpSp>
    </p:spTree>
    <p:extLst>
      <p:ext uri="{BB962C8B-B14F-4D97-AF65-F5344CB8AC3E}">
        <p14:creationId xmlns="" xmlns:p14="http://schemas.microsoft.com/office/powerpoint/2010/main" val="265885201"/>
      </p:ext>
    </p:extLst>
  </p:cSld>
  <p:clrMapOvr>
    <a:masterClrMapping/>
  </p:clrMapOvr>
  <p:transition>
    <p:fade/>
  </p:transition>
  <p:extLst mod="1">
    <p:ext uri="{DCECCB84-F9BA-43D5-87BE-67443E8EF086}">
      <p15:sldGuideLst xmlns="" xmlns:p15="http://schemas.microsoft.com/office/powerpoint/2012/main"/>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1000" cy="1566532"/>
          </a:xfrm>
        </p:spPr>
        <p:txBody>
          <a:bodyPr lIns="0" tIns="0" rIns="0" bIns="0">
            <a:noAutofit/>
          </a:bodyPr>
          <a:lstStyle>
            <a:lvl1pPr marL="0" indent="0">
              <a:lnSpc>
                <a:spcPct val="95000"/>
              </a:lnSpc>
              <a:spcAft>
                <a:spcPts val="0"/>
              </a:spcAft>
              <a:buNone/>
              <a:defRPr sz="37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8" name="TextBox 7"/>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10" name="TextBox 9"/>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7" name="TextBox 6"/>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Europe</a:t>
            </a:r>
          </a:p>
        </p:txBody>
      </p:sp>
    </p:spTree>
    <p:extLst>
      <p:ext uri="{BB962C8B-B14F-4D97-AF65-F5344CB8AC3E}">
        <p14:creationId xmlns="" xmlns:p14="http://schemas.microsoft.com/office/powerpoint/2010/main" val="1270975364"/>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4067" cy="1566532"/>
          </a:xfrm>
        </p:spPr>
        <p:txBody>
          <a:bodyPr lIns="0" tIns="0" rIns="0" bIns="0">
            <a:noAutofit/>
          </a:bodyPr>
          <a:lstStyle>
            <a:lvl1pPr marL="0" indent="0">
              <a:lnSpc>
                <a:spcPct val="95000"/>
              </a:lnSpc>
              <a:spcAft>
                <a:spcPts val="0"/>
              </a:spcAft>
              <a:buNone/>
              <a:defRPr sz="37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15" name="TextBox 14"/>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8" name="TextBox 7"/>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9" name="TextBox 8"/>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2456383784"/>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blue">
    <p:bg bwMode="gray">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1000" cy="1566532"/>
          </a:xfrm>
        </p:spPr>
        <p:txBody>
          <a:bodyPr lIns="0" tIns="0" rIns="0" bIns="0">
            <a:noAutofit/>
          </a:bodyPr>
          <a:lstStyle>
            <a:lvl1pPr marL="0" indent="0">
              <a:lnSpc>
                <a:spcPct val="95000"/>
              </a:lnSpc>
              <a:spcAft>
                <a:spcPts val="0"/>
              </a:spcAft>
              <a:buNone/>
              <a:defRPr sz="37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15" name="TextBox 14"/>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7" name="TextBox 6"/>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2316960146"/>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1000" cy="1566532"/>
          </a:xfrm>
        </p:spPr>
        <p:txBody>
          <a:bodyPr lIns="0" tIns="0" rIns="0" bIns="0">
            <a:noAutofit/>
          </a:bodyPr>
          <a:lstStyle>
            <a:lvl1pPr marL="0" indent="0">
              <a:lnSpc>
                <a:spcPct val="95000"/>
              </a:lnSpc>
              <a:spcAft>
                <a:spcPts val="0"/>
              </a:spcAft>
              <a:buNone/>
              <a:defRPr sz="37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8" name="TextBox 7"/>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9" name="TextBox 8"/>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1436466905"/>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1000" cy="1566532"/>
          </a:xfrm>
        </p:spPr>
        <p:txBody>
          <a:bodyPr lIns="0" tIns="0" rIns="0" bIns="0">
            <a:noAutofit/>
          </a:bodyPr>
          <a:lstStyle>
            <a:lvl1pPr marL="0" indent="0">
              <a:lnSpc>
                <a:spcPct val="95000"/>
              </a:lnSpc>
              <a:spcAft>
                <a:spcPts val="0"/>
              </a:spcAft>
              <a:buNone/>
              <a:defRPr sz="37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8" name="TextBox 7"/>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9" name="TextBox 8"/>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3698596122"/>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1_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426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1"/>
            <a:ext cx="10541000" cy="1566532"/>
          </a:xfrm>
        </p:spPr>
        <p:txBody>
          <a:bodyPr lIns="0" tIns="0" rIns="0" bIns="0">
            <a:noAutofit/>
          </a:bodyPr>
          <a:lstStyle>
            <a:lvl1pPr marL="0" indent="0">
              <a:lnSpc>
                <a:spcPct val="95000"/>
              </a:lnSpc>
              <a:spcAft>
                <a:spcPts val="0"/>
              </a:spcAft>
              <a:buNone/>
              <a:defRPr sz="37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2838240275"/>
      </p:ext>
    </p:extLst>
  </p:cSld>
  <p:clrMapOvr>
    <a:masterClrMapping/>
  </p:clrMapOvr>
  <p:transition>
    <p:fade/>
  </p:transition>
  <p:extLst mod="1">
    <p:ext uri="{DCECCB84-F9BA-43D5-87BE-67443E8EF086}">
      <p15:sldGuideLst xmlns="" xmlns:p15="http://schemas.microsoft.com/office/powerpoint/2012/main">
        <p15:guide id="1" orient="horz" pos="1620">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preserve="1" userDrawn="1">
  <p:cSld name="1_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3" y="1628775"/>
            <a:ext cx="9152369" cy="4752975"/>
          </a:xfrm>
          <a:prstGeom prst="rect">
            <a:avLst/>
          </a:prstGeom>
        </p:spPr>
        <p:txBody>
          <a:bodyPr>
            <a:noAutofit/>
          </a:bodyPr>
          <a:lstStyle>
            <a:lvl1pPr>
              <a:spcBef>
                <a:spcPts val="3600"/>
              </a:spcBef>
              <a:defRPr sz="32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7" name="TextBox 6"/>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8" name="TextBox 7"/>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762150923"/>
      </p:ext>
    </p:extLst>
  </p:cSld>
  <p:clrMapOvr>
    <a:masterClrMapping/>
  </p:clrMapOvr>
  <p:transition>
    <p:fade/>
  </p:transition>
  <p:timing>
    <p:tnLst>
      <p:par>
        <p:cT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preserve="1" userDrawn="1">
  <p:cSld name="1_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32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7" name="TextBox 6"/>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8" name="TextBox 7"/>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2491055708"/>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preserve="1" userDrawn="1">
  <p:cSld name="1_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32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7" name="TextBox 6"/>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8" name="TextBox 7"/>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2880994866"/>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preserve="1" userDrawn="1">
  <p:cSld name="1_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32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2" name="TextBox 11"/>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7" name="TextBox 6"/>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8" name="TextBox 7"/>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Asia Pacific</a:t>
            </a:r>
            <a:endParaRPr lang="en-US" sz="651" dirty="0">
              <a:solidFill>
                <a:prstClr val="white"/>
              </a:solidFill>
            </a:endParaRPr>
          </a:p>
        </p:txBody>
      </p:sp>
    </p:spTree>
    <p:extLst>
      <p:ext uri="{BB962C8B-B14F-4D97-AF65-F5344CB8AC3E}">
        <p14:creationId xmlns="" xmlns:p14="http://schemas.microsoft.com/office/powerpoint/2010/main" val="502116978"/>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_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3200">
                <a:solidFill>
                  <a:schemeClr val="tx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263346882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90"/>
            <a:ext cx="9277349" cy="4716463"/>
          </a:xfrm>
          <a:prstGeom prst="rect">
            <a:avLst/>
          </a:prstGeom>
        </p:spPr>
        <p:txBody>
          <a:bodyPr/>
          <a:lstStyle>
            <a:lvl1pPr>
              <a:tabLst>
                <a:tab pos="6729245" algn="r"/>
              </a:tabLst>
              <a:defRPr sz="1600"/>
            </a:lvl1pPr>
            <a:lvl2pPr>
              <a:tabLst>
                <a:tab pos="6729245" algn="r"/>
              </a:tabLst>
              <a:defRPr sz="1600"/>
            </a:lvl2pPr>
            <a:lvl3pPr>
              <a:tabLst>
                <a:tab pos="6729245" algn="r"/>
              </a:tabLst>
              <a:defRPr sz="1600"/>
            </a:lvl3pPr>
            <a:lvl4pPr>
              <a:tabLst>
                <a:tab pos="6729245" algn="r"/>
              </a:tabLst>
              <a:defRPr sz="1600"/>
            </a:lvl4pPr>
            <a:lvl5pPr>
              <a:tabLst>
                <a:tab pos="5029074" algn="r"/>
              </a:tabLst>
              <a:defRPr sz="1600"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sz="2667"/>
            </a:lvl1pPr>
          </a:lstStyle>
          <a:p>
            <a:r>
              <a:rPr lang="en-US" dirty="0"/>
              <a:t>Click to add title</a:t>
            </a:r>
          </a:p>
        </p:txBody>
      </p:sp>
    </p:spTree>
    <p:extLst>
      <p:ext uri="{BB962C8B-B14F-4D97-AF65-F5344CB8AC3E}">
        <p14:creationId xmlns="" xmlns:p14="http://schemas.microsoft.com/office/powerpoint/2010/main" val="2016105738"/>
      </p:ext>
    </p:extLst>
  </p:cSld>
  <p:clrMapOvr>
    <a:masterClrMapping/>
  </p:clrMapOvr>
  <p:transition>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2_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3" y="317502"/>
            <a:ext cx="11188700" cy="698500"/>
          </a:xfrm>
          <a:prstGeom prst="rect">
            <a:avLst/>
          </a:prstGeom>
        </p:spPr>
        <p:txBody>
          <a:bodyPr vert="horz" lIns="0" tIns="0" rIns="0" bIns="0" rtlCol="0" anchor="t" anchorCtr="0">
            <a:noAutofit/>
          </a:bodyPr>
          <a:lstStyle>
            <a:lvl1pPr>
              <a:defRPr sz="2667"/>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1"/>
          </a:xfrm>
        </p:spPr>
        <p:txBody>
          <a:bodyPr/>
          <a:lstStyle>
            <a:lvl1pPr>
              <a:defRPr sz="1600"/>
            </a:lvl1p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90"/>
            <a:ext cx="4456429" cy="4716463"/>
          </a:xfrm>
          <a:prstGeom prst="rect">
            <a:avLst/>
          </a:prstGeom>
        </p:spPr>
        <p:txBody>
          <a:bodyPr/>
          <a:lstStyle>
            <a:lvl1pPr>
              <a:tabLst>
                <a:tab pos="5029074" algn="r"/>
              </a:tabLst>
              <a:defRPr sz="1600"/>
            </a:lvl1pPr>
            <a:lvl2pPr>
              <a:tabLst>
                <a:tab pos="5029074" algn="r"/>
              </a:tabLst>
              <a:defRPr sz="1600"/>
            </a:lvl2pPr>
            <a:lvl3pPr>
              <a:tabLst>
                <a:tab pos="5029074" algn="r"/>
              </a:tabLst>
              <a:defRPr sz="1600"/>
            </a:lvl3pPr>
            <a:lvl4pPr>
              <a:tabLst>
                <a:tab pos="5029074" algn="r"/>
              </a:tabLst>
              <a:defRPr sz="1600"/>
            </a:lvl4pPr>
            <a:lvl5pPr>
              <a:tabLst>
                <a:tab pos="5029074" algn="r"/>
              </a:tabLst>
              <a:defRPr sz="1600"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656122693"/>
      </p:ext>
    </p:extLst>
  </p:cSld>
  <p:clrMapOvr>
    <a:masterClrMapping/>
  </p:clrMapOvr>
  <p:transition>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_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2"/>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90"/>
            <a:ext cx="11165416" cy="4716463"/>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 xmlns:p14="http://schemas.microsoft.com/office/powerpoint/2010/main" val="1795429695"/>
      </p:ext>
    </p:extLst>
  </p:cSld>
  <p:clrMapOvr>
    <a:masterClrMapping/>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739309"/>
            <a:ext cx="1116234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665290"/>
            <a:ext cx="11165416" cy="4713911"/>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 xmlns:p14="http://schemas.microsoft.com/office/powerpoint/2010/main" val="3027793717"/>
      </p:ext>
    </p:extLst>
  </p:cSld>
  <p:clrMapOvr>
    <a:masterClrMapping/>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_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739309"/>
            <a:ext cx="1116234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676452"/>
            <a:ext cx="11165416" cy="4678987"/>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 xmlns:p14="http://schemas.microsoft.com/office/powerpoint/2010/main" val="1985305093"/>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_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dirty="0" smtClean="0"/>
              <a:t>Click to edit Master text styles</a:t>
            </a:r>
          </a:p>
        </p:txBody>
      </p:sp>
      <p:sp>
        <p:nvSpPr>
          <p:cNvPr id="19" name="Text Placeholder 7"/>
          <p:cNvSpPr>
            <a:spLocks noGrp="1"/>
          </p:cNvSpPr>
          <p:nvPr>
            <p:ph type="body" sz="quarter" idx="23"/>
          </p:nvPr>
        </p:nvSpPr>
        <p:spPr>
          <a:xfrm>
            <a:off x="501653" y="6121014"/>
            <a:ext cx="11188700" cy="260737"/>
          </a:xfrm>
        </p:spPr>
        <p:txBody>
          <a:bodyPr anchor="b">
            <a:noAutofit/>
          </a:bodyPr>
          <a:lstStyle>
            <a:lvl1pPr>
              <a:spcAft>
                <a:spcPts val="0"/>
              </a:spcAft>
              <a:defRPr sz="1200"/>
            </a:lvl1pPr>
          </a:lstStyle>
          <a:p>
            <a:pPr lvl="0"/>
            <a:r>
              <a:rPr lang="en-US" noProof="0" dirty="0" smtClean="0"/>
              <a:t>Click to edit Master text styles</a:t>
            </a:r>
          </a:p>
        </p:txBody>
      </p:sp>
    </p:spTree>
    <p:extLst>
      <p:ext uri="{BB962C8B-B14F-4D97-AF65-F5344CB8AC3E}">
        <p14:creationId xmlns="" xmlns:p14="http://schemas.microsoft.com/office/powerpoint/2010/main" val="3188973508"/>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3"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5"/>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501651" y="1665289"/>
            <a:ext cx="3562351" cy="392112"/>
          </a:xfrm>
        </p:spPr>
        <p:txBody>
          <a:bodyPr/>
          <a:lstStyle/>
          <a:p>
            <a:pPr lvl="0"/>
            <a:r>
              <a:rPr lang="en-US" noProof="0" dirty="0" smtClean="0"/>
              <a:t>Click to edit Master text styles</a:t>
            </a:r>
          </a:p>
        </p:txBody>
      </p:sp>
      <p:sp>
        <p:nvSpPr>
          <p:cNvPr id="7" name="Chart Placeholder 3"/>
          <p:cNvSpPr>
            <a:spLocks noGrp="1"/>
          </p:cNvSpPr>
          <p:nvPr>
            <p:ph type="chart" sz="quarter" idx="19"/>
          </p:nvPr>
        </p:nvSpPr>
        <p:spPr>
          <a:xfrm>
            <a:off x="4303184" y="2051999"/>
            <a:ext cx="3561616" cy="4069015"/>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6" y="1665289"/>
            <a:ext cx="3561615" cy="392112"/>
          </a:xfrm>
        </p:spPr>
        <p:txBody>
          <a:bodyPr/>
          <a:lstStyle/>
          <a:p>
            <a:pPr lvl="0"/>
            <a:r>
              <a:rPr lang="en-US" noProof="0" dirty="0" smtClean="0"/>
              <a:t>Click to edit Master text styles</a:t>
            </a:r>
          </a:p>
        </p:txBody>
      </p:sp>
      <p:sp>
        <p:nvSpPr>
          <p:cNvPr id="9" name="Chart Placeholder 3"/>
          <p:cNvSpPr>
            <a:spLocks noGrp="1"/>
          </p:cNvSpPr>
          <p:nvPr>
            <p:ph type="chart" sz="quarter" idx="21"/>
          </p:nvPr>
        </p:nvSpPr>
        <p:spPr>
          <a:xfrm>
            <a:off x="8126398" y="2051999"/>
            <a:ext cx="3563953" cy="4069015"/>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chor="b">
            <a:noAutofit/>
          </a:bodyPr>
          <a:lstStyle>
            <a:lvl1pPr>
              <a:spcAft>
                <a:spcPts val="0"/>
              </a:spcAft>
              <a:defRPr sz="1200"/>
            </a:lvl1pPr>
          </a:lstStyle>
          <a:p>
            <a:pPr lvl="0"/>
            <a:r>
              <a:rPr lang="en-US" noProof="0" smtClean="0"/>
              <a:t>Click to edit Master text styles</a:t>
            </a:r>
          </a:p>
        </p:txBody>
      </p:sp>
    </p:spTree>
    <p:extLst>
      <p:ext uri="{BB962C8B-B14F-4D97-AF65-F5344CB8AC3E}">
        <p14:creationId xmlns="" xmlns:p14="http://schemas.microsoft.com/office/powerpoint/2010/main" val="467738125"/>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739309"/>
            <a:ext cx="1120266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8"/>
            <a:ext cx="5305579" cy="471646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5" name="Content Placeholder 3"/>
          <p:cNvSpPr>
            <a:spLocks noGrp="1"/>
          </p:cNvSpPr>
          <p:nvPr>
            <p:ph sz="quarter" idx="20"/>
          </p:nvPr>
        </p:nvSpPr>
        <p:spPr>
          <a:xfrm>
            <a:off x="6381539" y="1665288"/>
            <a:ext cx="5322781" cy="471646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912318025"/>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1"/>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1" y="1665288"/>
            <a:ext cx="5305580" cy="4716461"/>
          </a:xfrm>
          <a:prstGeom prst="rect">
            <a:avLst/>
          </a:prstGeom>
        </p:spPr>
        <p:txBody>
          <a:bodyPr>
            <a:noAutofit/>
          </a:bodyPr>
          <a:lstStyle>
            <a:lvl1pPr>
              <a:tabLst>
                <a:tab pos="5029074" algn="r"/>
              </a:tabLst>
              <a:defRPr sz="1600"/>
            </a:lvl1pPr>
            <a:lvl2pPr>
              <a:tabLst>
                <a:tab pos="5029074" algn="r"/>
              </a:tabLst>
              <a:defRPr sz="1600"/>
            </a:lvl2pPr>
            <a:lvl3pPr>
              <a:tabLst>
                <a:tab pos="5029074" algn="r"/>
              </a:tabLst>
              <a:defRPr sz="1600"/>
            </a:lvl3pPr>
            <a:lvl4pPr>
              <a:tabLst>
                <a:tab pos="5029074" algn="r"/>
              </a:tabLst>
              <a:defRPr sz="1600"/>
            </a:lvl4pPr>
            <a:lvl5pPr>
              <a:tabLst>
                <a:tab pos="5029074" algn="r"/>
              </a:tabLst>
              <a:defRPr baseline="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3" name="Content Placeholder 3"/>
          <p:cNvSpPr>
            <a:spLocks noGrp="1"/>
          </p:cNvSpPr>
          <p:nvPr>
            <p:ph sz="quarter" idx="20"/>
          </p:nvPr>
        </p:nvSpPr>
        <p:spPr>
          <a:xfrm>
            <a:off x="6384001" y="1665288"/>
            <a:ext cx="5306351" cy="4716461"/>
          </a:xfrm>
          <a:prstGeom prst="rect">
            <a:avLst/>
          </a:prstGeom>
        </p:spPr>
        <p:txBody>
          <a:bodyPr>
            <a:noAutofit/>
          </a:bodyPr>
          <a:lstStyle>
            <a:lvl1pPr>
              <a:tabLst>
                <a:tab pos="5029074" algn="r"/>
              </a:tabLst>
              <a:defRPr sz="1600"/>
            </a:lvl1pPr>
            <a:lvl2pPr>
              <a:tabLst>
                <a:tab pos="5029074" algn="r"/>
              </a:tabLst>
              <a:defRPr sz="1600"/>
            </a:lvl2pPr>
            <a:lvl3pPr>
              <a:tabLst>
                <a:tab pos="5029074" algn="r"/>
              </a:tabLst>
              <a:defRPr sz="1600"/>
            </a:lvl3pPr>
            <a:lvl4pPr>
              <a:tabLst>
                <a:tab pos="5029074" algn="r"/>
              </a:tabLst>
              <a:defRPr sz="1600"/>
            </a:lvl4pPr>
            <a:lvl5pPr>
              <a:tabLst>
                <a:tab pos="5029074"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46651654"/>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_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8"/>
            <a:ext cx="5473699" cy="4455725"/>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 name="Chart Placeholder 2"/>
          <p:cNvSpPr>
            <a:spLocks noGrp="1"/>
          </p:cNvSpPr>
          <p:nvPr>
            <p:ph type="chart" sz="quarter" idx="21"/>
          </p:nvPr>
        </p:nvSpPr>
        <p:spPr>
          <a:xfrm>
            <a:off x="6216651" y="2125013"/>
            <a:ext cx="5473700" cy="3996000"/>
          </a:xfrm>
        </p:spPr>
        <p:txBody>
          <a:bodyPr/>
          <a:lstStyle/>
          <a:p>
            <a:r>
              <a:rPr lang="en-US" noProof="0" dirty="0" smtClean="0"/>
              <a:t>Click icon to add chart</a:t>
            </a:r>
            <a:endParaRPr lang="en-US" noProof="0" dirty="0"/>
          </a:p>
        </p:txBody>
      </p:sp>
      <p:sp>
        <p:nvSpPr>
          <p:cNvPr id="6" name="Text Placeholder 5"/>
          <p:cNvSpPr>
            <a:spLocks noGrp="1"/>
          </p:cNvSpPr>
          <p:nvPr>
            <p:ph type="body" sz="quarter" idx="22"/>
          </p:nvPr>
        </p:nvSpPr>
        <p:spPr>
          <a:xfrm>
            <a:off x="6216651" y="1665290"/>
            <a:ext cx="5473700"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4"/>
            <a:ext cx="11188700" cy="260737"/>
          </a:xfrm>
        </p:spPr>
        <p:txBody>
          <a:bodyPr anchor="b">
            <a:normAutofit/>
          </a:bodyPr>
          <a:lstStyle>
            <a:lvl1pPr>
              <a:spcAft>
                <a:spcPts val="0"/>
              </a:spcAft>
              <a:defRPr sz="1200"/>
            </a:lvl1pPr>
          </a:lstStyle>
          <a:p>
            <a:pPr lvl="0"/>
            <a:r>
              <a:rPr lang="en-US" noProof="0" smtClean="0"/>
              <a:t>Click to edit Master text styles</a:t>
            </a:r>
          </a:p>
        </p:txBody>
      </p:sp>
    </p:spTree>
    <p:extLst>
      <p:ext uri="{BB962C8B-B14F-4D97-AF65-F5344CB8AC3E}">
        <p14:creationId xmlns="" xmlns:p14="http://schemas.microsoft.com/office/powerpoint/2010/main" val="1855763828"/>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_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16651" y="2125013"/>
            <a:ext cx="5473700"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16653" y="1665290"/>
            <a:ext cx="5473700" cy="420687"/>
          </a:xfrm>
        </p:spPr>
        <p:txBody>
          <a:bodyPr/>
          <a:lstStyle/>
          <a:p>
            <a:pPr lvl="0"/>
            <a:r>
              <a:rPr lang="en-US" noProof="0" dirty="0" smtClean="0"/>
              <a:t>Click to edit Master text styles</a:t>
            </a:r>
          </a:p>
        </p:txBody>
      </p:sp>
      <p:sp>
        <p:nvSpPr>
          <p:cNvPr id="11"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chor="b">
            <a:normAutofit/>
          </a:bodyPr>
          <a:lstStyle>
            <a:lvl1pPr>
              <a:spcAft>
                <a:spcPts val="0"/>
              </a:spcAft>
              <a:defRPr sz="12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2" y="2125013"/>
            <a:ext cx="5473699"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90"/>
            <a:ext cx="5473700" cy="420687"/>
          </a:xfrm>
        </p:spPr>
        <p:txBody>
          <a:bodyPr/>
          <a:lstStyle/>
          <a:p>
            <a:pPr lvl="0"/>
            <a:r>
              <a:rPr lang="en-US" noProof="0" dirty="0" smtClean="0"/>
              <a:t>Click to edit Master text styles</a:t>
            </a:r>
          </a:p>
        </p:txBody>
      </p:sp>
    </p:spTree>
    <p:extLst>
      <p:ext uri="{BB962C8B-B14F-4D97-AF65-F5344CB8AC3E}">
        <p14:creationId xmlns="" xmlns:p14="http://schemas.microsoft.com/office/powerpoint/2010/main" val="3905117377"/>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1_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2" y="1665290"/>
            <a:ext cx="4431857" cy="471646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8" name="Content Placeholder 3"/>
          <p:cNvSpPr>
            <a:spLocks noGrp="1"/>
          </p:cNvSpPr>
          <p:nvPr>
            <p:ph sz="quarter" idx="16"/>
          </p:nvPr>
        </p:nvSpPr>
        <p:spPr>
          <a:xfrm>
            <a:off x="5450349" y="1665290"/>
            <a:ext cx="6240000" cy="471646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174375778"/>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1_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3" y="317501"/>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5029074" algn="r"/>
              </a:tabLst>
              <a:defRPr sz="2400">
                <a:solidFill>
                  <a:schemeClr val="accent5"/>
                </a:solidFill>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dirty="0" smtClean="0"/>
              <a:t>Click to edit Master text styles</a:t>
            </a:r>
          </a:p>
        </p:txBody>
      </p:sp>
      <p:sp>
        <p:nvSpPr>
          <p:cNvPr id="8" name="Content Placeholder 3"/>
          <p:cNvSpPr>
            <a:spLocks noGrp="1"/>
          </p:cNvSpPr>
          <p:nvPr>
            <p:ph sz="quarter" idx="16"/>
          </p:nvPr>
        </p:nvSpPr>
        <p:spPr>
          <a:xfrm>
            <a:off x="501653" y="1665289"/>
            <a:ext cx="6506348" cy="471646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 Placeholder 8"/>
          <p:cNvSpPr>
            <a:spLocks noGrp="1"/>
          </p:cNvSpPr>
          <p:nvPr>
            <p:ph type="body" sz="quarter" idx="13" hasCustomPrompt="1"/>
          </p:nvPr>
        </p:nvSpPr>
        <p:spPr>
          <a:xfrm>
            <a:off x="501652" y="739309"/>
            <a:ext cx="1118869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705192178"/>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_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1"/>
            <a:ext cx="11188700" cy="334100"/>
          </a:xfrm>
        </p:spPr>
        <p:txBody>
          <a:bodyPr/>
          <a:lstStyle/>
          <a:p>
            <a:r>
              <a:rPr lang="en-US" noProof="0" dirty="0" smtClean="0"/>
              <a:t>Click to edit Master title style</a:t>
            </a:r>
            <a:endParaRPr lang="en-US" noProof="0" dirty="0"/>
          </a:p>
        </p:txBody>
      </p:sp>
      <p:sp>
        <p:nvSpPr>
          <p:cNvPr id="4" name="Picture Placeholder 6"/>
          <p:cNvSpPr>
            <a:spLocks noGrp="1"/>
          </p:cNvSpPr>
          <p:nvPr>
            <p:ph type="pic" sz="quarter" idx="13"/>
          </p:nvPr>
        </p:nvSpPr>
        <p:spPr>
          <a:xfrm>
            <a:off x="501649" y="1663884"/>
            <a:ext cx="2712000" cy="1260000"/>
          </a:xfrm>
        </p:spPr>
        <p:txBody>
          <a:bodyPr lIns="0" tIns="0" rIns="0" bIns="0">
            <a:noAutofit/>
          </a:bodyPr>
          <a:lstStyle/>
          <a:p>
            <a:r>
              <a:rPr lang="en-US" noProof="0" dirty="0" smtClean="0"/>
              <a:t>Click icon to add picture</a:t>
            </a:r>
            <a:endParaRPr lang="en-US" noProof="0" dirty="0"/>
          </a:p>
        </p:txBody>
      </p:sp>
      <p:sp>
        <p:nvSpPr>
          <p:cNvPr id="5" name="Picture Placeholder 6"/>
          <p:cNvSpPr>
            <a:spLocks noGrp="1"/>
          </p:cNvSpPr>
          <p:nvPr>
            <p:ph type="pic" sz="quarter" idx="14"/>
          </p:nvPr>
        </p:nvSpPr>
        <p:spPr>
          <a:xfrm>
            <a:off x="3327216" y="1663884"/>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663884"/>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663884"/>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1"/>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739309"/>
            <a:ext cx="11188701"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98652827"/>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_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1"/>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dirty="0" smtClean="0"/>
              <a:t>Click to edit Master text styles</a:t>
            </a:r>
          </a:p>
          <a:p>
            <a:pPr lvl="1"/>
            <a:r>
              <a:rPr lang="en-US" noProof="0" dirty="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739309"/>
            <a:ext cx="1116234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52060256"/>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_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1"/>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3" y="1665817"/>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400" y="1665817"/>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665817"/>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400"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739309"/>
            <a:ext cx="1116234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375167775"/>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668186215"/>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1_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 Placeholder 8"/>
          <p:cNvSpPr>
            <a:spLocks noGrp="1"/>
          </p:cNvSpPr>
          <p:nvPr>
            <p:ph type="body" sz="quarter" idx="21"/>
          </p:nvPr>
        </p:nvSpPr>
        <p:spPr>
          <a:xfrm>
            <a:off x="6246197" y="1857892"/>
            <a:ext cx="5444156"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3" y="317501"/>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6" name="Picture Placeholder 29"/>
          <p:cNvSpPr>
            <a:spLocks noGrp="1"/>
          </p:cNvSpPr>
          <p:nvPr>
            <p:ph type="pic" sz="quarter" idx="19" hasCustomPrompt="1"/>
          </p:nvPr>
        </p:nvSpPr>
        <p:spPr>
          <a:xfrm>
            <a:off x="4769493" y="1863917"/>
            <a:ext cx="1210207"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2"/>
            <a:ext cx="1244161"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989975675"/>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7" y="1857892"/>
            <a:ext cx="5454668"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3" y="317501"/>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7" name="Picture Placeholder 29"/>
          <p:cNvSpPr>
            <a:spLocks noGrp="1"/>
          </p:cNvSpPr>
          <p:nvPr>
            <p:ph type="pic" sz="quarter" idx="20" hasCustomPrompt="1"/>
          </p:nvPr>
        </p:nvSpPr>
        <p:spPr>
          <a:xfrm>
            <a:off x="10424618" y="1857892"/>
            <a:ext cx="1244161"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1"/>
            <a:ext cx="5466824"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1"/>
            <a:ext cx="5452959"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2"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spcAft>
                <a:spcPts val="1000"/>
              </a:spcAft>
            </a:pPr>
            <a:endParaRPr lang="en-US" sz="1100" dirty="0">
              <a:solidFill>
                <a:prstClr val="white"/>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739309"/>
            <a:ext cx="11197501"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3" y="1863917"/>
            <a:ext cx="1210207" cy="549275"/>
          </a:xfrm>
        </p:spPr>
        <p:txBody>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3029201714"/>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1_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1"/>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5" name="Rectangle 4"/>
          <p:cNvSpPr/>
          <p:nvPr userDrawn="1"/>
        </p:nvSpPr>
        <p:spPr>
          <a:xfrm>
            <a:off x="504000" y="1700213"/>
            <a:ext cx="3560000" cy="597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6" name="Rectangle 5"/>
          <p:cNvSpPr/>
          <p:nvPr userDrawn="1"/>
        </p:nvSpPr>
        <p:spPr>
          <a:xfrm>
            <a:off x="8115300" y="1705968"/>
            <a:ext cx="3583853" cy="5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a:endParaRPr lang="en-US" sz="1100" dirty="0">
              <a:solidFill>
                <a:prstClr val="white"/>
              </a:solidFill>
            </a:endParaRPr>
          </a:p>
        </p:txBody>
      </p:sp>
      <p:sp>
        <p:nvSpPr>
          <p:cNvPr id="7" name="Text Placeholder 8"/>
          <p:cNvSpPr>
            <a:spLocks noGrp="1"/>
          </p:cNvSpPr>
          <p:nvPr>
            <p:ph type="body" sz="quarter" idx="17"/>
          </p:nvPr>
        </p:nvSpPr>
        <p:spPr>
          <a:xfrm>
            <a:off x="4325713" y="1851441"/>
            <a:ext cx="3540577" cy="3845755"/>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8" name="Text Placeholder 8"/>
          <p:cNvSpPr>
            <a:spLocks noGrp="1"/>
          </p:cNvSpPr>
          <p:nvPr>
            <p:ph type="body" sz="quarter" idx="18"/>
          </p:nvPr>
        </p:nvSpPr>
        <p:spPr>
          <a:xfrm>
            <a:off x="504000" y="1851441"/>
            <a:ext cx="3560000" cy="3845755"/>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 Placeholder 8"/>
          <p:cNvSpPr>
            <a:spLocks noGrp="1"/>
          </p:cNvSpPr>
          <p:nvPr>
            <p:ph type="body" sz="quarter" idx="19"/>
          </p:nvPr>
        </p:nvSpPr>
        <p:spPr>
          <a:xfrm>
            <a:off x="8128001" y="1851441"/>
            <a:ext cx="3571153" cy="3845755"/>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0" name="Text Placeholder 8"/>
          <p:cNvSpPr>
            <a:spLocks noGrp="1"/>
          </p:cNvSpPr>
          <p:nvPr>
            <p:ph type="body" sz="quarter" idx="13" hasCustomPrompt="1"/>
          </p:nvPr>
        </p:nvSpPr>
        <p:spPr>
          <a:xfrm>
            <a:off x="501651" y="739309"/>
            <a:ext cx="11162349"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45789150"/>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1_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3" y="317501"/>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2"/>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8"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511792395"/>
      </p:ext>
    </p:extLst>
  </p:cSld>
  <p:clrMapOvr>
    <a:masterClrMapping/>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1_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1"/>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775402"/>
            <a:ext cx="11188701" cy="757255"/>
          </a:xfrm>
          <a:prstGeom prst="rect">
            <a:avLst/>
          </a:prstGeom>
        </p:spPr>
        <p:txBody>
          <a:bodyPr lIns="0" tIns="0" rIns="0" bIns="0">
            <a:noAutofit/>
          </a:bodyPr>
          <a:lstStyle>
            <a:lvl1pPr marL="0" indent="0">
              <a:buNone/>
              <a:defRPr sz="2133" b="0">
                <a:solidFill>
                  <a:schemeClr val="bg1"/>
                </a:solidFill>
              </a:defRPr>
            </a:lvl1pPr>
          </a:lstStyle>
          <a:p>
            <a:pPr lvl="0"/>
            <a:r>
              <a:rPr lang="en-US" noProof="0" dirty="0"/>
              <a:t>Click to add subtitle</a:t>
            </a:r>
          </a:p>
        </p:txBody>
      </p:sp>
      <p:sp>
        <p:nvSpPr>
          <p:cNvPr id="15" name="TextBox 14"/>
          <p:cNvSpPr txBox="1"/>
          <p:nvPr userDrawn="1"/>
        </p:nvSpPr>
        <p:spPr>
          <a:xfrm>
            <a:off x="11382378" y="6477000"/>
            <a:ext cx="307975" cy="100156"/>
          </a:xfrm>
          <a:prstGeom prst="rect">
            <a:avLst/>
          </a:prstGeom>
          <a:noFill/>
        </p:spPr>
        <p:txBody>
          <a:bodyPr wrap="square" lIns="0" tIns="0" rIns="0" bIns="0" rtlCol="0">
            <a:spAutoFit/>
          </a:bodyPr>
          <a:lstStyle/>
          <a:p>
            <a:pPr algn="r" defTabSz="914400">
              <a:spcBef>
                <a:spcPts val="600"/>
              </a:spcBef>
              <a:buSzPct val="100000"/>
              <a:buFont typeface="Arial"/>
              <a:buNone/>
            </a:pPr>
            <a:fld id="{C58DF478-B544-4ED8-9ED4-6A2648E2D233}" type="slidenum">
              <a:rPr lang="en-US" sz="651" smtClean="0">
                <a:solidFill>
                  <a:prstClr val="white"/>
                </a:solidFill>
              </a:rPr>
              <a:pPr algn="r" defTabSz="914400">
                <a:spcBef>
                  <a:spcPts val="600"/>
                </a:spcBef>
                <a:buSzPct val="100000"/>
                <a:buFont typeface="Arial"/>
                <a:buNone/>
              </a:pPr>
              <a:t>‹#›</a:t>
            </a:fld>
            <a:endParaRPr lang="en-US" sz="651" dirty="0">
              <a:solidFill>
                <a:prstClr val="white"/>
              </a:solidFill>
            </a:endParaRPr>
          </a:p>
        </p:txBody>
      </p:sp>
      <p:sp>
        <p:nvSpPr>
          <p:cNvPr id="12" name="TextBox 11"/>
          <p:cNvSpPr txBox="1"/>
          <p:nvPr userDrawn="1"/>
        </p:nvSpPr>
        <p:spPr>
          <a:xfrm>
            <a:off x="501649" y="6477001"/>
            <a:ext cx="5355168" cy="201260"/>
          </a:xfrm>
          <a:prstGeom prst="rect">
            <a:avLst/>
          </a:prstGeom>
          <a:noFill/>
        </p:spPr>
        <p:txBody>
          <a:bodyPr wrap="square" lIns="0" tIns="0" rIns="0" bIns="0" rtlCol="0">
            <a:noAutofit/>
          </a:bodyPr>
          <a:lstStyle/>
          <a:p>
            <a:pPr defTabSz="914400">
              <a:spcBef>
                <a:spcPts val="800"/>
              </a:spcBef>
              <a:buSzPct val="100000"/>
              <a:buFont typeface="Arial"/>
              <a:buNone/>
            </a:pPr>
            <a:r>
              <a:rPr lang="en-US" sz="651" dirty="0" smtClean="0">
                <a:solidFill>
                  <a:prstClr val="white"/>
                </a:solidFill>
              </a:rPr>
              <a:t>Copyright </a:t>
            </a:r>
            <a:r>
              <a:rPr lang="fr-FR" sz="651" dirty="0" smtClean="0">
                <a:solidFill>
                  <a:prstClr val="white"/>
                </a:solidFill>
              </a:rPr>
              <a:t>© 2017. For information, contact Deloitte Touche </a:t>
            </a:r>
            <a:r>
              <a:rPr lang="fr-FR" sz="651" dirty="0" err="1" smtClean="0">
                <a:solidFill>
                  <a:prstClr val="white"/>
                </a:solidFill>
              </a:rPr>
              <a:t>Tohmatsu</a:t>
            </a:r>
            <a:r>
              <a:rPr lang="fr-FR" sz="651" dirty="0" smtClean="0">
                <a:solidFill>
                  <a:prstClr val="white"/>
                </a:solidFill>
              </a:rPr>
              <a:t> Limited.</a:t>
            </a:r>
            <a:endParaRPr lang="en-US" sz="651" dirty="0">
              <a:solidFill>
                <a:prstClr val="white"/>
              </a:solidFill>
            </a:endParaRPr>
          </a:p>
        </p:txBody>
      </p:sp>
      <p:sp>
        <p:nvSpPr>
          <p:cNvPr id="13" name="TextBox 12"/>
          <p:cNvSpPr txBox="1"/>
          <p:nvPr userDrawn="1"/>
        </p:nvSpPr>
        <p:spPr>
          <a:xfrm>
            <a:off x="6335184" y="6478206"/>
            <a:ext cx="4896560" cy="200055"/>
          </a:xfrm>
          <a:prstGeom prst="rect">
            <a:avLst/>
          </a:prstGeom>
          <a:noFill/>
        </p:spPr>
        <p:txBody>
          <a:bodyPr wrap="square" lIns="0" tIns="0" rIns="0" bIns="0" rtlCol="0">
            <a:noAutofit/>
          </a:bodyPr>
          <a:lstStyle>
            <a:defPPr>
              <a:defRPr lang="en-US"/>
            </a:defPPr>
            <a:lvl1pPr indent="0">
              <a:spcBef>
                <a:spcPts val="600"/>
              </a:spcBef>
              <a:buSzPct val="100000"/>
              <a:buFont typeface="Arial"/>
              <a:buNone/>
              <a:defRPr sz="488"/>
            </a:lvl1pPr>
          </a:lstStyle>
          <a:p>
            <a:pPr algn="r" defTabSz="914400"/>
            <a:r>
              <a:rPr lang="en-US" sz="651" dirty="0" smtClean="0">
                <a:solidFill>
                  <a:prstClr val="white"/>
                </a:solidFill>
              </a:rPr>
              <a:t>Global Tax Conference – Americas</a:t>
            </a:r>
            <a:endParaRPr lang="en-US" sz="651" dirty="0">
              <a:solidFill>
                <a:prstClr val="white"/>
              </a:solidFill>
            </a:endParaRPr>
          </a:p>
        </p:txBody>
      </p:sp>
    </p:spTree>
    <p:extLst>
      <p:ext uri="{BB962C8B-B14F-4D97-AF65-F5344CB8AC3E}">
        <p14:creationId xmlns="" xmlns:p14="http://schemas.microsoft.com/office/powerpoint/2010/main" val="2915335880"/>
      </p:ext>
    </p:extLst>
  </p:cSld>
  <p:clrMapOvr>
    <a:masterClrMapping/>
  </p:clrMapOvr>
  <p:transition>
    <p:fade/>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739309"/>
            <a:ext cx="11188700" cy="757255"/>
          </a:xfrm>
          <a:prstGeom prst="rect">
            <a:avLst/>
          </a:prstGeom>
        </p:spPr>
        <p:txBody>
          <a:bodyPr lIns="0" tIns="0" rIns="0" bIns="0">
            <a:noAutofit/>
          </a:bodyPr>
          <a:lstStyle>
            <a:lvl1pPr marL="0" indent="0">
              <a:buNone/>
              <a:defRPr sz="2133"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1" y="1665290"/>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514451301"/>
      </p:ext>
    </p:extLst>
  </p:cSld>
  <p:clrMapOvr>
    <a:masterClrMapping/>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39228182"/>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35380849"/>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userDrawn="1">
  <p:cSld name="1_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16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9" y="4211955"/>
            <a:ext cx="2319503" cy="1725448"/>
          </a:xfrm>
        </p:spPr>
        <p:txBody>
          <a:bodyPr anchor="ctr" anchorCtr="0"/>
          <a:lstStyle>
            <a:lvl1pPr algn="ctr">
              <a:defRPr sz="16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3"/>
          </a:xfrm>
        </p:spPr>
        <p:txBody>
          <a:bodyPr anchor="b" anchorCtr="0"/>
          <a:lstStyle>
            <a:lvl1pPr>
              <a:lnSpc>
                <a:spcPct val="100000"/>
              </a:lnSpc>
              <a:defRPr sz="1600"/>
            </a:lvl1pPr>
          </a:lstStyle>
          <a:p>
            <a:pPr lvl="0"/>
            <a:r>
              <a:rPr lang="en-US" noProof="0" smtClean="0"/>
              <a:t>Click to edit Master text styles</a:t>
            </a:r>
          </a:p>
        </p:txBody>
      </p:sp>
      <p:grpSp>
        <p:nvGrpSpPr>
          <p:cNvPr id="20" name="Group 19"/>
          <p:cNvGrpSpPr/>
          <p:nvPr userDrawn="1"/>
        </p:nvGrpSpPr>
        <p:grpSpPr>
          <a:xfrm>
            <a:off x="503988" y="504000"/>
            <a:ext cx="2160000" cy="410635"/>
            <a:chOff x="398463" y="404813"/>
            <a:chExt cx="1627187" cy="307976"/>
          </a:xfrm>
          <a:solidFill>
            <a:schemeClr val="tx1"/>
          </a:solidFill>
        </p:grpSpPr>
        <p:sp>
          <p:nvSpPr>
            <p:cNvPr id="2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2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sp>
          <p:nvSpPr>
            <p:cNvPr id="3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white"/>
                </a:solidFill>
              </a:endParaRPr>
            </a:p>
          </p:txBody>
        </p:sp>
      </p:grpSp>
    </p:spTree>
    <p:extLst>
      <p:ext uri="{BB962C8B-B14F-4D97-AF65-F5344CB8AC3E}">
        <p14:creationId xmlns="" xmlns:p14="http://schemas.microsoft.com/office/powerpoint/2010/main" val="412138663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5"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bg1"/>
                </a:solidFill>
              </a:defRPr>
            </a:lvl1pPr>
            <a:lvl2pPr marL="0" marR="0" indent="0" algn="l" defTabSz="887513" rtl="0" eaLnBrk="1" fontAlgn="auto" latinLnBrk="0" hangingPunct="1">
              <a:lnSpc>
                <a:spcPct val="100000"/>
              </a:lnSpc>
              <a:spcBef>
                <a:spcPts val="0"/>
              </a:spcBef>
              <a:spcAft>
                <a:spcPts val="0"/>
              </a:spcAft>
              <a:buClrTx/>
              <a:buSzPct val="100000"/>
              <a:buFont typeface="Arial"/>
              <a:buNone/>
              <a:tabLst/>
              <a:defRPr sz="1553" b="0">
                <a:solidFill>
                  <a:schemeClr val="bg1"/>
                </a:solidFill>
              </a:defRPr>
            </a:lvl2pPr>
            <a:lvl3pPr marL="0" indent="0" algn="l">
              <a:spcAft>
                <a:spcPts val="0"/>
              </a:spcAft>
              <a:buNone/>
              <a:defRPr sz="1553">
                <a:solidFill>
                  <a:schemeClr val="bg1"/>
                </a:solidFill>
              </a:defRPr>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marL="0" marR="0" lvl="1" indent="0" algn="l" defTabSz="887513"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2371864177"/>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tx1"/>
                </a:solidFill>
              </a:defRPr>
            </a:lvl1pPr>
            <a:lvl2pPr marL="0" indent="0" algn="l">
              <a:buNone/>
              <a:defRPr sz="1553" b="0"/>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4063861162"/>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bg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322378396"/>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tx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412341415"/>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7" name="TextBox 6"/>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8" name="TextBox 7"/>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119991320"/>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6"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2919724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396">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dirty="0" smtClean="0"/>
              <a:t>Click to edit Master text styles</a:t>
            </a:r>
          </a:p>
        </p:txBody>
      </p:sp>
      <p:sp>
        <p:nvSpPr>
          <p:cNvPr id="10" name="TextBox 9"/>
          <p:cNvSpPr txBox="1"/>
          <p:nvPr userDrawn="1"/>
        </p:nvSpPr>
        <p:spPr>
          <a:xfrm>
            <a:off x="6335184" y="6477000"/>
            <a:ext cx="4896560" cy="97078"/>
          </a:xfrm>
          <a:prstGeom prst="rect">
            <a:avLst/>
          </a:prstGeom>
          <a:noFill/>
        </p:spPr>
        <p:txBody>
          <a:bodyPr wrap="square" lIns="0" tIns="0" rIns="0" bIns="0" rtlCol="0">
            <a:spAutoFit/>
          </a:bodyPr>
          <a:lstStyle/>
          <a:p>
            <a:pPr marL="0" indent="0" algn="r">
              <a:spcBef>
                <a:spcPts val="0"/>
              </a:spcBef>
              <a:buSzPct val="100000"/>
              <a:buFont typeface="Arial"/>
              <a:buNone/>
            </a:pPr>
            <a:r>
              <a:rPr lang="ru-RU" sz="631" noProof="0" dirty="0" err="1" smtClean="0">
                <a:solidFill>
                  <a:schemeClr val="bg1"/>
                </a:solidFill>
              </a:rPr>
              <a:t>Данък</a:t>
            </a:r>
            <a:r>
              <a:rPr lang="ru-RU" sz="631" noProof="0" dirty="0" smtClean="0">
                <a:solidFill>
                  <a:schemeClr val="bg1"/>
                </a:solidFill>
              </a:rPr>
              <a:t> при </a:t>
            </a:r>
            <a:r>
              <a:rPr lang="ru-RU" sz="631" noProof="0" dirty="0" err="1" smtClean="0">
                <a:solidFill>
                  <a:schemeClr val="bg1"/>
                </a:solidFill>
              </a:rPr>
              <a:t>източника</a:t>
            </a:r>
            <a:r>
              <a:rPr lang="ru-RU" sz="631" noProof="0" dirty="0" smtClean="0">
                <a:solidFill>
                  <a:schemeClr val="bg1"/>
                </a:solidFill>
              </a:rPr>
              <a:t> и </a:t>
            </a:r>
            <a:r>
              <a:rPr lang="ru-RU" sz="631" noProof="0" dirty="0" err="1" smtClean="0">
                <a:solidFill>
                  <a:schemeClr val="bg1"/>
                </a:solidFill>
              </a:rPr>
              <a:t>данъчни</a:t>
            </a:r>
            <a:r>
              <a:rPr lang="ru-RU" sz="631" noProof="0" dirty="0" smtClean="0">
                <a:solidFill>
                  <a:schemeClr val="bg1"/>
                </a:solidFill>
              </a:rPr>
              <a:t> </a:t>
            </a:r>
            <a:r>
              <a:rPr lang="ru-RU" sz="631" noProof="0" dirty="0" err="1" smtClean="0">
                <a:solidFill>
                  <a:schemeClr val="bg1"/>
                </a:solidFill>
              </a:rPr>
              <a:t>спогодби</a:t>
            </a:r>
            <a:endParaRPr lang="ru-RU" sz="631" noProof="0" dirty="0">
              <a:solidFill>
                <a:schemeClr val="bg1"/>
              </a:solidFill>
            </a:endParaRP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marL="0" indent="0">
              <a:spcBef>
                <a:spcPts val="582"/>
              </a:spcBef>
              <a:buSzPct val="100000"/>
              <a:buFont typeface="Arial"/>
              <a:buNone/>
            </a:pPr>
            <a:r>
              <a:rPr lang="bg-BG" sz="631" noProof="0" dirty="0" smtClean="0">
                <a:solidFill>
                  <a:schemeClr val="bg1"/>
                </a:solidFill>
              </a:rPr>
              <a:t>© 2016  Делойт България</a:t>
            </a:r>
            <a:endParaRPr lang="bg-BG" sz="631" noProof="0" dirty="0">
              <a:solidFill>
                <a:schemeClr val="bg1"/>
              </a:solidFill>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87875372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68188863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48221285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tx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82749064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4"/>
            <a:ext cx="915237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237144279"/>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7200"/>
            <a:ext cx="9277350" cy="4759584"/>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707108995"/>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566806516"/>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811013602"/>
      </p:ext>
    </p:extLst>
  </p:cSld>
  <p:clrMapOvr>
    <a:masterClrMapping/>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tx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224117666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0" y="1665289"/>
            <a:ext cx="9277350" cy="4716463"/>
          </a:xfrm>
          <a:prstGeom prst="rect">
            <a:avLst/>
          </a:prstGeom>
        </p:spPr>
        <p:txBody>
          <a:bodyPr/>
          <a:lstStyle>
            <a:lvl1pPr>
              <a:tabLst>
                <a:tab pos="6531544" algn="r"/>
              </a:tabLst>
              <a:defRPr/>
            </a:lvl1pPr>
            <a:lvl2pPr>
              <a:tabLst>
                <a:tab pos="6531544" algn="r"/>
              </a:tabLst>
              <a:defRPr/>
            </a:lvl2pPr>
            <a:lvl3pPr>
              <a:tabLst>
                <a:tab pos="6531544" algn="r"/>
              </a:tabLst>
              <a:defRPr/>
            </a:lvl3pPr>
            <a:lvl4pPr>
              <a:tabLst>
                <a:tab pos="6531544" algn="r"/>
              </a:tabLst>
              <a:defRPr/>
            </a:lvl4pPr>
            <a:lvl5pPr>
              <a:tabLst>
                <a:tab pos="4881324" algn="r"/>
              </a:tabLst>
              <a:defRPr baseline="0"/>
            </a:lvl5pPr>
            <a:lvl6pPr>
              <a:tabLst>
                <a:tab pos="6531544" algn="r"/>
              </a:tabLst>
              <a:defRPr/>
            </a:lvl6pPr>
            <a:lvl7pPr>
              <a:tabLst>
                <a:tab pos="6531544" algn="r"/>
              </a:tabLst>
              <a:defRPr/>
            </a:lvl7pPr>
            <a:lvl8pPr>
              <a:tabLst>
                <a:tab pos="6531544" algn="r"/>
              </a:tabLst>
              <a:defRPr/>
            </a:lvl8pPr>
            <a:lvl9pPr>
              <a:tabLst>
                <a:tab pos="6531544"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499"/>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2309889902"/>
      </p:ext>
    </p:extLst>
  </p:cSld>
  <p:clrMapOvr>
    <a:masterClrMapping/>
  </p:clrMapOvr>
  <p:transition>
    <p:fade/>
  </p:transition>
  <p:timing>
    <p:tnLst>
      <p:par>
        <p:cT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30"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4156629733"/>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5"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15133348"/>
      </p:ext>
    </p:extLst>
  </p:cSld>
  <p:clrMapOvr>
    <a:masterClrMapping/>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764"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5"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220840895"/>
      </p:ext>
    </p:extLst>
  </p:cSld>
  <p:clrMapOvr>
    <a:masterClrMapping/>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5" cy="4678986"/>
          </a:xfrm>
          <a:prstGeom prst="rect">
            <a:avLst/>
          </a:prstGeom>
        </p:spPr>
        <p:txBody>
          <a:bodyPr vert="horz" lIns="0" tIns="0" rIns="0" bIns="0" rtlCol="0">
            <a:noAutofit/>
          </a:bodyPr>
          <a:lstStyle>
            <a:lvl1pPr>
              <a:defRPr sz="1553"/>
            </a:lvl1pPr>
            <a:lvl2pPr>
              <a:defRPr sz="1553"/>
            </a:lvl2pPr>
            <a:lvl3pPr>
              <a:defRPr sz="1553"/>
            </a:lvl3pPr>
            <a:lvl4pPr>
              <a:defRPr sz="1553"/>
            </a:lvl4pPr>
            <a:lvl5pPr>
              <a:defRPr sz="1553"/>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31662695"/>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2" y="6121013"/>
            <a:ext cx="11188700"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373109623"/>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2"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50"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1" y="1665289"/>
            <a:ext cx="356235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4"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6"/>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50" y="6121013"/>
            <a:ext cx="11165419"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769814905"/>
      </p:ext>
    </p:extLst>
  </p:cSld>
  <p:clrMapOvr>
    <a:masterClrMapping/>
  </p:clrMapOvr>
  <p:transition>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8"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810072736"/>
      </p:ext>
    </p:extLst>
  </p:cSld>
  <p:clrMapOvr>
    <a:masterClrMapping/>
  </p:clrMapOvr>
  <p:transition>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1"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0"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761470061"/>
      </p:ext>
    </p:extLst>
  </p:cSld>
  <p:clrMapOvr>
    <a:masterClrMapping/>
  </p:clrMapOvr>
  <p:transition>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3" y="1665289"/>
            <a:ext cx="5355165" cy="4455725"/>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4"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4" y="1665289"/>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3"/>
            <a:ext cx="11188700" cy="260737"/>
          </a:xfrm>
        </p:spPr>
        <p:txBody>
          <a:bodyPr>
            <a:norm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465186669"/>
      </p:ext>
    </p:extLst>
  </p:cSld>
  <p:clrMapOvr>
    <a:masterClrMapping/>
  </p:clrMapOvr>
  <p:transition>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9"/>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3"/>
            <a:ext cx="11165419" cy="260737"/>
          </a:xfrm>
        </p:spPr>
        <p:txBody>
          <a:bodyPr>
            <a:normAutofit/>
          </a:bodyPr>
          <a:lstStyle>
            <a:lvl1pPr>
              <a:spcAft>
                <a:spcPts val="0"/>
              </a:spcAft>
              <a:defRPr sz="873"/>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50" y="1665289"/>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051088810"/>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49" y="1665289"/>
            <a:ext cx="4431858"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50" y="1700213"/>
            <a:ext cx="6240000" cy="4681537"/>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794730102"/>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4881324" algn="r"/>
              </a:tabLst>
              <a:defRPr sz="2329">
                <a:solidFill>
                  <a:schemeClr val="accent3"/>
                </a:solidFill>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9" cy="4716462"/>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88100898"/>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50"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7"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0"/>
            <a:ext cx="2720467" cy="3257548"/>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1"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319905325"/>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1"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6224086"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504001"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Rectangle 6"/>
          <p:cNvSpPr/>
          <p:nvPr userDrawn="1"/>
        </p:nvSpPr>
        <p:spPr>
          <a:xfrm>
            <a:off x="6224086"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00033495"/>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2" y="1700213"/>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3"/>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4" y="1700213"/>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6"/>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6"/>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6"/>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687611293"/>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137587028"/>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6" y="1857893"/>
            <a:ext cx="5444156"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6"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178667124"/>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8941"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4" y="1857893"/>
            <a:ext cx="5454669"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1" y="4249682"/>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2"/>
            <a:ext cx="5452958"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0"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Tree>
    <p:extLst>
      <p:ext uri="{BB962C8B-B14F-4D97-AF65-F5344CB8AC3E}">
        <p14:creationId xmlns="" xmlns:p14="http://schemas.microsoft.com/office/powerpoint/2010/main" val="1482229120"/>
      </p:ext>
    </p:extLst>
  </p:cSld>
  <p:clrMapOvr>
    <a:masterClrMapping/>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1"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503999" y="1700213"/>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8115299" y="1705968"/>
            <a:ext cx="3583854"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Text Placeholder 8"/>
          <p:cNvSpPr>
            <a:spLocks noGrp="1"/>
          </p:cNvSpPr>
          <p:nvPr>
            <p:ph type="body" sz="quarter" idx="17"/>
          </p:nvPr>
        </p:nvSpPr>
        <p:spPr>
          <a:xfrm>
            <a:off x="4325713" y="1851441"/>
            <a:ext cx="3540577"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3999" y="1851441"/>
            <a:ext cx="3560000"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4"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40458023"/>
      </p:ext>
    </p:extLst>
  </p:cSld>
  <p:clrMapOvr>
    <a:masterClrMapping/>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8"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545880162"/>
      </p:ext>
    </p:extLst>
  </p:cSld>
  <p:clrMapOvr>
    <a:masterClrMapping/>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4"/>
            <a:ext cx="11188701" cy="757255"/>
          </a:xfrm>
          <a:prstGeom prst="rect">
            <a:avLst/>
          </a:prstGeom>
        </p:spPr>
        <p:txBody>
          <a:bodyPr lIns="0" tIns="0" rIns="0" bIns="0">
            <a:noAutofit/>
          </a:bodyPr>
          <a:lstStyle>
            <a:lvl1pPr marL="0" indent="0">
              <a:buNone/>
              <a:defRPr sz="1941" b="0">
                <a:solidFill>
                  <a:schemeClr val="bg1"/>
                </a:solidFill>
              </a:defRPr>
            </a:lvl1pPr>
          </a:lstStyle>
          <a:p>
            <a:pPr lvl="0"/>
            <a:r>
              <a:rPr lang="en-US" noProof="0" dirty="0"/>
              <a:t>Click to add subtitle</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820367024"/>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1240618"/>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570008798"/>
      </p:ext>
    </p:extLst>
  </p:cSld>
  <p:clrMapOvr>
    <a:masterClrMapping/>
  </p:clrMapOvr>
  <p:transition>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114764283"/>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582"/>
              </a:spcAft>
              <a:defRPr sz="873"/>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8" y="4211955"/>
            <a:ext cx="2319503" cy="1725448"/>
          </a:xfrm>
        </p:spPr>
        <p:txBody>
          <a:bodyPr anchor="ctr" anchorCtr="0"/>
          <a:lstStyle>
            <a:lvl1pPr algn="ctr">
              <a:defRPr sz="873"/>
            </a:lvl1pPr>
          </a:lstStyle>
          <a:p>
            <a:r>
              <a:rPr lang="en-US" sz="873" noProof="0" dirty="0"/>
              <a:t>Insert sponsorship mark here</a:t>
            </a:r>
            <a:endParaRPr lang="en-US" noProof="0" dirty="0"/>
          </a:p>
        </p:txBody>
      </p:sp>
      <p:sp>
        <p:nvSpPr>
          <p:cNvPr id="8" name="Text Placeholder 7"/>
          <p:cNvSpPr>
            <a:spLocks noGrp="1"/>
          </p:cNvSpPr>
          <p:nvPr>
            <p:ph type="body" sz="quarter" idx="15"/>
          </p:nvPr>
        </p:nvSpPr>
        <p:spPr>
          <a:xfrm>
            <a:off x="9370849" y="6018028"/>
            <a:ext cx="2319502" cy="363722"/>
          </a:xfrm>
        </p:spPr>
        <p:txBody>
          <a:bodyPr anchor="b" anchorCtr="0"/>
          <a:lstStyle>
            <a:lvl1pPr>
              <a:lnSpc>
                <a:spcPct val="100000"/>
              </a:lnSpc>
              <a:defRPr sz="922"/>
            </a:lvl1pPr>
          </a:lstStyle>
          <a:p>
            <a:pPr lvl="0"/>
            <a:r>
              <a:rPr lang="en-US" noProof="0" smtClean="0"/>
              <a:t>Click to edit Master text styles</a:t>
            </a:r>
          </a:p>
        </p:txBody>
      </p:sp>
      <p:grpSp>
        <p:nvGrpSpPr>
          <p:cNvPr id="9" name="Group 8"/>
          <p:cNvGrpSpPr/>
          <p:nvPr userDrawn="1"/>
        </p:nvGrpSpPr>
        <p:grpSpPr>
          <a:xfrm>
            <a:off x="503989"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3220161506"/>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userDrawn="1">
  <p:cSld name="1_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1" y="1665291"/>
            <a:ext cx="9348787" cy="4633910"/>
          </a:xfrm>
          <a:prstGeom prst="rect">
            <a:avLst/>
          </a:prstGeom>
        </p:spPr>
        <p:txBody>
          <a:bodyPr/>
          <a:lstStyle>
            <a:lvl1pPr>
              <a:tabLst>
                <a:tab pos="6530985" algn="r"/>
              </a:tabLst>
              <a:defRPr/>
            </a:lvl1pPr>
            <a:lvl2pPr>
              <a:tabLst>
                <a:tab pos="6530985" algn="r"/>
              </a:tabLst>
              <a:defRPr/>
            </a:lvl2pPr>
            <a:lvl3pPr>
              <a:tabLst>
                <a:tab pos="6530985" algn="r"/>
              </a:tabLst>
              <a:defRPr/>
            </a:lvl3pPr>
            <a:lvl4pPr>
              <a:tabLst>
                <a:tab pos="6530985" algn="r"/>
              </a:tabLst>
              <a:defRPr/>
            </a:lvl4pPr>
            <a:lvl5pPr>
              <a:tabLst>
                <a:tab pos="4880906" algn="r"/>
              </a:tabLst>
              <a:defRPr baseline="0"/>
            </a:lvl5pPr>
            <a:lvl6pPr>
              <a:tabLst>
                <a:tab pos="6530985" algn="r"/>
              </a:tabLst>
              <a:defRPr/>
            </a:lvl6pPr>
            <a:lvl7pPr>
              <a:tabLst>
                <a:tab pos="6530985" algn="r"/>
              </a:tabLst>
              <a:defRPr/>
            </a:lvl7pPr>
            <a:lvl8pPr>
              <a:tabLst>
                <a:tab pos="6530985" algn="r"/>
              </a:tabLst>
              <a:defRPr/>
            </a:lvl8pPr>
            <a:lvl9pPr>
              <a:tabLst>
                <a:tab pos="6530985"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1" y="736688"/>
            <a:ext cx="11252200" cy="757255"/>
          </a:xfrm>
          <a:prstGeom prst="rect">
            <a:avLst/>
          </a:prstGeom>
        </p:spPr>
        <p:txBody>
          <a:bodyPr lIns="0" tIns="0" rIns="0" bIns="0">
            <a:noAutofit/>
          </a:bodyPr>
          <a:lstStyle>
            <a:lvl1pPr marL="0" indent="0">
              <a:buNone/>
              <a:defRPr sz="1456"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1" y="402587"/>
            <a:ext cx="11252200" cy="334102"/>
          </a:xfrm>
          <a:prstGeom prst="rect">
            <a:avLst/>
          </a:prstGeom>
        </p:spPr>
        <p:txBody>
          <a:bodyPr vert="horz" lIns="0" tIns="0" rIns="0" bIns="0" rtlCol="0" anchor="t" anchorCtr="0">
            <a:noAutofit/>
          </a:bodyPr>
          <a:lstStyle>
            <a:lvl1pPr>
              <a:defRPr sz="1456"/>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959116561"/>
      </p:ext>
    </p:extLst>
  </p:cSld>
  <p:clrMapOvr>
    <a:masterClrMapping/>
  </p:clrMapOvr>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5"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bg1"/>
                </a:solidFill>
              </a:defRPr>
            </a:lvl1pPr>
            <a:lvl2pPr marL="0" marR="0" indent="0" algn="l" defTabSz="887513" rtl="0" eaLnBrk="1" fontAlgn="auto" latinLnBrk="0" hangingPunct="1">
              <a:lnSpc>
                <a:spcPct val="100000"/>
              </a:lnSpc>
              <a:spcBef>
                <a:spcPts val="0"/>
              </a:spcBef>
              <a:spcAft>
                <a:spcPts val="0"/>
              </a:spcAft>
              <a:buClrTx/>
              <a:buSzPct val="100000"/>
              <a:buFont typeface="Arial"/>
              <a:buNone/>
              <a:tabLst/>
              <a:defRPr sz="1553" b="0">
                <a:solidFill>
                  <a:schemeClr val="bg1"/>
                </a:solidFill>
              </a:defRPr>
            </a:lvl2pPr>
            <a:lvl3pPr marL="0" indent="0" algn="l">
              <a:spcAft>
                <a:spcPts val="0"/>
              </a:spcAft>
              <a:buNone/>
              <a:defRPr sz="1553">
                <a:solidFill>
                  <a:schemeClr val="bg1"/>
                </a:solidFill>
              </a:defRPr>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marL="0" marR="0" lvl="1" indent="0" algn="l" defTabSz="887513"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3240406706"/>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tx1"/>
                </a:solidFill>
              </a:defRPr>
            </a:lvl1pPr>
            <a:lvl2pPr marL="0" indent="0" algn="l">
              <a:buNone/>
              <a:defRPr sz="1553" b="0"/>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3721388479"/>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bg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64286857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tx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326568799"/>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7" name="TextBox 6"/>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8" name="TextBox 7"/>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24961444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6"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15858752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396">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dirty="0" smtClean="0"/>
              <a:t>Click to edit Master text styles</a:t>
            </a:r>
          </a:p>
        </p:txBody>
      </p:sp>
      <p:sp>
        <p:nvSpPr>
          <p:cNvPr id="10" name="TextBox 9"/>
          <p:cNvSpPr txBox="1"/>
          <p:nvPr userDrawn="1"/>
        </p:nvSpPr>
        <p:spPr>
          <a:xfrm>
            <a:off x="6335184" y="6477000"/>
            <a:ext cx="4896560" cy="97078"/>
          </a:xfrm>
          <a:prstGeom prst="rect">
            <a:avLst/>
          </a:prstGeom>
          <a:noFill/>
        </p:spPr>
        <p:txBody>
          <a:bodyPr wrap="square" lIns="0" tIns="0" rIns="0" bIns="0" rtlCol="0">
            <a:spAutoFit/>
          </a:bodyPr>
          <a:lstStyle/>
          <a:p>
            <a:pPr marL="0" indent="0" algn="r">
              <a:spcBef>
                <a:spcPts val="0"/>
              </a:spcBef>
              <a:buSzPct val="100000"/>
              <a:buFont typeface="Arial"/>
              <a:buNone/>
            </a:pPr>
            <a:r>
              <a:rPr lang="ru-RU" sz="631" noProof="0" dirty="0" err="1" smtClean="0">
                <a:solidFill>
                  <a:schemeClr val="bg1"/>
                </a:solidFill>
              </a:rPr>
              <a:t>Данък</a:t>
            </a:r>
            <a:r>
              <a:rPr lang="ru-RU" sz="631" noProof="0" dirty="0" smtClean="0">
                <a:solidFill>
                  <a:schemeClr val="bg1"/>
                </a:solidFill>
              </a:rPr>
              <a:t> при </a:t>
            </a:r>
            <a:r>
              <a:rPr lang="ru-RU" sz="631" noProof="0" dirty="0" err="1" smtClean="0">
                <a:solidFill>
                  <a:schemeClr val="bg1"/>
                </a:solidFill>
              </a:rPr>
              <a:t>източника</a:t>
            </a:r>
            <a:r>
              <a:rPr lang="ru-RU" sz="631" noProof="0" dirty="0" smtClean="0">
                <a:solidFill>
                  <a:schemeClr val="bg1"/>
                </a:solidFill>
              </a:rPr>
              <a:t> и </a:t>
            </a:r>
            <a:r>
              <a:rPr lang="ru-RU" sz="631" noProof="0" dirty="0" err="1" smtClean="0">
                <a:solidFill>
                  <a:schemeClr val="bg1"/>
                </a:solidFill>
              </a:rPr>
              <a:t>данъчни</a:t>
            </a:r>
            <a:r>
              <a:rPr lang="ru-RU" sz="631" noProof="0" dirty="0" smtClean="0">
                <a:solidFill>
                  <a:schemeClr val="bg1"/>
                </a:solidFill>
              </a:rPr>
              <a:t> </a:t>
            </a:r>
            <a:r>
              <a:rPr lang="ru-RU" sz="631" noProof="0" dirty="0" err="1" smtClean="0">
                <a:solidFill>
                  <a:schemeClr val="bg1"/>
                </a:solidFill>
              </a:rPr>
              <a:t>спогодби</a:t>
            </a:r>
            <a:endParaRPr lang="ru-RU" sz="631" noProof="0" dirty="0">
              <a:solidFill>
                <a:schemeClr val="bg1"/>
              </a:solidFill>
            </a:endParaRP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marL="0" indent="0">
              <a:spcBef>
                <a:spcPts val="582"/>
              </a:spcBef>
              <a:buSzPct val="100000"/>
              <a:buFont typeface="Arial"/>
              <a:buNone/>
            </a:pPr>
            <a:r>
              <a:rPr lang="bg-BG" sz="631" noProof="0" dirty="0" smtClean="0">
                <a:solidFill>
                  <a:schemeClr val="bg1"/>
                </a:solidFill>
              </a:rPr>
              <a:t>© 2016  Делойт България</a:t>
            </a:r>
            <a:endParaRPr lang="bg-BG" sz="631" noProof="0" dirty="0">
              <a:solidFill>
                <a:schemeClr val="bg1"/>
              </a:solidFill>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56269593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40235084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19750304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tx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2337044808"/>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4"/>
            <a:ext cx="915237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738106638"/>
      </p:ext>
    </p:extLst>
  </p:cSld>
  <p:clrMapOvr>
    <a:masterClrMapping/>
  </p:clrMapOvr>
  <p:transition>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7200"/>
            <a:ext cx="9277350" cy="4759584"/>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838921901"/>
      </p:ext>
    </p:extLst>
  </p:cSld>
  <p:clrMapOvr>
    <a:masterClrMapping/>
  </p:clrMapOvr>
  <p:transition>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502488944"/>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790682838"/>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tx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59680878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0" y="1665289"/>
            <a:ext cx="9277350" cy="4716463"/>
          </a:xfrm>
          <a:prstGeom prst="rect">
            <a:avLst/>
          </a:prstGeom>
        </p:spPr>
        <p:txBody>
          <a:bodyPr/>
          <a:lstStyle>
            <a:lvl1pPr>
              <a:tabLst>
                <a:tab pos="6531544" algn="r"/>
              </a:tabLst>
              <a:defRPr/>
            </a:lvl1pPr>
            <a:lvl2pPr>
              <a:tabLst>
                <a:tab pos="6531544" algn="r"/>
              </a:tabLst>
              <a:defRPr/>
            </a:lvl2pPr>
            <a:lvl3pPr>
              <a:tabLst>
                <a:tab pos="6531544" algn="r"/>
              </a:tabLst>
              <a:defRPr/>
            </a:lvl3pPr>
            <a:lvl4pPr>
              <a:tabLst>
                <a:tab pos="6531544" algn="r"/>
              </a:tabLst>
              <a:defRPr/>
            </a:lvl4pPr>
            <a:lvl5pPr>
              <a:tabLst>
                <a:tab pos="4881324" algn="r"/>
              </a:tabLst>
              <a:defRPr baseline="0"/>
            </a:lvl5pPr>
            <a:lvl6pPr>
              <a:tabLst>
                <a:tab pos="6531544" algn="r"/>
              </a:tabLst>
              <a:defRPr/>
            </a:lvl6pPr>
            <a:lvl7pPr>
              <a:tabLst>
                <a:tab pos="6531544" algn="r"/>
              </a:tabLst>
              <a:defRPr/>
            </a:lvl7pPr>
            <a:lvl8pPr>
              <a:tabLst>
                <a:tab pos="6531544" algn="r"/>
              </a:tabLst>
              <a:defRPr/>
            </a:lvl8pPr>
            <a:lvl9pPr>
              <a:tabLst>
                <a:tab pos="6531544"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499"/>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791659996"/>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30"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685230647"/>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5"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96839482"/>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764"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5"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60264142"/>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5" cy="4678986"/>
          </a:xfrm>
          <a:prstGeom prst="rect">
            <a:avLst/>
          </a:prstGeom>
        </p:spPr>
        <p:txBody>
          <a:bodyPr vert="horz" lIns="0" tIns="0" rIns="0" bIns="0" rtlCol="0">
            <a:noAutofit/>
          </a:bodyPr>
          <a:lstStyle>
            <a:lvl1pPr>
              <a:defRPr sz="1553"/>
            </a:lvl1pPr>
            <a:lvl2pPr>
              <a:defRPr sz="1553"/>
            </a:lvl2pPr>
            <a:lvl3pPr>
              <a:defRPr sz="1553"/>
            </a:lvl3pPr>
            <a:lvl4pPr>
              <a:defRPr sz="1553"/>
            </a:lvl4pPr>
            <a:lvl5pPr>
              <a:defRPr sz="1553"/>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789067843"/>
      </p:ext>
    </p:extLst>
  </p:cSld>
  <p:clrMapOvr>
    <a:masterClrMapping/>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2" y="6121013"/>
            <a:ext cx="11188700"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3252059464"/>
      </p:ext>
    </p:extLst>
  </p:cSld>
  <p:clrMapOvr>
    <a:masterClrMapping/>
  </p:clrMapOvr>
  <p:transition>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2"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50"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1" y="1665289"/>
            <a:ext cx="356235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4"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6"/>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50" y="6121013"/>
            <a:ext cx="11165419"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059775873"/>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8"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377696125"/>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1"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0"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070376827"/>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3" y="1665289"/>
            <a:ext cx="5355165" cy="4455725"/>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4"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4" y="1665289"/>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3"/>
            <a:ext cx="11188700" cy="260737"/>
          </a:xfrm>
        </p:spPr>
        <p:txBody>
          <a:bodyPr>
            <a:norm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251762693"/>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9"/>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3"/>
            <a:ext cx="11165419" cy="260737"/>
          </a:xfrm>
        </p:spPr>
        <p:txBody>
          <a:bodyPr>
            <a:normAutofit/>
          </a:bodyPr>
          <a:lstStyle>
            <a:lvl1pPr>
              <a:spcAft>
                <a:spcPts val="0"/>
              </a:spcAft>
              <a:defRPr sz="873"/>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50" y="1665289"/>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2791462771"/>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49" y="1665289"/>
            <a:ext cx="4431858"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50" y="1700213"/>
            <a:ext cx="6240000" cy="4681537"/>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80197401"/>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4881324" algn="r"/>
              </a:tabLst>
              <a:defRPr sz="2329">
                <a:solidFill>
                  <a:schemeClr val="accent3"/>
                </a:solidFill>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9" cy="4716462"/>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767377437"/>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50"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7"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0"/>
            <a:ext cx="2720467" cy="3257548"/>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1"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040161638"/>
      </p:ext>
    </p:extLst>
  </p:cSld>
  <p:clrMapOvr>
    <a:masterClrMapping/>
  </p:clrMapOvr>
  <p:transition>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1"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6224086"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504001"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Rectangle 6"/>
          <p:cNvSpPr/>
          <p:nvPr userDrawn="1"/>
        </p:nvSpPr>
        <p:spPr>
          <a:xfrm>
            <a:off x="6224086"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01743068"/>
      </p:ext>
    </p:extLst>
  </p:cSld>
  <p:clrMapOvr>
    <a:masterClrMapping/>
  </p:clrMapOvr>
  <p:transition>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2" y="1700213"/>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3"/>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4" y="1700213"/>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6"/>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6"/>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6"/>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589774592"/>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89754507"/>
      </p:ext>
    </p:extLst>
  </p:cSld>
  <p:clrMapOvr>
    <a:masterClrMapping/>
  </p:clrMapOvr>
  <p:transition>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6" y="1857893"/>
            <a:ext cx="5444156"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6"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88631055"/>
      </p:ext>
    </p:extLst>
  </p:cSld>
  <p:clrMapOvr>
    <a:masterClrMapping/>
  </p:clrMapOvr>
  <p:transition>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8941"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4" y="1857893"/>
            <a:ext cx="5454669"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1" y="4249682"/>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2"/>
            <a:ext cx="5452958"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0"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Tree>
    <p:extLst>
      <p:ext uri="{BB962C8B-B14F-4D97-AF65-F5344CB8AC3E}">
        <p14:creationId xmlns="" xmlns:p14="http://schemas.microsoft.com/office/powerpoint/2010/main" val="3248849885"/>
      </p:ext>
    </p:extLst>
  </p:cSld>
  <p:clrMapOvr>
    <a:masterClrMapping/>
  </p:clrMapOvr>
  <p:transition>
    <p:fade/>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1"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503999" y="1700213"/>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8115299" y="1705968"/>
            <a:ext cx="3583854"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Text Placeholder 8"/>
          <p:cNvSpPr>
            <a:spLocks noGrp="1"/>
          </p:cNvSpPr>
          <p:nvPr>
            <p:ph type="body" sz="quarter" idx="17"/>
          </p:nvPr>
        </p:nvSpPr>
        <p:spPr>
          <a:xfrm>
            <a:off x="4325713" y="1851441"/>
            <a:ext cx="3540577"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3999" y="1851441"/>
            <a:ext cx="3560000"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4"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150088552"/>
      </p:ext>
    </p:extLst>
  </p:cSld>
  <p:clrMapOvr>
    <a:masterClrMapping/>
  </p:clrMapOvr>
  <p:transition>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8"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850816418"/>
      </p:ext>
    </p:extLst>
  </p:cSld>
  <p:clrMapOvr>
    <a:masterClrMapping/>
  </p:clrMapOvr>
  <p:transition>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4"/>
            <a:ext cx="11188701" cy="757255"/>
          </a:xfrm>
          <a:prstGeom prst="rect">
            <a:avLst/>
          </a:prstGeom>
        </p:spPr>
        <p:txBody>
          <a:bodyPr lIns="0" tIns="0" rIns="0" bIns="0">
            <a:noAutofit/>
          </a:bodyPr>
          <a:lstStyle>
            <a:lvl1pPr marL="0" indent="0">
              <a:buNone/>
              <a:defRPr sz="1941" b="0">
                <a:solidFill>
                  <a:schemeClr val="bg1"/>
                </a:solidFill>
              </a:defRPr>
            </a:lvl1pPr>
          </a:lstStyle>
          <a:p>
            <a:pPr lvl="0"/>
            <a:r>
              <a:rPr lang="en-US" noProof="0" dirty="0"/>
              <a:t>Click to add subtitle</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272245456"/>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54874370"/>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853008715"/>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496114875"/>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582"/>
              </a:spcAft>
              <a:defRPr sz="873"/>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8" y="4211955"/>
            <a:ext cx="2319503" cy="1725448"/>
          </a:xfrm>
        </p:spPr>
        <p:txBody>
          <a:bodyPr anchor="ctr" anchorCtr="0"/>
          <a:lstStyle>
            <a:lvl1pPr algn="ctr">
              <a:defRPr sz="873"/>
            </a:lvl1pPr>
          </a:lstStyle>
          <a:p>
            <a:r>
              <a:rPr lang="en-US" sz="873" noProof="0" dirty="0"/>
              <a:t>Insert sponsorship mark here</a:t>
            </a:r>
            <a:endParaRPr lang="en-US" noProof="0" dirty="0"/>
          </a:p>
        </p:txBody>
      </p:sp>
      <p:sp>
        <p:nvSpPr>
          <p:cNvPr id="8" name="Text Placeholder 7"/>
          <p:cNvSpPr>
            <a:spLocks noGrp="1"/>
          </p:cNvSpPr>
          <p:nvPr>
            <p:ph type="body" sz="quarter" idx="15"/>
          </p:nvPr>
        </p:nvSpPr>
        <p:spPr>
          <a:xfrm>
            <a:off x="9370849" y="6018028"/>
            <a:ext cx="2319502" cy="363722"/>
          </a:xfrm>
        </p:spPr>
        <p:txBody>
          <a:bodyPr anchor="b" anchorCtr="0"/>
          <a:lstStyle>
            <a:lvl1pPr>
              <a:lnSpc>
                <a:spcPct val="100000"/>
              </a:lnSpc>
              <a:defRPr sz="922"/>
            </a:lvl1pPr>
          </a:lstStyle>
          <a:p>
            <a:pPr lvl="0"/>
            <a:r>
              <a:rPr lang="en-US" noProof="0" smtClean="0"/>
              <a:t>Click to edit Master text styles</a:t>
            </a:r>
          </a:p>
        </p:txBody>
      </p:sp>
      <p:grpSp>
        <p:nvGrpSpPr>
          <p:cNvPr id="9" name="Group 8"/>
          <p:cNvGrpSpPr/>
          <p:nvPr userDrawn="1"/>
        </p:nvGrpSpPr>
        <p:grpSpPr>
          <a:xfrm>
            <a:off x="503989"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4034428828"/>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5"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bg1"/>
                </a:solidFill>
              </a:defRPr>
            </a:lvl1pPr>
            <a:lvl2pPr marL="0" marR="0" indent="0" algn="l" defTabSz="887513" rtl="0" eaLnBrk="1" fontAlgn="auto" latinLnBrk="0" hangingPunct="1">
              <a:lnSpc>
                <a:spcPct val="100000"/>
              </a:lnSpc>
              <a:spcBef>
                <a:spcPts val="0"/>
              </a:spcBef>
              <a:spcAft>
                <a:spcPts val="0"/>
              </a:spcAft>
              <a:buClrTx/>
              <a:buSzPct val="100000"/>
              <a:buFont typeface="Arial"/>
              <a:buNone/>
              <a:tabLst/>
              <a:defRPr sz="1553" b="0">
                <a:solidFill>
                  <a:schemeClr val="bg1"/>
                </a:solidFill>
              </a:defRPr>
            </a:lvl2pPr>
            <a:lvl3pPr marL="0" indent="0" algn="l">
              <a:spcAft>
                <a:spcPts val="0"/>
              </a:spcAft>
              <a:buNone/>
              <a:defRPr sz="1553">
                <a:solidFill>
                  <a:schemeClr val="bg1"/>
                </a:solidFill>
              </a:defRPr>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marL="0" marR="0" lvl="1" indent="0" algn="l" defTabSz="887513"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1461813180"/>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tx1"/>
                </a:solidFill>
              </a:defRPr>
            </a:lvl1pPr>
            <a:lvl2pPr marL="0" indent="0" algn="l">
              <a:buNone/>
              <a:defRPr sz="1553" b="0"/>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2769442132"/>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bg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234472862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17.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tx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1584958986"/>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7" name="TextBox 6"/>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8" name="TextBox 7"/>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17717858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6"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37698147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396">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dirty="0" smtClean="0"/>
              <a:t>Click to edit Master text styles</a:t>
            </a:r>
          </a:p>
        </p:txBody>
      </p:sp>
      <p:sp>
        <p:nvSpPr>
          <p:cNvPr id="10" name="TextBox 9"/>
          <p:cNvSpPr txBox="1"/>
          <p:nvPr userDrawn="1"/>
        </p:nvSpPr>
        <p:spPr>
          <a:xfrm>
            <a:off x="6335184" y="6477000"/>
            <a:ext cx="4896560" cy="97078"/>
          </a:xfrm>
          <a:prstGeom prst="rect">
            <a:avLst/>
          </a:prstGeom>
          <a:noFill/>
        </p:spPr>
        <p:txBody>
          <a:bodyPr wrap="square" lIns="0" tIns="0" rIns="0" bIns="0" rtlCol="0">
            <a:spAutoFit/>
          </a:bodyPr>
          <a:lstStyle/>
          <a:p>
            <a:pPr marL="0" indent="0" algn="r">
              <a:spcBef>
                <a:spcPts val="0"/>
              </a:spcBef>
              <a:buSzPct val="100000"/>
              <a:buFont typeface="Arial"/>
              <a:buNone/>
            </a:pPr>
            <a:r>
              <a:rPr lang="ru-RU" sz="631" noProof="0" dirty="0" err="1" smtClean="0">
                <a:solidFill>
                  <a:schemeClr val="bg1"/>
                </a:solidFill>
              </a:rPr>
              <a:t>Данък</a:t>
            </a:r>
            <a:r>
              <a:rPr lang="ru-RU" sz="631" noProof="0" dirty="0" smtClean="0">
                <a:solidFill>
                  <a:schemeClr val="bg1"/>
                </a:solidFill>
              </a:rPr>
              <a:t> при </a:t>
            </a:r>
            <a:r>
              <a:rPr lang="ru-RU" sz="631" noProof="0" dirty="0" err="1" smtClean="0">
                <a:solidFill>
                  <a:schemeClr val="bg1"/>
                </a:solidFill>
              </a:rPr>
              <a:t>източника</a:t>
            </a:r>
            <a:r>
              <a:rPr lang="ru-RU" sz="631" noProof="0" dirty="0" smtClean="0">
                <a:solidFill>
                  <a:schemeClr val="bg1"/>
                </a:solidFill>
              </a:rPr>
              <a:t> и </a:t>
            </a:r>
            <a:r>
              <a:rPr lang="ru-RU" sz="631" noProof="0" dirty="0" err="1" smtClean="0">
                <a:solidFill>
                  <a:schemeClr val="bg1"/>
                </a:solidFill>
              </a:rPr>
              <a:t>данъчни</a:t>
            </a:r>
            <a:r>
              <a:rPr lang="ru-RU" sz="631" noProof="0" dirty="0" smtClean="0">
                <a:solidFill>
                  <a:schemeClr val="bg1"/>
                </a:solidFill>
              </a:rPr>
              <a:t> </a:t>
            </a:r>
            <a:r>
              <a:rPr lang="ru-RU" sz="631" noProof="0" dirty="0" err="1" smtClean="0">
                <a:solidFill>
                  <a:schemeClr val="bg1"/>
                </a:solidFill>
              </a:rPr>
              <a:t>спогодби</a:t>
            </a:r>
            <a:endParaRPr lang="ru-RU" sz="631" noProof="0" dirty="0">
              <a:solidFill>
                <a:schemeClr val="bg1"/>
              </a:solidFill>
            </a:endParaRP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marL="0" indent="0">
              <a:spcBef>
                <a:spcPts val="582"/>
              </a:spcBef>
              <a:buSzPct val="100000"/>
              <a:buFont typeface="Arial"/>
              <a:buNone/>
            </a:pPr>
            <a:r>
              <a:rPr lang="bg-BG" sz="631" noProof="0" dirty="0" smtClean="0">
                <a:solidFill>
                  <a:schemeClr val="bg1"/>
                </a:solidFill>
              </a:rPr>
              <a:t>© 2016  Делойт България</a:t>
            </a:r>
            <a:endParaRPr lang="bg-BG" sz="631" noProof="0" dirty="0">
              <a:solidFill>
                <a:schemeClr val="bg1"/>
              </a:solidFill>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301494174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00362577"/>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01971926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tx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348250019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4"/>
            <a:ext cx="915237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668859389"/>
      </p:ext>
    </p:extLst>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7200"/>
            <a:ext cx="9277350" cy="4759584"/>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2593284629"/>
      </p:ext>
    </p:extLst>
  </p:cSld>
  <p:clrMapOvr>
    <a:masterClrMapping/>
  </p:clrMapOvr>
  <p:transition>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1100371712"/>
      </p:ext>
    </p:extLst>
  </p:cSld>
  <p:clrMapOvr>
    <a:masterClrMapping/>
  </p:clrMapOvr>
  <p:transition>
    <p:fade/>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649465087"/>
      </p:ext>
    </p:extLst>
  </p:cSld>
  <p:clrMapOvr>
    <a:masterClrMapping/>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tx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55449370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0" y="1665289"/>
            <a:ext cx="9277350" cy="4716463"/>
          </a:xfrm>
          <a:prstGeom prst="rect">
            <a:avLst/>
          </a:prstGeom>
        </p:spPr>
        <p:txBody>
          <a:bodyPr/>
          <a:lstStyle>
            <a:lvl1pPr>
              <a:tabLst>
                <a:tab pos="6531544" algn="r"/>
              </a:tabLst>
              <a:defRPr/>
            </a:lvl1pPr>
            <a:lvl2pPr>
              <a:tabLst>
                <a:tab pos="6531544" algn="r"/>
              </a:tabLst>
              <a:defRPr/>
            </a:lvl2pPr>
            <a:lvl3pPr>
              <a:tabLst>
                <a:tab pos="6531544" algn="r"/>
              </a:tabLst>
              <a:defRPr/>
            </a:lvl3pPr>
            <a:lvl4pPr>
              <a:tabLst>
                <a:tab pos="6531544" algn="r"/>
              </a:tabLst>
              <a:defRPr/>
            </a:lvl4pPr>
            <a:lvl5pPr>
              <a:tabLst>
                <a:tab pos="4881324" algn="r"/>
              </a:tabLst>
              <a:defRPr baseline="0"/>
            </a:lvl5pPr>
            <a:lvl6pPr>
              <a:tabLst>
                <a:tab pos="6531544" algn="r"/>
              </a:tabLst>
              <a:defRPr/>
            </a:lvl6pPr>
            <a:lvl7pPr>
              <a:tabLst>
                <a:tab pos="6531544" algn="r"/>
              </a:tabLst>
              <a:defRPr/>
            </a:lvl7pPr>
            <a:lvl8pPr>
              <a:tabLst>
                <a:tab pos="6531544" algn="r"/>
              </a:tabLst>
              <a:defRPr/>
            </a:lvl8pPr>
            <a:lvl9pPr>
              <a:tabLst>
                <a:tab pos="6531544"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499"/>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2752129918"/>
      </p:ext>
    </p:extLst>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30"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220410660"/>
      </p:ext>
    </p:extLst>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5"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232085929"/>
      </p:ext>
    </p:extLst>
  </p:cSld>
  <p:clrMapOvr>
    <a:masterClrMapping/>
  </p:clrMapOvr>
  <p:transition>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764"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5"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605979014"/>
      </p:ext>
    </p:extLst>
  </p:cSld>
  <p:clrMapOvr>
    <a:masterClrMapping/>
  </p:clrMapOvr>
  <p:transition>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5" cy="4678986"/>
          </a:xfrm>
          <a:prstGeom prst="rect">
            <a:avLst/>
          </a:prstGeom>
        </p:spPr>
        <p:txBody>
          <a:bodyPr vert="horz" lIns="0" tIns="0" rIns="0" bIns="0" rtlCol="0">
            <a:noAutofit/>
          </a:bodyPr>
          <a:lstStyle>
            <a:lvl1pPr>
              <a:defRPr sz="1553"/>
            </a:lvl1pPr>
            <a:lvl2pPr>
              <a:defRPr sz="1553"/>
            </a:lvl2pPr>
            <a:lvl3pPr>
              <a:defRPr sz="1553"/>
            </a:lvl3pPr>
            <a:lvl4pPr>
              <a:defRPr sz="1553"/>
            </a:lvl4pPr>
            <a:lvl5pPr>
              <a:defRPr sz="1553"/>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02457313"/>
      </p:ext>
    </p:extLst>
  </p:cSld>
  <p:clrMapOvr>
    <a:masterClrMapping/>
  </p:clrMapOvr>
  <p:transition>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2" y="6121013"/>
            <a:ext cx="11188700"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3775450313"/>
      </p:ext>
    </p:extLst>
  </p:cSld>
  <p:clrMapOvr>
    <a:masterClrMapping/>
  </p:clrMapOvr>
  <p:transition>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2"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50"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1" y="1665289"/>
            <a:ext cx="356235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4"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6"/>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50" y="6121013"/>
            <a:ext cx="11165419"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337012779"/>
      </p:ext>
    </p:extLst>
  </p:cSld>
  <p:clrMapOvr>
    <a:masterClrMapping/>
  </p:clrMapOvr>
  <p:transition>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8"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38053220"/>
      </p:ext>
    </p:extLst>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1"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0"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270841347"/>
      </p:ext>
    </p:extLst>
  </p:cSld>
  <p:clrMapOvr>
    <a:masterClrMapping/>
  </p:clrMapOvr>
  <p:transition>
    <p:fade/>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3" y="1665289"/>
            <a:ext cx="5355165" cy="4455725"/>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4"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4" y="1665289"/>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3"/>
            <a:ext cx="11188700" cy="260737"/>
          </a:xfrm>
        </p:spPr>
        <p:txBody>
          <a:bodyPr>
            <a:norm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67456275"/>
      </p:ext>
    </p:extLst>
  </p:cSld>
  <p:clrMapOvr>
    <a:masterClrMapping/>
  </p:clrMapOvr>
  <p:transition>
    <p:fade/>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9"/>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3"/>
            <a:ext cx="11165419" cy="260737"/>
          </a:xfrm>
        </p:spPr>
        <p:txBody>
          <a:bodyPr>
            <a:normAutofit/>
          </a:bodyPr>
          <a:lstStyle>
            <a:lvl1pPr>
              <a:spcAft>
                <a:spcPts val="0"/>
              </a:spcAft>
              <a:defRPr sz="873"/>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50" y="1665289"/>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2575297300"/>
      </p:ext>
    </p:extLst>
  </p:cSld>
  <p:clrMapOvr>
    <a:masterClrMapping/>
  </p:clrMapOvr>
  <p:transition>
    <p:fade/>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49" y="1665289"/>
            <a:ext cx="4431858"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50" y="1700213"/>
            <a:ext cx="6240000" cy="4681537"/>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907298222"/>
      </p:ext>
    </p:extLst>
  </p:cSld>
  <p:clrMapOvr>
    <a:masterClrMapping/>
  </p:clrMapOvr>
  <p:transition>
    <p:fade/>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4881324" algn="r"/>
              </a:tabLst>
              <a:defRPr sz="2329">
                <a:solidFill>
                  <a:schemeClr val="accent3"/>
                </a:solidFill>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9" cy="4716462"/>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869497181"/>
      </p:ext>
    </p:extLst>
  </p:cSld>
  <p:clrMapOvr>
    <a:masterClrMapping/>
  </p:clrMapOvr>
  <p:transition>
    <p:fade/>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50"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7"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0"/>
            <a:ext cx="2720467" cy="3257548"/>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1"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43646800"/>
      </p:ext>
    </p:extLst>
  </p:cSld>
  <p:clrMapOvr>
    <a:masterClrMapping/>
  </p:clrMapOvr>
  <p:transition>
    <p:fade/>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1"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6224086"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504001"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Rectangle 6"/>
          <p:cNvSpPr/>
          <p:nvPr userDrawn="1"/>
        </p:nvSpPr>
        <p:spPr>
          <a:xfrm>
            <a:off x="6224086"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782253653"/>
      </p:ext>
    </p:extLst>
  </p:cSld>
  <p:clrMapOvr>
    <a:masterClrMapping/>
  </p:clrMapOvr>
  <p:transition>
    <p:fade/>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2" y="1700213"/>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3"/>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4" y="1700213"/>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6"/>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6"/>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6"/>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144900622"/>
      </p:ext>
    </p:extLst>
  </p:cSld>
  <p:clrMapOvr>
    <a:masterClrMapping/>
  </p:clrMapOvr>
  <p:transition>
    <p:fade/>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882714868"/>
      </p:ext>
    </p:extLst>
  </p:cSld>
  <p:clrMapOvr>
    <a:masterClrMapping/>
  </p:clrMapOvr>
  <p:transition>
    <p:fade/>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6" y="1857893"/>
            <a:ext cx="5444156"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6"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62076874"/>
      </p:ext>
    </p:extLst>
  </p:cSld>
  <p:clrMapOvr>
    <a:masterClrMapping/>
  </p:clrMapOvr>
  <p:transition>
    <p:fade/>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8941"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4" y="1857893"/>
            <a:ext cx="5454669"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1" y="4249682"/>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2"/>
            <a:ext cx="5452958"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0"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970"/>
              </a:spcAft>
            </a:pPr>
            <a:endParaRPr lang="en-US" sz="1067"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Tree>
    <p:extLst>
      <p:ext uri="{BB962C8B-B14F-4D97-AF65-F5344CB8AC3E}">
        <p14:creationId xmlns="" xmlns:p14="http://schemas.microsoft.com/office/powerpoint/2010/main" val="3645078740"/>
      </p:ext>
    </p:extLst>
  </p:cSld>
  <p:clrMapOvr>
    <a:masterClrMapping/>
  </p:clrMapOvr>
  <p:transition>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1"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5" name="Rectangle 4"/>
          <p:cNvSpPr/>
          <p:nvPr userDrawn="1"/>
        </p:nvSpPr>
        <p:spPr>
          <a:xfrm>
            <a:off x="503999" y="1700213"/>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6" name="Rectangle 5"/>
          <p:cNvSpPr/>
          <p:nvPr userDrawn="1"/>
        </p:nvSpPr>
        <p:spPr>
          <a:xfrm>
            <a:off x="8115299" y="1705968"/>
            <a:ext cx="3583854"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67" noProof="0" dirty="0">
              <a:solidFill>
                <a:schemeClr val="bg1"/>
              </a:solidFill>
            </a:endParaRPr>
          </a:p>
        </p:txBody>
      </p:sp>
      <p:sp>
        <p:nvSpPr>
          <p:cNvPr id="7" name="Text Placeholder 8"/>
          <p:cNvSpPr>
            <a:spLocks noGrp="1"/>
          </p:cNvSpPr>
          <p:nvPr>
            <p:ph type="body" sz="quarter" idx="17"/>
          </p:nvPr>
        </p:nvSpPr>
        <p:spPr>
          <a:xfrm>
            <a:off x="4325713" y="1851441"/>
            <a:ext cx="3540577"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3999" y="1851441"/>
            <a:ext cx="3560000"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4"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286098456"/>
      </p:ext>
    </p:extLst>
  </p:cSld>
  <p:clrMapOvr>
    <a:masterClrMapping/>
  </p:clrMapOvr>
  <p:transition>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8"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539069676"/>
      </p:ext>
    </p:extLst>
  </p:cSld>
  <p:clrMapOvr>
    <a:masterClrMapping/>
  </p:clrMapOvr>
  <p:transition>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4"/>
            <a:ext cx="11188701" cy="757255"/>
          </a:xfrm>
          <a:prstGeom prst="rect">
            <a:avLst/>
          </a:prstGeom>
        </p:spPr>
        <p:txBody>
          <a:bodyPr lIns="0" tIns="0" rIns="0" bIns="0">
            <a:noAutofit/>
          </a:bodyPr>
          <a:lstStyle>
            <a:lvl1pPr marL="0" indent="0">
              <a:buNone/>
              <a:defRPr sz="1941" b="0">
                <a:solidFill>
                  <a:schemeClr val="bg1"/>
                </a:solidFill>
              </a:defRPr>
            </a:lvl1pPr>
          </a:lstStyle>
          <a:p>
            <a:pPr lvl="0"/>
            <a:r>
              <a:rPr lang="en-US" noProof="0" dirty="0"/>
              <a:t>Click to add subtitle</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marL="0" indent="0" algn="r">
              <a:spcBef>
                <a:spcPts val="0"/>
              </a:spcBef>
              <a:buSzPct val="100000"/>
              <a:buFont typeface="Arial"/>
              <a:buNone/>
            </a:pPr>
            <a:r>
              <a:rPr lang="en-US" sz="631" noProof="0" dirty="0">
                <a:solidFill>
                  <a:schemeClr val="bg1"/>
                </a:solidFill>
              </a:rPr>
              <a:t>Presentation title</a:t>
            </a:r>
            <a:br>
              <a:rPr lang="en-US" sz="631" noProof="0" dirty="0">
                <a:solidFill>
                  <a:schemeClr val="bg1"/>
                </a:solidFill>
              </a:rPr>
            </a:br>
            <a:r>
              <a:rPr lang="en-US" sz="631" noProof="0" dirty="0">
                <a:solidFill>
                  <a:schemeClr val="bg1"/>
                </a:solidFill>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marL="0" indent="0">
              <a:spcBef>
                <a:spcPts val="582"/>
              </a:spcBef>
              <a:buSzPct val="100000"/>
              <a:buFont typeface="Arial"/>
              <a:buNone/>
            </a:pPr>
            <a:r>
              <a:rPr lang="en-US" sz="631" noProof="0" dirty="0">
                <a:solidFill>
                  <a:schemeClr val="bg1"/>
                </a:solidFill>
              </a:rPr>
              <a:t>Member firms and DTTL: Insert appropriate copyright</a:t>
            </a:r>
            <a:br>
              <a:rPr lang="en-US" sz="631" noProof="0" dirty="0">
                <a:solidFill>
                  <a:schemeClr val="bg1"/>
                </a:solidFill>
              </a:rPr>
            </a:br>
            <a:r>
              <a:rPr lang="en-US" sz="631" noProof="0" dirty="0">
                <a:solidFill>
                  <a:schemeClr val="bg1"/>
                </a:solidFill>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marL="0" indent="0" algn="r">
              <a:spcBef>
                <a:spcPts val="582"/>
              </a:spcBef>
              <a:buSzPct val="100000"/>
              <a:buFont typeface="Arial"/>
              <a:buNone/>
            </a:pPr>
            <a:fld id="{C58DF478-B544-4ED8-9ED4-6A2648E2D233}" type="slidenum">
              <a:rPr lang="en-US" sz="631" noProof="0" smtClean="0">
                <a:solidFill>
                  <a:schemeClr val="bg1"/>
                </a:solidFill>
              </a:rPr>
              <a:pPr marL="0" indent="0" algn="r">
                <a:spcBef>
                  <a:spcPts val="582"/>
                </a:spcBef>
                <a:buSzPct val="100000"/>
                <a:buFont typeface="Arial"/>
                <a:buNone/>
              </a:pPr>
              <a:t>‹#›</a:t>
            </a:fld>
            <a:endParaRPr lang="en-US" sz="631" noProof="0" dirty="0">
              <a:solidFill>
                <a:schemeClr val="bg1"/>
              </a:solidFill>
            </a:endParaRPr>
          </a:p>
        </p:txBody>
      </p:sp>
    </p:spTree>
    <p:extLst>
      <p:ext uri="{BB962C8B-B14F-4D97-AF65-F5344CB8AC3E}">
        <p14:creationId xmlns="" xmlns:p14="http://schemas.microsoft.com/office/powerpoint/2010/main" val="992646292"/>
      </p:ext>
    </p:extLst>
  </p:cSld>
  <p:clrMapOvr>
    <a:masterClrMapping/>
  </p:clrMapOvr>
  <p:transition>
    <p:fade/>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578698540"/>
      </p:ext>
    </p:extLst>
  </p:cSld>
  <p:clrMapOvr>
    <a:masterClrMapping/>
  </p:clrMapOvr>
  <p:transition>
    <p:fade/>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044356782"/>
      </p:ext>
    </p:extLst>
  </p:cSld>
  <p:clrMapOvr>
    <a:masterClrMapping/>
  </p:clrMapOvr>
  <p:transition>
    <p:fade/>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330498140"/>
      </p:ext>
    </p:extLst>
  </p:cSld>
  <p:clrMapOvr>
    <a:masterClrMapping/>
  </p:clrMapOvr>
  <p:transition>
    <p:fade/>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582"/>
              </a:spcAft>
              <a:defRPr sz="873"/>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8" y="4211955"/>
            <a:ext cx="2319503" cy="1725448"/>
          </a:xfrm>
        </p:spPr>
        <p:txBody>
          <a:bodyPr anchor="ctr" anchorCtr="0"/>
          <a:lstStyle>
            <a:lvl1pPr algn="ctr">
              <a:defRPr sz="873"/>
            </a:lvl1pPr>
          </a:lstStyle>
          <a:p>
            <a:r>
              <a:rPr lang="en-US" sz="873" noProof="0" dirty="0"/>
              <a:t>Insert sponsorship mark here</a:t>
            </a:r>
            <a:endParaRPr lang="en-US" noProof="0" dirty="0"/>
          </a:p>
        </p:txBody>
      </p:sp>
      <p:sp>
        <p:nvSpPr>
          <p:cNvPr id="8" name="Text Placeholder 7"/>
          <p:cNvSpPr>
            <a:spLocks noGrp="1"/>
          </p:cNvSpPr>
          <p:nvPr>
            <p:ph type="body" sz="quarter" idx="15"/>
          </p:nvPr>
        </p:nvSpPr>
        <p:spPr>
          <a:xfrm>
            <a:off x="9370849" y="6018028"/>
            <a:ext cx="2319502" cy="363722"/>
          </a:xfrm>
        </p:spPr>
        <p:txBody>
          <a:bodyPr anchor="b" anchorCtr="0"/>
          <a:lstStyle>
            <a:lvl1pPr>
              <a:lnSpc>
                <a:spcPct val="100000"/>
              </a:lnSpc>
              <a:defRPr sz="922"/>
            </a:lvl1pPr>
          </a:lstStyle>
          <a:p>
            <a:pPr lvl="0"/>
            <a:r>
              <a:rPr lang="en-US" noProof="0" smtClean="0"/>
              <a:t>Click to edit Master text styles</a:t>
            </a:r>
          </a:p>
        </p:txBody>
      </p:sp>
      <p:grpSp>
        <p:nvGrpSpPr>
          <p:cNvPr id="9" name="Group 8"/>
          <p:cNvGrpSpPr/>
          <p:nvPr userDrawn="1"/>
        </p:nvGrpSpPr>
        <p:grpSpPr>
          <a:xfrm>
            <a:off x="503989"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41" noProof="0" dirty="0">
                <a:solidFill>
                  <a:schemeClr val="bg1"/>
                </a:solidFill>
              </a:endParaRPr>
            </a:p>
          </p:txBody>
        </p:sp>
      </p:grpSp>
    </p:spTree>
    <p:extLst>
      <p:ext uri="{BB962C8B-B14F-4D97-AF65-F5344CB8AC3E}">
        <p14:creationId xmlns="" xmlns:p14="http://schemas.microsoft.com/office/powerpoint/2010/main" val="2454258348"/>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5"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bg1"/>
                </a:solidFill>
              </a:defRPr>
            </a:lvl1pPr>
            <a:lvl2pPr marL="0" marR="0" indent="0" algn="l" defTabSz="887513" rtl="0" eaLnBrk="1" fontAlgn="auto" latinLnBrk="0" hangingPunct="1">
              <a:lnSpc>
                <a:spcPct val="100000"/>
              </a:lnSpc>
              <a:spcBef>
                <a:spcPts val="0"/>
              </a:spcBef>
              <a:spcAft>
                <a:spcPts val="0"/>
              </a:spcAft>
              <a:buClrTx/>
              <a:buSzPct val="100000"/>
              <a:buFont typeface="Arial"/>
              <a:buNone/>
              <a:tabLst/>
              <a:defRPr sz="1553" b="0">
                <a:solidFill>
                  <a:schemeClr val="bg1"/>
                </a:solidFill>
              </a:defRPr>
            </a:lvl2pPr>
            <a:lvl3pPr marL="0" indent="0" algn="l">
              <a:spcAft>
                <a:spcPts val="0"/>
              </a:spcAft>
              <a:buNone/>
              <a:defRPr sz="1553">
                <a:solidFill>
                  <a:schemeClr val="bg1"/>
                </a:solidFill>
              </a:defRPr>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marL="0" marR="0" lvl="1" indent="0" algn="l" defTabSz="887513"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1071734640"/>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747" b="1">
                <a:solidFill>
                  <a:schemeClr val="tx1"/>
                </a:solidFill>
              </a:defRPr>
            </a:lvl1pPr>
            <a:lvl2pPr marL="0" indent="0" algn="l">
              <a:buNone/>
              <a:defRPr sz="1553" b="0"/>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3288258781"/>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90" y="5864230"/>
            <a:ext cx="5592010"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bg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9"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237895018"/>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1" y="1368001"/>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077"/>
              </a:lnSpc>
              <a:defRPr sz="3494"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2" y="5864230"/>
            <a:ext cx="5594348" cy="505645"/>
          </a:xfrm>
          <a:prstGeom prst="rect">
            <a:avLst/>
          </a:prstGeom>
        </p:spPr>
        <p:txBody>
          <a:bodyPr lIns="0" tIns="0" rIns="0" bIns="0" anchor="b" anchorCtr="0">
            <a:noAutofit/>
          </a:bodyPr>
          <a:lstStyle>
            <a:lvl1pPr marL="0" indent="0" algn="l">
              <a:lnSpc>
                <a:spcPct val="100000"/>
              </a:lnSpc>
              <a:spcAft>
                <a:spcPts val="0"/>
              </a:spcAft>
              <a:buNone/>
              <a:defRPr sz="1553">
                <a:solidFill>
                  <a:schemeClr val="tx1"/>
                </a:solidFill>
              </a:defRPr>
            </a:lvl1pPr>
            <a:lvl2pPr marL="443756" indent="0" algn="ctr">
              <a:buNone/>
              <a:defRPr sz="1941"/>
            </a:lvl2pPr>
            <a:lvl3pPr marL="887513" indent="0" algn="ctr">
              <a:buNone/>
              <a:defRPr sz="1747"/>
            </a:lvl3pPr>
            <a:lvl4pPr marL="1331270" indent="0" algn="ctr">
              <a:buNone/>
              <a:defRPr sz="1553"/>
            </a:lvl4pPr>
            <a:lvl5pPr marL="1775027" indent="0" algn="ctr">
              <a:buNone/>
              <a:defRPr sz="1553"/>
            </a:lvl5pPr>
            <a:lvl6pPr marL="2218783" indent="0" algn="ctr">
              <a:buNone/>
              <a:defRPr sz="1553"/>
            </a:lvl6pPr>
            <a:lvl7pPr marL="2662540" indent="0" algn="ctr">
              <a:buNone/>
              <a:defRPr sz="1553"/>
            </a:lvl7pPr>
            <a:lvl8pPr marL="3106297" indent="0" algn="ctr">
              <a:buNone/>
              <a:defRPr sz="1553"/>
            </a:lvl8pPr>
            <a:lvl9pPr marL="3550054" indent="0" algn="ctr">
              <a:buNone/>
              <a:defRPr sz="155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50" cy="298450"/>
          </a:xfrm>
          <a:prstGeom prst="rect">
            <a:avLst/>
          </a:prstGeom>
        </p:spPr>
        <p:txBody>
          <a:bodyPr/>
          <a:lstStyle>
            <a:lvl1pPr>
              <a:spcAft>
                <a:spcPts val="0"/>
              </a:spcAft>
              <a:defRPr sz="97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9"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3206795626"/>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7" name="TextBox 6"/>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8" name="TextBox 7"/>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207586881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6"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4" name="TextBox 13"/>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a:t>
            </a:r>
            <a:r>
              <a:rPr lang="ru-RU" sz="631" dirty="0" err="1" smtClean="0">
                <a:solidFill>
                  <a:prstClr val="white"/>
                </a:solidFill>
                <a:latin typeface="Arial" charset="0"/>
                <a:cs typeface="Arial" charset="0"/>
              </a:rPr>
              <a:t>България</a:t>
            </a:r>
            <a:endParaRPr lang="ru-RU" sz="631" dirty="0" smtClean="0">
              <a:solidFill>
                <a:prstClr val="white"/>
              </a:solidFill>
              <a:latin typeface="Arial" charset="0"/>
              <a:cs typeface="Arial" charset="0"/>
            </a:endParaRP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375156105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396">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dirty="0" smtClean="0"/>
              <a:t>Click to edit Master text styles</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
        <p:nvSpPr>
          <p:cNvPr id="10" name="TextBox 9"/>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schemeClr val="bg1"/>
                </a:solidFill>
              </a:rPr>
              <a:t>© 2018</a:t>
            </a:r>
            <a:r>
              <a:rPr lang="ru-RU" sz="800" baseline="0" dirty="0" smtClean="0">
                <a:solidFill>
                  <a:schemeClr val="bg1"/>
                </a:solidFill>
              </a:rPr>
              <a:t> </a:t>
            </a:r>
            <a:r>
              <a:rPr lang="en-US" sz="800" baseline="0" dirty="0" smtClean="0">
                <a:solidFill>
                  <a:schemeClr val="bg1"/>
                </a:solidFill>
              </a:rPr>
              <a:t>Deloitte Bulgaria</a:t>
            </a:r>
            <a:endParaRPr lang="en-US" sz="800" dirty="0">
              <a:solidFill>
                <a:schemeClr val="bg1"/>
              </a:solidFill>
            </a:endParaRPr>
          </a:p>
        </p:txBody>
      </p:sp>
    </p:spTree>
    <p:extLst>
      <p:ext uri="{BB962C8B-B14F-4D97-AF65-F5344CB8AC3E}">
        <p14:creationId xmlns="" xmlns:p14="http://schemas.microsoft.com/office/powerpoint/2010/main" val="317453341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a:t>
            </a:r>
            <a:r>
              <a:rPr lang="ru-RU" sz="631" dirty="0" err="1" smtClean="0">
                <a:solidFill>
                  <a:prstClr val="white"/>
                </a:solidFill>
                <a:latin typeface="Arial" charset="0"/>
                <a:cs typeface="Arial" charset="0"/>
              </a:rPr>
              <a:t>България</a:t>
            </a:r>
            <a:endParaRPr lang="ru-RU" sz="631" dirty="0">
              <a:solidFill>
                <a:prstClr val="white"/>
              </a:solidFill>
              <a:latin typeface="Arial" charset="0"/>
              <a:cs typeface="Arial" charset="0"/>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47668452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bg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36475955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69"/>
            <a:ext cx="10541000" cy="1592403"/>
          </a:xfrm>
        </p:spPr>
        <p:txBody>
          <a:bodyPr anchor="b"/>
          <a:lstStyle>
            <a:lvl1pPr>
              <a:lnSpc>
                <a:spcPct val="95000"/>
              </a:lnSpc>
              <a:defRPr sz="3737"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737">
                <a:solidFill>
                  <a:schemeClr val="tx1"/>
                </a:solidFill>
              </a:defRPr>
            </a:lvl1pPr>
            <a:lvl2pPr marL="443756" indent="0">
              <a:buNone/>
              <a:defRPr sz="1941">
                <a:solidFill>
                  <a:schemeClr val="tx1">
                    <a:tint val="75000"/>
                  </a:schemeClr>
                </a:solidFill>
              </a:defRPr>
            </a:lvl2pPr>
            <a:lvl3pPr marL="887513" indent="0">
              <a:buNone/>
              <a:defRPr sz="1747">
                <a:solidFill>
                  <a:schemeClr val="tx1">
                    <a:tint val="75000"/>
                  </a:schemeClr>
                </a:solidFill>
              </a:defRPr>
            </a:lvl3pPr>
            <a:lvl4pPr marL="1331270" indent="0">
              <a:buNone/>
              <a:defRPr sz="1553">
                <a:solidFill>
                  <a:schemeClr val="tx1">
                    <a:tint val="75000"/>
                  </a:schemeClr>
                </a:solidFill>
              </a:defRPr>
            </a:lvl4pPr>
            <a:lvl5pPr marL="1775027" indent="0">
              <a:buNone/>
              <a:defRPr sz="1553">
                <a:solidFill>
                  <a:schemeClr val="tx1">
                    <a:tint val="75000"/>
                  </a:schemeClr>
                </a:solidFill>
              </a:defRPr>
            </a:lvl5pPr>
            <a:lvl6pPr marL="2218783" indent="0">
              <a:buNone/>
              <a:defRPr sz="1553">
                <a:solidFill>
                  <a:schemeClr val="tx1">
                    <a:tint val="75000"/>
                  </a:schemeClr>
                </a:solidFill>
              </a:defRPr>
            </a:lvl6pPr>
            <a:lvl7pPr marL="2662540" indent="0">
              <a:buNone/>
              <a:defRPr sz="1553">
                <a:solidFill>
                  <a:schemeClr val="tx1">
                    <a:tint val="75000"/>
                  </a:schemeClr>
                </a:solidFill>
              </a:defRPr>
            </a:lvl7pPr>
            <a:lvl8pPr marL="3106297" indent="0">
              <a:buNone/>
              <a:defRPr sz="1553">
                <a:solidFill>
                  <a:schemeClr val="tx1">
                    <a:tint val="75000"/>
                  </a:schemeClr>
                </a:solidFill>
              </a:defRPr>
            </a:lvl8pPr>
            <a:lvl9pPr marL="3550054" indent="0">
              <a:buNone/>
              <a:defRPr sz="155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2835219427"/>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465.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4"/>
            <a:ext cx="915237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1" name="TextBox 10"/>
          <p:cNvSpPr txBox="1"/>
          <p:nvPr userDrawn="1"/>
        </p:nvSpPr>
        <p:spPr>
          <a:xfrm>
            <a:off x="501652" y="6477000"/>
            <a:ext cx="5355167" cy="97078"/>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ru-RU" sz="631" dirty="0" smtClean="0">
                <a:solidFill>
                  <a:prstClr val="white"/>
                </a:solidFill>
                <a:latin typeface="Arial" charset="0"/>
                <a:cs typeface="Arial" charset="0"/>
              </a:rPr>
              <a:t>© 2017.За информация се </a:t>
            </a:r>
            <a:r>
              <a:rPr lang="ru-RU" sz="631" dirty="0" err="1" smtClean="0">
                <a:solidFill>
                  <a:prstClr val="white"/>
                </a:solidFill>
                <a:latin typeface="Arial" charset="0"/>
                <a:cs typeface="Arial" charset="0"/>
              </a:rPr>
              <a:t>свържете</a:t>
            </a:r>
            <a:r>
              <a:rPr lang="ru-RU" sz="631" dirty="0" smtClean="0">
                <a:solidFill>
                  <a:prstClr val="white"/>
                </a:solidFill>
                <a:latin typeface="Arial" charset="0"/>
                <a:cs typeface="Arial" charset="0"/>
              </a:rPr>
              <a:t> с </a:t>
            </a:r>
            <a:r>
              <a:rPr lang="ru-RU" sz="631" dirty="0" err="1" smtClean="0">
                <a:solidFill>
                  <a:prstClr val="white"/>
                </a:solidFill>
                <a:latin typeface="Arial" charset="0"/>
                <a:cs typeface="Arial" charset="0"/>
              </a:rPr>
              <a:t>Делойт</a:t>
            </a:r>
            <a:r>
              <a:rPr lang="ru-RU" sz="631" dirty="0" smtClean="0">
                <a:solidFill>
                  <a:prstClr val="white"/>
                </a:solidFill>
                <a:latin typeface="Arial" charset="0"/>
                <a:cs typeface="Arial" charset="0"/>
              </a:rPr>
              <a:t> в </a:t>
            </a:r>
            <a:r>
              <a:rPr lang="ru-RU" sz="631" dirty="0" err="1" smtClean="0">
                <a:solidFill>
                  <a:prstClr val="white"/>
                </a:solidFill>
                <a:latin typeface="Arial" charset="0"/>
                <a:cs typeface="Arial" charset="0"/>
              </a:rPr>
              <a:t>България</a:t>
            </a:r>
            <a:endParaRPr lang="ru-RU" sz="631" dirty="0">
              <a:solidFill>
                <a:prstClr val="white"/>
              </a:solidFill>
              <a:latin typeface="Arial" charset="0"/>
              <a:cs typeface="Arial" charset="0"/>
            </a:endParaRP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624867721"/>
      </p:ext>
    </p:extLst>
  </p:cSld>
  <p:clrMapOvr>
    <a:masterClrMapping/>
  </p:clrMapOvr>
  <p:transition>
    <p:fade/>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7200"/>
            <a:ext cx="9277350" cy="4759584"/>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3551658350"/>
      </p:ext>
    </p:extLst>
  </p:cSld>
  <p:clrMapOvr>
    <a:masterClrMapping/>
  </p:clrMapOvr>
  <p:transition>
    <p:fade/>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2198711235"/>
      </p:ext>
    </p:extLst>
  </p:cSld>
  <p:clrMapOvr>
    <a:masterClrMapping/>
  </p:clrMapOvr>
  <p:transition>
    <p:fade/>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bg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1" name="TextBox 10"/>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2" name="TextBox 11"/>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1897157335"/>
      </p:ext>
    </p:extLst>
  </p:cSld>
  <p:clrMapOvr>
    <a:masterClrMapping/>
  </p:clrMapOvr>
  <p:transition>
    <p:fade/>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0" y="1628774"/>
            <a:ext cx="9277350" cy="4752975"/>
          </a:xfrm>
          <a:prstGeom prst="rect">
            <a:avLst/>
          </a:prstGeom>
        </p:spPr>
        <p:txBody>
          <a:bodyPr>
            <a:noAutofit/>
          </a:bodyPr>
          <a:lstStyle>
            <a:lvl1pPr>
              <a:spcBef>
                <a:spcPts val="3494"/>
              </a:spcBef>
              <a:defRPr sz="2718">
                <a:solidFill>
                  <a:schemeClr val="tx1"/>
                </a:solidFill>
              </a:defRPr>
            </a:lvl1pPr>
            <a:lvl2pPr marL="443756" indent="-443756">
              <a:defRPr sz="2912">
                <a:solidFill>
                  <a:schemeClr val="bg2"/>
                </a:solidFill>
              </a:defRPr>
            </a:lvl2pPr>
            <a:lvl3pPr>
              <a:defRPr sz="2912">
                <a:solidFill>
                  <a:schemeClr val="bg2"/>
                </a:solidFill>
              </a:defRPr>
            </a:lvl3pPr>
            <a:lvl4pPr>
              <a:defRPr sz="2912">
                <a:solidFill>
                  <a:schemeClr val="bg2"/>
                </a:solidFill>
              </a:defRPr>
            </a:lvl4pPr>
            <a:lvl5pPr>
              <a:defRPr sz="2912">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342992004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0" y="1665289"/>
            <a:ext cx="9277350" cy="4716463"/>
          </a:xfrm>
          <a:prstGeom prst="rect">
            <a:avLst/>
          </a:prstGeom>
        </p:spPr>
        <p:txBody>
          <a:bodyPr/>
          <a:lstStyle>
            <a:lvl1pPr>
              <a:tabLst>
                <a:tab pos="6531544" algn="r"/>
              </a:tabLst>
              <a:defRPr/>
            </a:lvl1pPr>
            <a:lvl2pPr>
              <a:tabLst>
                <a:tab pos="6531544" algn="r"/>
              </a:tabLst>
              <a:defRPr/>
            </a:lvl2pPr>
            <a:lvl3pPr>
              <a:tabLst>
                <a:tab pos="6531544" algn="r"/>
              </a:tabLst>
              <a:defRPr/>
            </a:lvl3pPr>
            <a:lvl4pPr>
              <a:tabLst>
                <a:tab pos="6531544" algn="r"/>
              </a:tabLst>
              <a:defRPr/>
            </a:lvl4pPr>
            <a:lvl5pPr>
              <a:tabLst>
                <a:tab pos="4881324" algn="r"/>
              </a:tabLst>
              <a:defRPr baseline="0"/>
            </a:lvl5pPr>
            <a:lvl6pPr>
              <a:tabLst>
                <a:tab pos="6531544" algn="r"/>
              </a:tabLst>
              <a:defRPr/>
            </a:lvl6pPr>
            <a:lvl7pPr>
              <a:tabLst>
                <a:tab pos="6531544" algn="r"/>
              </a:tabLst>
              <a:defRPr/>
            </a:lvl7pPr>
            <a:lvl8pPr>
              <a:tabLst>
                <a:tab pos="6531544" algn="r"/>
              </a:tabLst>
              <a:defRPr/>
            </a:lvl8pPr>
            <a:lvl9pPr>
              <a:tabLst>
                <a:tab pos="6531544"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499"/>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942158868"/>
      </p:ext>
    </p:extLst>
  </p:cSld>
  <p:clrMapOvr>
    <a:masterClrMapping/>
  </p:clrMapOvr>
  <p:transition>
    <p:fade/>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2"/>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30"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931456560"/>
      </p:ext>
    </p:extLst>
  </p:cSld>
  <p:clrMapOvr>
    <a:masterClrMapping/>
  </p:clrMapOvr>
  <p:transition>
    <p:fade/>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5"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438024079"/>
      </p:ext>
    </p:extLst>
  </p:cSld>
  <p:clrMapOvr>
    <a:masterClrMapping/>
  </p:clrMapOvr>
  <p:transition>
    <p:fade/>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764"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5"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033604994"/>
      </p:ext>
    </p:extLst>
  </p:cSld>
  <p:clrMapOvr>
    <a:masterClrMapping/>
  </p:clrMapOvr>
  <p:transition>
    <p:fade/>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5" cy="4678986"/>
          </a:xfrm>
          <a:prstGeom prst="rect">
            <a:avLst/>
          </a:prstGeom>
        </p:spPr>
        <p:txBody>
          <a:bodyPr vert="horz" lIns="0" tIns="0" rIns="0" bIns="0" rtlCol="0">
            <a:noAutofit/>
          </a:bodyPr>
          <a:lstStyle>
            <a:lvl1pPr>
              <a:defRPr sz="1553"/>
            </a:lvl1pPr>
            <a:lvl2pPr>
              <a:defRPr sz="1553"/>
            </a:lvl2pPr>
            <a:lvl3pPr>
              <a:defRPr sz="1553"/>
            </a:lvl3pPr>
            <a:lvl4pPr>
              <a:defRPr sz="1553"/>
            </a:lvl4pPr>
            <a:lvl5pPr>
              <a:defRPr sz="1553"/>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359492750"/>
      </p:ext>
    </p:extLst>
  </p:cSld>
  <p:clrMapOvr>
    <a:masterClrMapping/>
  </p:clrMapOvr>
  <p:transition>
    <p:fade/>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2" y="6121013"/>
            <a:ext cx="11188700"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918827492"/>
      </p:ext>
    </p:extLst>
  </p:cSld>
  <p:clrMapOvr>
    <a:masterClrMapping/>
  </p:clrMapOvr>
  <p:transition>
    <p:fade/>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2"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50"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1" y="1665289"/>
            <a:ext cx="356235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4"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6"/>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50" y="6121013"/>
            <a:ext cx="11165419" cy="260737"/>
          </a:xfrm>
        </p:spPr>
        <p:txBody>
          <a:bodyPr>
            <a:no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2615745360"/>
      </p:ext>
    </p:extLst>
  </p:cSld>
  <p:clrMapOvr>
    <a:masterClrMapping/>
  </p:clrMapOvr>
  <p:transition>
    <p:fade/>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8"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242877129"/>
      </p:ext>
    </p:extLst>
  </p:cSld>
  <p:clrMapOvr>
    <a:masterClrMapping/>
  </p:clrMapOvr>
  <p:transition>
    <p:fade/>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1"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0" cy="4716461"/>
          </a:xfrm>
          <a:prstGeom prst="rect">
            <a:avLst/>
          </a:prstGeom>
        </p:spPr>
        <p:txBody>
          <a:bodyPr>
            <a:noAutofit/>
          </a:bodyPr>
          <a:lstStyle>
            <a:lvl1pPr>
              <a:tabLst>
                <a:tab pos="4881324" algn="r"/>
              </a:tabLst>
              <a:defRPr sz="1553"/>
            </a:lvl1pPr>
            <a:lvl2pPr>
              <a:tabLst>
                <a:tab pos="4881324" algn="r"/>
              </a:tabLst>
              <a:defRPr sz="1553"/>
            </a:lvl2pPr>
            <a:lvl3pPr>
              <a:tabLst>
                <a:tab pos="4881324" algn="r"/>
              </a:tabLst>
              <a:defRPr sz="1553"/>
            </a:lvl3pPr>
            <a:lvl4pPr>
              <a:tabLst>
                <a:tab pos="4881324" algn="r"/>
              </a:tabLst>
              <a:defRPr sz="1553"/>
            </a:lvl4pPr>
            <a:lvl5pPr>
              <a:tabLst>
                <a:tab pos="4881324" algn="r"/>
              </a:tabLst>
              <a:defRPr baseline="0"/>
            </a:lvl5pPr>
            <a:lvl6pPr>
              <a:defRPr sz="1553"/>
            </a:lvl6pPr>
            <a:lvl7pPr>
              <a:defRPr sz="1553"/>
            </a:lvl7pPr>
            <a:lvl8pPr>
              <a:defRPr sz="1553"/>
            </a:lvl8pPr>
            <a:lvl9pPr>
              <a:defRPr sz="155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612911881"/>
      </p:ext>
    </p:extLst>
  </p:cSld>
  <p:clrMapOvr>
    <a:masterClrMapping/>
  </p:clrMapOvr>
  <p:transition>
    <p:fade/>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3" y="1665289"/>
            <a:ext cx="5355165" cy="4455725"/>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4"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4" y="1665289"/>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1" y="6121013"/>
            <a:ext cx="11188700" cy="260737"/>
          </a:xfrm>
        </p:spPr>
        <p:txBody>
          <a:bodyPr>
            <a:normAutofit/>
          </a:bodyPr>
          <a:lstStyle>
            <a:lvl1pPr>
              <a:spcAft>
                <a:spcPts val="0"/>
              </a:spcAft>
              <a:defRPr sz="873"/>
            </a:lvl1pPr>
          </a:lstStyle>
          <a:p>
            <a:pPr lvl="0"/>
            <a:r>
              <a:rPr lang="en-US" noProof="0" smtClean="0"/>
              <a:t>Click to edit Master text styles</a:t>
            </a:r>
          </a:p>
        </p:txBody>
      </p:sp>
    </p:spTree>
    <p:extLst>
      <p:ext uri="{BB962C8B-B14F-4D97-AF65-F5344CB8AC3E}">
        <p14:creationId xmlns="" xmlns:p14="http://schemas.microsoft.com/office/powerpoint/2010/main" val="1287405439"/>
      </p:ext>
    </p:extLst>
  </p:cSld>
  <p:clrMapOvr>
    <a:masterClrMapping/>
  </p:clrMapOvr>
  <p:transition>
    <p:fade/>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9"/>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3"/>
            <a:ext cx="11165419" cy="260737"/>
          </a:xfrm>
        </p:spPr>
        <p:txBody>
          <a:bodyPr>
            <a:normAutofit/>
          </a:bodyPr>
          <a:lstStyle>
            <a:lvl1pPr>
              <a:spcAft>
                <a:spcPts val="0"/>
              </a:spcAft>
              <a:defRPr sz="873"/>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50" y="1665289"/>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078043905"/>
      </p:ext>
    </p:extLst>
  </p:cSld>
  <p:clrMapOvr>
    <a:masterClrMapping/>
  </p:clrMapOvr>
  <p:transition>
    <p:fade/>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49" y="1665289"/>
            <a:ext cx="4431858" cy="4716463"/>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50" y="1700213"/>
            <a:ext cx="6240000" cy="4681537"/>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473055735"/>
      </p:ext>
    </p:extLst>
  </p:cSld>
  <p:clrMapOvr>
    <a:masterClrMapping/>
  </p:clrMapOvr>
  <p:transition>
    <p:fade/>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3" y="1658680"/>
            <a:ext cx="4112468" cy="4723072"/>
          </a:xfrm>
          <a:prstGeom prst="rect">
            <a:avLst/>
          </a:prstGeom>
        </p:spPr>
        <p:txBody>
          <a:bodyPr>
            <a:noAutofit/>
          </a:bodyPr>
          <a:lstStyle>
            <a:lvl1pPr>
              <a:tabLst>
                <a:tab pos="4881324" algn="r"/>
              </a:tabLst>
              <a:defRPr sz="2329">
                <a:solidFill>
                  <a:schemeClr val="accent3"/>
                </a:solidFill>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9" cy="4716462"/>
          </a:xfrm>
          <a:prstGeom prst="rect">
            <a:avLst/>
          </a:prstGeom>
        </p:spPr>
        <p:txBody>
          <a:bodyPr/>
          <a:lstStyle>
            <a:lvl1pPr>
              <a:tabLst>
                <a:tab pos="4881324" algn="r"/>
              </a:tabLst>
              <a:defRPr/>
            </a:lvl1pPr>
            <a:lvl2pPr>
              <a:tabLst>
                <a:tab pos="4881324" algn="r"/>
              </a:tabLst>
              <a:defRPr/>
            </a:lvl2pPr>
            <a:lvl3pPr>
              <a:tabLst>
                <a:tab pos="4881324" algn="r"/>
              </a:tabLst>
              <a:defRPr/>
            </a:lvl3pPr>
            <a:lvl4pPr>
              <a:tabLst>
                <a:tab pos="4881324" algn="r"/>
              </a:tabLst>
              <a:defRPr/>
            </a:lvl4pPr>
            <a:lvl5pPr>
              <a:tabLst>
                <a:tab pos="488132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065547562"/>
      </p:ext>
    </p:extLst>
  </p:cSld>
  <p:clrMapOvr>
    <a:masterClrMapping/>
  </p:clrMapOvr>
  <p:transition>
    <p:fade/>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50"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7"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1" y="3124200"/>
            <a:ext cx="2720467" cy="3257548"/>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1"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70"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1213" indent="-171213">
              <a:spcAft>
                <a:spcPts val="0"/>
              </a:spcAft>
              <a:buFont typeface="Arial" panose="020B0604020202020204" pitchFamily="34" charset="0"/>
              <a:buChar char="•"/>
              <a:defRPr/>
            </a:lvl4pPr>
            <a:lvl5pPr marL="345920" indent="-171213">
              <a:spcAft>
                <a:spcPts val="0"/>
              </a:spcAft>
              <a:defRPr baseline="0"/>
            </a:lvl5pPr>
            <a:lvl6pPr marL="345920" indent="-171213">
              <a:spcAft>
                <a:spcPts val="0"/>
              </a:spcAft>
              <a:buFont typeface="Verdana" panose="020B0604030504040204" pitchFamily="34" charset="0"/>
              <a:buChar char="−"/>
              <a:defRPr/>
            </a:lvl6pPr>
            <a:lvl7pPr marL="345920" indent="-171213">
              <a:spcAft>
                <a:spcPts val="0"/>
              </a:spcAft>
              <a:defRPr/>
            </a:lvl7pPr>
            <a:lvl8pPr marL="345920" indent="-171213">
              <a:spcAft>
                <a:spcPts val="0"/>
              </a:spcAft>
              <a:defRPr/>
            </a:lvl8pPr>
            <a:lvl9pPr marL="345920" indent="-171213">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400183160"/>
      </p:ext>
    </p:extLst>
  </p:cSld>
  <p:clrMapOvr>
    <a:masterClrMapping/>
  </p:clrMapOvr>
  <p:transition>
    <p:fade/>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1"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5" name="Rectangle 4"/>
          <p:cNvSpPr/>
          <p:nvPr userDrawn="1"/>
        </p:nvSpPr>
        <p:spPr>
          <a:xfrm>
            <a:off x="6224086"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6" name="Rectangle 5"/>
          <p:cNvSpPr/>
          <p:nvPr userDrawn="1"/>
        </p:nvSpPr>
        <p:spPr>
          <a:xfrm>
            <a:off x="504001"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7" name="Rectangle 6"/>
          <p:cNvSpPr/>
          <p:nvPr userDrawn="1"/>
        </p:nvSpPr>
        <p:spPr>
          <a:xfrm>
            <a:off x="6224086"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3"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599476003"/>
      </p:ext>
    </p:extLst>
  </p:cSld>
  <p:clrMapOvr>
    <a:masterClrMapping/>
  </p:clrMapOvr>
  <p:transition>
    <p:fade/>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2" y="1700213"/>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3"/>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4" y="1700213"/>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6"/>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6"/>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6"/>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888241611"/>
      </p:ext>
    </p:extLst>
  </p:cSld>
  <p:clrMapOvr>
    <a:masterClrMapping/>
  </p:clrMapOvr>
  <p:transition>
    <p:fade/>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1767505873"/>
      </p:ext>
    </p:extLst>
  </p:cSld>
  <p:clrMapOvr>
    <a:masterClrMapping/>
  </p:clrMapOvr>
  <p:transition>
    <p:fade/>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6" y="1857893"/>
            <a:ext cx="5444156"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6"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646891846"/>
      </p:ext>
    </p:extLst>
  </p:cSld>
  <p:clrMapOvr>
    <a:masterClrMapping/>
  </p:clrMapOvr>
  <p:transition>
    <p:fade/>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1" y="1857893"/>
            <a:ext cx="5468941"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4" y="1857893"/>
            <a:ext cx="5454669"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1" y="1705379"/>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5" name="Rectangle 4"/>
          <p:cNvSpPr/>
          <p:nvPr userDrawn="1"/>
        </p:nvSpPr>
        <p:spPr>
          <a:xfrm>
            <a:off x="6246195" y="1705379"/>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7" name="Picture Placeholder 29"/>
          <p:cNvSpPr>
            <a:spLocks noGrp="1"/>
          </p:cNvSpPr>
          <p:nvPr>
            <p:ph type="pic" sz="quarter" idx="20" hasCustomPrompt="1"/>
          </p:nvPr>
        </p:nvSpPr>
        <p:spPr>
          <a:xfrm>
            <a:off x="10424618" y="1857893"/>
            <a:ext cx="124416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1" y="4249682"/>
            <a:ext cx="5466824"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5" y="4249682"/>
            <a:ext cx="5452958" cy="1695450"/>
          </a:xfrm>
        </p:spPr>
        <p:txBody>
          <a:bodyPr/>
          <a:lstStyle>
            <a:lvl1pPr>
              <a:spcAft>
                <a:spcPts val="970"/>
              </a:spcAft>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0" y="4103519"/>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13" name="Rectangle 12"/>
          <p:cNvSpPr/>
          <p:nvPr userDrawn="1"/>
        </p:nvSpPr>
        <p:spPr>
          <a:xfrm>
            <a:off x="6246195" y="4103519"/>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ts val="970"/>
              </a:spcAft>
            </a:pPr>
            <a:endParaRPr lang="en-US" sz="1067" dirty="0">
              <a:solidFill>
                <a:prstClr val="white"/>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2" y="1863917"/>
            <a:ext cx="1210207" cy="549275"/>
          </a:xfrm>
        </p:spPr>
        <p:txBody>
          <a:bodyPr/>
          <a:lstStyle>
            <a:lvl1pPr marL="0" marR="0" indent="0" algn="l" defTabSz="887513" rtl="0" eaLnBrk="1" fontAlgn="auto" latinLnBrk="0" hangingPunct="1">
              <a:lnSpc>
                <a:spcPct val="100000"/>
              </a:lnSpc>
              <a:spcBef>
                <a:spcPts val="0"/>
              </a:spcBef>
              <a:spcAft>
                <a:spcPts val="970"/>
              </a:spcAft>
              <a:buClrTx/>
              <a:buSzTx/>
              <a:buFont typeface="Arial" panose="020B0604020202020204" pitchFamily="34" charset="0"/>
              <a:buNone/>
              <a:tabLst/>
              <a:defRPr sz="873"/>
            </a:lvl1pPr>
          </a:lstStyle>
          <a:p>
            <a:pPr>
              <a:spcBef>
                <a:spcPct val="0"/>
              </a:spcBef>
            </a:pPr>
            <a:r>
              <a:rPr lang="en-US" sz="1165" noProof="0" dirty="0">
                <a:solidFill>
                  <a:schemeClr val="bg1"/>
                </a:solidFill>
              </a:rPr>
              <a:t>Co-brand</a:t>
            </a:r>
            <a:br>
              <a:rPr lang="en-US" sz="1165" noProof="0" dirty="0">
                <a:solidFill>
                  <a:schemeClr val="bg1"/>
                </a:solidFill>
              </a:rPr>
            </a:br>
            <a:r>
              <a:rPr lang="en-US" sz="1165" noProof="0" dirty="0">
                <a:solidFill>
                  <a:schemeClr val="bg1"/>
                </a:solidFill>
              </a:rPr>
              <a:t>Logo</a:t>
            </a:r>
          </a:p>
          <a:p>
            <a:endParaRPr lang="en-US" noProof="0" dirty="0"/>
          </a:p>
        </p:txBody>
      </p:sp>
    </p:spTree>
    <p:extLst>
      <p:ext uri="{BB962C8B-B14F-4D97-AF65-F5344CB8AC3E}">
        <p14:creationId xmlns="" xmlns:p14="http://schemas.microsoft.com/office/powerpoint/2010/main" val="1131611296"/>
      </p:ext>
    </p:extLst>
  </p:cSld>
  <p:clrMapOvr>
    <a:masterClrMapping/>
  </p:clrMapOvr>
  <p:transition>
    <p:fade/>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1"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5" name="Rectangle 4"/>
          <p:cNvSpPr/>
          <p:nvPr userDrawn="1"/>
        </p:nvSpPr>
        <p:spPr>
          <a:xfrm>
            <a:off x="503999" y="1700213"/>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6" name="Rectangle 5"/>
          <p:cNvSpPr/>
          <p:nvPr userDrawn="1"/>
        </p:nvSpPr>
        <p:spPr>
          <a:xfrm>
            <a:off x="8115299" y="1705968"/>
            <a:ext cx="3583854"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fontAlgn="base">
              <a:spcBef>
                <a:spcPct val="0"/>
              </a:spcBef>
              <a:spcAft>
                <a:spcPct val="0"/>
              </a:spcAft>
            </a:pPr>
            <a:endParaRPr lang="en-US" sz="1067" dirty="0">
              <a:solidFill>
                <a:prstClr val="white"/>
              </a:solidFill>
            </a:endParaRPr>
          </a:p>
        </p:txBody>
      </p:sp>
      <p:sp>
        <p:nvSpPr>
          <p:cNvPr id="7" name="Text Placeholder 8"/>
          <p:cNvSpPr>
            <a:spLocks noGrp="1"/>
          </p:cNvSpPr>
          <p:nvPr>
            <p:ph type="body" sz="quarter" idx="17"/>
          </p:nvPr>
        </p:nvSpPr>
        <p:spPr>
          <a:xfrm>
            <a:off x="4325713" y="1851441"/>
            <a:ext cx="3540577"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3999" y="1851441"/>
            <a:ext cx="3560000"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4" cy="3845754"/>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728310226"/>
      </p:ext>
    </p:extLst>
  </p:cSld>
  <p:clrMapOvr>
    <a:masterClrMapping/>
  </p:clrMapOvr>
  <p:transition>
    <p:fade/>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2"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8"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970"/>
              </a:spcAft>
              <a:defRPr/>
            </a:lvl2pPr>
            <a:lvl3pPr marL="0" indent="0">
              <a:spcAft>
                <a:spcPts val="970"/>
              </a:spcAft>
              <a:buNone/>
              <a:defRPr/>
            </a:lvl3pPr>
            <a:lvl4pPr marL="171213" indent="-171213">
              <a:spcAft>
                <a:spcPts val="970"/>
              </a:spcAft>
              <a:buFont typeface="Arial" panose="020B0604020202020204" pitchFamily="34" charset="0"/>
              <a:buChar char="•"/>
              <a:defRPr/>
            </a:lvl4pPr>
            <a:lvl5pPr marL="345920" indent="-171213">
              <a:spcAft>
                <a:spcPts val="970"/>
              </a:spcAft>
              <a:defRPr baseline="0"/>
            </a:lvl5pPr>
            <a:lvl6pPr marL="345920" indent="-171213">
              <a:spcAft>
                <a:spcPts val="970"/>
              </a:spcAft>
              <a:buFont typeface="Verdana" panose="020B0604030504040204" pitchFamily="34" charset="0"/>
              <a:buChar char="−"/>
              <a:defRPr/>
            </a:lvl6pPr>
            <a:lvl7pPr marL="345920" indent="-171213">
              <a:spcAft>
                <a:spcPts val="970"/>
              </a:spcAft>
              <a:defRPr/>
            </a:lvl7pPr>
            <a:lvl8pPr marL="345920" indent="-171213">
              <a:spcAft>
                <a:spcPts val="970"/>
              </a:spcAft>
              <a:defRPr/>
            </a:lvl8pPr>
            <a:lvl9pPr marL="345920" indent="-171213">
              <a:spcAft>
                <a:spcPts val="97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269290387"/>
      </p:ext>
    </p:extLst>
  </p:cSld>
  <p:clrMapOvr>
    <a:masterClrMapping/>
  </p:clrMapOvr>
  <p:transition>
    <p:fade/>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399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3"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9" y="2556000"/>
            <a:ext cx="2592000" cy="3394800"/>
          </a:xfrm>
        </p:spPr>
        <p:txBody>
          <a:bodyPr/>
          <a:lstStyle>
            <a:lvl1pPr>
              <a:defRPr b="1">
                <a:solidFill>
                  <a:schemeClr val="bg1"/>
                </a:solidFill>
              </a:defRPr>
            </a:lvl1pPr>
            <a:lvl2pPr>
              <a:spcAft>
                <a:spcPts val="970"/>
              </a:spcAft>
              <a:defRPr>
                <a:solidFill>
                  <a:schemeClr val="bg1"/>
                </a:solidFill>
              </a:defRPr>
            </a:lvl2pPr>
            <a:lvl3pPr marL="0" indent="0">
              <a:spcAft>
                <a:spcPts val="970"/>
              </a:spcAft>
              <a:buNone/>
              <a:defRPr>
                <a:solidFill>
                  <a:schemeClr val="bg1"/>
                </a:solidFill>
              </a:defRPr>
            </a:lvl3pPr>
            <a:lvl4pPr marL="171213" indent="-171213">
              <a:spcAft>
                <a:spcPts val="970"/>
              </a:spcAft>
              <a:buFont typeface="Arial" panose="020B0604020202020204" pitchFamily="34" charset="0"/>
              <a:buChar char="•"/>
              <a:defRPr>
                <a:solidFill>
                  <a:schemeClr val="bg1"/>
                </a:solidFill>
              </a:defRPr>
            </a:lvl4pPr>
            <a:lvl5pPr marL="345920" indent="-171213">
              <a:spcAft>
                <a:spcPts val="970"/>
              </a:spcAft>
              <a:defRPr baseline="0">
                <a:solidFill>
                  <a:schemeClr val="bg1"/>
                </a:solidFill>
              </a:defRPr>
            </a:lvl5pPr>
            <a:lvl6pPr marL="345920" indent="-171213">
              <a:spcAft>
                <a:spcPts val="970"/>
              </a:spcAft>
              <a:buFont typeface="Verdana" panose="020B0604030504040204" pitchFamily="34" charset="0"/>
              <a:buChar char="−"/>
              <a:defRPr>
                <a:solidFill>
                  <a:schemeClr val="bg1"/>
                </a:solidFill>
              </a:defRPr>
            </a:lvl6pPr>
            <a:lvl7pPr marL="345920" indent="-171213">
              <a:spcAft>
                <a:spcPts val="970"/>
              </a:spcAft>
              <a:defRPr>
                <a:solidFill>
                  <a:schemeClr val="bg1"/>
                </a:solidFill>
              </a:defRPr>
            </a:lvl7pPr>
            <a:lvl8pPr marL="345920" indent="-171213">
              <a:spcAft>
                <a:spcPts val="970"/>
              </a:spcAft>
              <a:defRPr>
                <a:solidFill>
                  <a:schemeClr val="bg1"/>
                </a:solidFill>
              </a:defRPr>
            </a:lvl8pPr>
            <a:lvl9pPr marL="345920" indent="-171213">
              <a:spcAft>
                <a:spcPts val="97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4"/>
            <a:ext cx="11188701" cy="757255"/>
          </a:xfrm>
          <a:prstGeom prst="rect">
            <a:avLst/>
          </a:prstGeom>
        </p:spPr>
        <p:txBody>
          <a:bodyPr lIns="0" tIns="0" rIns="0" bIns="0">
            <a:noAutofit/>
          </a:bodyPr>
          <a:lstStyle>
            <a:lvl1pPr marL="0" indent="0">
              <a:buNone/>
              <a:defRPr sz="1941" b="0">
                <a:solidFill>
                  <a:schemeClr val="bg1"/>
                </a:solidFill>
              </a:defRPr>
            </a:lvl1pPr>
          </a:lstStyle>
          <a:p>
            <a:pPr lvl="0"/>
            <a:r>
              <a:rPr lang="en-US" noProof="0" dirty="0"/>
              <a:t>Click to add subtitle</a:t>
            </a:r>
          </a:p>
        </p:txBody>
      </p:sp>
      <p:sp>
        <p:nvSpPr>
          <p:cNvPr id="13" name="TextBox 12"/>
          <p:cNvSpPr txBox="1"/>
          <p:nvPr userDrawn="1"/>
        </p:nvSpPr>
        <p:spPr>
          <a:xfrm>
            <a:off x="6335184" y="6477000"/>
            <a:ext cx="4896560" cy="194156"/>
          </a:xfrm>
          <a:prstGeom prst="rect">
            <a:avLst/>
          </a:prstGeom>
          <a:noFill/>
        </p:spPr>
        <p:txBody>
          <a:bodyPr wrap="square" lIns="0" tIns="0" rIns="0" bIns="0" rtlCol="0">
            <a:spAutoFit/>
          </a:bodyPr>
          <a:lstStyle/>
          <a:p>
            <a:pPr algn="r" defTabSz="914400" fontAlgn="base">
              <a:spcAft>
                <a:spcPct val="0"/>
              </a:spcAft>
              <a:buSzPct val="100000"/>
              <a:buFont typeface="Arial"/>
              <a:buNone/>
            </a:pPr>
            <a:r>
              <a:rPr lang="en-US" sz="631" dirty="0">
                <a:solidFill>
                  <a:prstClr val="white"/>
                </a:solidFill>
                <a:latin typeface="Arial" charset="0"/>
                <a:cs typeface="Arial" charset="0"/>
              </a:rPr>
              <a:t>Presentation title</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4" name="TextBox 13"/>
          <p:cNvSpPr txBox="1"/>
          <p:nvPr userDrawn="1"/>
        </p:nvSpPr>
        <p:spPr>
          <a:xfrm>
            <a:off x="501652" y="6477000"/>
            <a:ext cx="5355167" cy="194156"/>
          </a:xfrm>
          <a:prstGeom prst="rect">
            <a:avLst/>
          </a:prstGeom>
          <a:noFill/>
        </p:spPr>
        <p:txBody>
          <a:bodyPr wrap="square" lIns="0" tIns="0" rIns="0" bIns="0" rtlCol="0">
            <a:spAutoFit/>
          </a:bodyPr>
          <a:lstStyle/>
          <a:p>
            <a:pPr defTabSz="914400" fontAlgn="base">
              <a:spcBef>
                <a:spcPts val="582"/>
              </a:spcBef>
              <a:spcAft>
                <a:spcPct val="0"/>
              </a:spcAft>
              <a:buSzPct val="100000"/>
              <a:buFont typeface="Arial"/>
              <a:buNone/>
            </a:pPr>
            <a:r>
              <a:rPr lang="en-US" sz="631" dirty="0">
                <a:solidFill>
                  <a:prstClr val="white"/>
                </a:solidFill>
                <a:latin typeface="Arial" charset="0"/>
                <a:cs typeface="Arial" charset="0"/>
              </a:rPr>
              <a:t>Member firms and DTTL: Insert appropriate copyright</a:t>
            </a:r>
            <a:br>
              <a:rPr lang="en-US" sz="631" dirty="0">
                <a:solidFill>
                  <a:prstClr val="white"/>
                </a:solidFill>
                <a:latin typeface="Arial" charset="0"/>
                <a:cs typeface="Arial" charset="0"/>
              </a:rPr>
            </a:br>
            <a:r>
              <a:rPr lang="en-US" sz="631" dirty="0">
                <a:solidFill>
                  <a:prstClr val="white"/>
                </a:solidFill>
                <a:latin typeface="Arial" charset="0"/>
                <a:cs typeface="Arial" charset="0"/>
              </a:rPr>
              <a:t>[To edit, click View &gt; Slide Master &gt; Slide Master]</a:t>
            </a:r>
          </a:p>
        </p:txBody>
      </p:sp>
      <p:sp>
        <p:nvSpPr>
          <p:cNvPr id="15" name="TextBox 14"/>
          <p:cNvSpPr txBox="1"/>
          <p:nvPr userDrawn="1"/>
        </p:nvSpPr>
        <p:spPr>
          <a:xfrm>
            <a:off x="11382377" y="6477000"/>
            <a:ext cx="307974" cy="97078"/>
          </a:xfrm>
          <a:prstGeom prst="rect">
            <a:avLst/>
          </a:prstGeom>
          <a:noFill/>
        </p:spPr>
        <p:txBody>
          <a:bodyPr wrap="square" lIns="0" tIns="0" rIns="0" bIns="0" rtlCol="0">
            <a:sp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white"/>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white"/>
              </a:solidFill>
              <a:latin typeface="Arial" charset="0"/>
              <a:cs typeface="Arial" charset="0"/>
            </a:endParaRPr>
          </a:p>
        </p:txBody>
      </p:sp>
    </p:spTree>
    <p:extLst>
      <p:ext uri="{BB962C8B-B14F-4D97-AF65-F5344CB8AC3E}">
        <p14:creationId xmlns="" xmlns:p14="http://schemas.microsoft.com/office/powerpoint/2010/main" val="4273159597"/>
      </p:ext>
    </p:extLst>
  </p:cSld>
  <p:clrMapOvr>
    <a:masterClrMapping/>
  </p:clrMapOvr>
  <p:transition>
    <p:fade/>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941"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1"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621007232"/>
      </p:ext>
    </p:extLst>
  </p:cSld>
  <p:clrMapOvr>
    <a:masterClrMapping/>
  </p:clrMapOvr>
  <p:transition>
    <p:fade/>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074375582"/>
      </p:ext>
    </p:extLst>
  </p:cSld>
  <p:clrMapOvr>
    <a:masterClrMapping/>
  </p:clrMapOvr>
  <p:transition>
    <p:fade/>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19425394"/>
      </p:ext>
    </p:extLst>
  </p:cSld>
  <p:clrMapOvr>
    <a:masterClrMapping/>
  </p:clrMapOvr>
  <p:transition>
    <p:fade/>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582"/>
              </a:spcAft>
              <a:defRPr sz="873"/>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8" y="4211955"/>
            <a:ext cx="2319503" cy="1725448"/>
          </a:xfrm>
        </p:spPr>
        <p:txBody>
          <a:bodyPr anchor="ctr" anchorCtr="0"/>
          <a:lstStyle>
            <a:lvl1pPr algn="ctr">
              <a:defRPr sz="873"/>
            </a:lvl1pPr>
          </a:lstStyle>
          <a:p>
            <a:r>
              <a:rPr lang="en-US" sz="873" noProof="0" dirty="0"/>
              <a:t>Insert sponsorship mark here</a:t>
            </a:r>
            <a:endParaRPr lang="en-US" noProof="0" dirty="0"/>
          </a:p>
        </p:txBody>
      </p:sp>
      <p:sp>
        <p:nvSpPr>
          <p:cNvPr id="8" name="Text Placeholder 7"/>
          <p:cNvSpPr>
            <a:spLocks noGrp="1"/>
          </p:cNvSpPr>
          <p:nvPr>
            <p:ph type="body" sz="quarter" idx="15"/>
          </p:nvPr>
        </p:nvSpPr>
        <p:spPr>
          <a:xfrm>
            <a:off x="9370849" y="6018028"/>
            <a:ext cx="2319502" cy="363722"/>
          </a:xfrm>
        </p:spPr>
        <p:txBody>
          <a:bodyPr anchor="b" anchorCtr="0"/>
          <a:lstStyle>
            <a:lvl1pPr>
              <a:lnSpc>
                <a:spcPct val="100000"/>
              </a:lnSpc>
              <a:defRPr sz="922"/>
            </a:lvl1pPr>
          </a:lstStyle>
          <a:p>
            <a:pPr lvl="0"/>
            <a:r>
              <a:rPr lang="en-US" noProof="0" smtClean="0"/>
              <a:t>Click to edit Master text styles</a:t>
            </a:r>
          </a:p>
        </p:txBody>
      </p:sp>
      <p:grpSp>
        <p:nvGrpSpPr>
          <p:cNvPr id="9" name="Group 8"/>
          <p:cNvGrpSpPr/>
          <p:nvPr userDrawn="1"/>
        </p:nvGrpSpPr>
        <p:grpSpPr>
          <a:xfrm>
            <a:off x="503989" y="378000"/>
            <a:ext cx="2160000" cy="384000"/>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US" sz="1941" dirty="0">
                <a:solidFill>
                  <a:prstClr val="white"/>
                </a:solidFill>
                <a:latin typeface="Arial" charset="0"/>
                <a:cs typeface="Arial" charset="0"/>
              </a:endParaRPr>
            </a:p>
          </p:txBody>
        </p:sp>
      </p:grpSp>
    </p:spTree>
    <p:extLst>
      <p:ext uri="{BB962C8B-B14F-4D97-AF65-F5344CB8AC3E}">
        <p14:creationId xmlns="" xmlns:p14="http://schemas.microsoft.com/office/powerpoint/2010/main" val="2786847970"/>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903715314"/>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97.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40781150"/>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98.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041135060"/>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499.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63050783"/>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61560136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64506788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23818211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64662255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22842159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10420218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06.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70730865"/>
      </p:ext>
    </p:extLst>
  </p:cSld>
  <p:clrMapOvr>
    <a:masterClrMapping/>
  </p:clrMapOvr>
  <p:transition>
    <p:fade/>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353576165"/>
      </p:ext>
    </p:extLst>
  </p:cSld>
  <p:clrMapOvr>
    <a:masterClrMapping/>
  </p:clrMapOvr>
  <p:transition>
    <p:fade/>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738853363"/>
      </p:ext>
    </p:extLst>
  </p:cSld>
  <p:clrMapOvr>
    <a:masterClrMapping/>
  </p:clrMapOvr>
  <p:transition>
    <p:fade/>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116891381"/>
      </p:ext>
    </p:extLst>
  </p:cSld>
  <p:clrMapOvr>
    <a:masterClrMapping/>
  </p:clrMapOvr>
  <p:transition>
    <p:fade/>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90631399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9799685"/>
      </p:ext>
    </p:extLst>
  </p:cSld>
  <p:clrMapOvr>
    <a:masterClrMapping/>
  </p:clrMapOvr>
  <p:transition>
    <p:fade/>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394052968"/>
      </p:ext>
    </p:extLst>
  </p:cSld>
  <p:clrMapOvr>
    <a:masterClrMapping/>
  </p:clrMapOvr>
  <p:transition>
    <p:fade/>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904622363"/>
      </p:ext>
    </p:extLst>
  </p:cSld>
  <p:clrMapOvr>
    <a:masterClrMapping/>
  </p:clrMapOvr>
  <p:transition>
    <p:fade/>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643248690"/>
      </p:ext>
    </p:extLst>
  </p:cSld>
  <p:clrMapOvr>
    <a:masterClrMapping/>
  </p:clrMapOvr>
  <p:transition>
    <p:fade/>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52977651"/>
      </p:ext>
    </p:extLst>
  </p:cSld>
  <p:clrMapOvr>
    <a:masterClrMapping/>
  </p:clrMapOvr>
  <p:transition>
    <p:fade/>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875036707"/>
      </p:ext>
    </p:extLst>
  </p:cSld>
  <p:clrMapOvr>
    <a:masterClrMapping/>
  </p:clrMapOvr>
  <p:transition>
    <p:fade/>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56469063"/>
      </p:ext>
    </p:extLst>
  </p:cSld>
  <p:clrMapOvr>
    <a:masterClrMapping/>
  </p:clrMapOvr>
  <p:transition>
    <p:fade/>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469468469"/>
      </p:ext>
    </p:extLst>
  </p:cSld>
  <p:clrMapOvr>
    <a:masterClrMapping/>
  </p:clrMapOvr>
  <p:transition>
    <p:fade/>
  </p:transition>
  <p:timing>
    <p:tnLst>
      <p:par>
        <p:cTn id="1" dur="indefinite" restart="never" nodeType="tmRoot"/>
      </p:par>
    </p:tnLst>
  </p:timing>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645715454"/>
      </p:ext>
    </p:extLst>
  </p:cSld>
  <p:clrMapOvr>
    <a:masterClrMapping/>
  </p:clrMapOvr>
  <p:transition>
    <p:fade/>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244741687"/>
      </p:ext>
    </p:extLst>
  </p:cSld>
  <p:clrMapOvr>
    <a:masterClrMapping/>
  </p:clrMapOvr>
  <p:transition>
    <p:fade/>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974868476"/>
      </p:ext>
    </p:extLst>
  </p:cSld>
  <p:clrMapOvr>
    <a:masterClrMapping/>
  </p:clrMapOvr>
  <p:transition>
    <p:fade/>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216419332"/>
      </p:ext>
    </p:extLst>
  </p:cSld>
  <p:clrMapOvr>
    <a:masterClrMapping/>
  </p:clrMapOvr>
  <p:transition>
    <p:fade/>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51173039"/>
      </p:ext>
    </p:extLst>
  </p:cSld>
  <p:clrMapOvr>
    <a:masterClrMapping/>
  </p:clrMapOvr>
  <p:transition>
    <p:fade/>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501928763"/>
      </p:ext>
    </p:extLst>
  </p:cSld>
  <p:clrMapOvr>
    <a:masterClrMapping/>
  </p:clrMapOvr>
  <p:transition>
    <p:fade/>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192227640"/>
      </p:ext>
    </p:extLst>
  </p:cSld>
  <p:clrMapOvr>
    <a:masterClrMapping/>
  </p:clrMapOvr>
  <p:transition>
    <p:fade/>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949347062"/>
      </p:ext>
    </p:extLst>
  </p:cSld>
  <p:clrMapOvr>
    <a:masterClrMapping/>
  </p:clrMapOvr>
  <p:transition>
    <p:fade/>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1467629365"/>
      </p:ext>
    </p:extLst>
  </p:cSld>
  <p:clrMapOvr>
    <a:masterClrMapping/>
  </p:clrMapOvr>
  <p:transition>
    <p:fade/>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869655055"/>
      </p:ext>
    </p:extLst>
  </p:cSld>
  <p:clrMapOvr>
    <a:masterClrMapping/>
  </p:clrMapOvr>
  <p:transition>
    <p:fade/>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1168721111"/>
      </p:ext>
    </p:extLst>
  </p:cSld>
  <p:clrMapOvr>
    <a:masterClrMapping/>
  </p:clrMapOvr>
  <p:transition>
    <p:fade/>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822692273"/>
      </p:ext>
    </p:extLst>
  </p:cSld>
  <p:clrMapOvr>
    <a:masterClrMapping/>
  </p:clrMapOvr>
  <p:transition>
    <p:fade/>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0235161"/>
      </p:ext>
    </p:extLst>
  </p:cSld>
  <p:clrMapOvr>
    <a:masterClrMapping/>
  </p:clrMapOvr>
  <p:transition>
    <p:fade/>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283232906"/>
      </p:ext>
    </p:extLst>
  </p:cSld>
  <p:clrMapOvr>
    <a:masterClrMapping/>
  </p:clrMapOvr>
  <p:transition>
    <p:fade/>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91047178"/>
      </p:ext>
    </p:extLst>
  </p:cSld>
  <p:clrMapOvr>
    <a:masterClrMapping/>
  </p:clrMapOvr>
  <p:transition>
    <p:fade/>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548664077"/>
      </p:ext>
    </p:extLst>
  </p:cSld>
  <p:clrMapOvr>
    <a:masterClrMapping/>
  </p:clrMapOvr>
  <p:transition>
    <p:fade/>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626728411"/>
      </p:ext>
    </p:extLst>
  </p:cSld>
  <p:clrMapOvr>
    <a:masterClrMapping/>
  </p:clrMapOvr>
  <p:transition>
    <p:fade/>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120035709"/>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print">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200" y="5530390"/>
            <a:ext cx="5592012" cy="324000"/>
          </a:xfrm>
        </p:spPr>
        <p:txBody>
          <a:bodyPr anchor="t"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dirty="0" smtClean="0"/>
              <a:t>Click icon to add picture</a:t>
            </a:r>
            <a:endParaRPr lang="en-US" noProof="0" dirty="0"/>
          </a:p>
        </p:txBody>
      </p:sp>
    </p:spTree>
    <p:extLst>
      <p:ext uri="{BB962C8B-B14F-4D97-AF65-F5344CB8AC3E}">
        <p14:creationId xmlns="" xmlns:p14="http://schemas.microsoft.com/office/powerpoint/2010/main" val="5430639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325" y="5530390"/>
            <a:ext cx="5594349" cy="324000"/>
          </a:xfr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dirty="0" smtClean="0"/>
              <a:t>Click icon to add picture</a:t>
            </a:r>
            <a:endParaRPr lang="en-US" noProof="0" dirty="0"/>
          </a:p>
        </p:txBody>
      </p:sp>
    </p:spTree>
    <p:extLst>
      <p:ext uri="{BB962C8B-B14F-4D97-AF65-F5344CB8AC3E}">
        <p14:creationId xmlns="" xmlns:p14="http://schemas.microsoft.com/office/powerpoint/2010/main" val="3947949604"/>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print">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372461187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4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2410203938"/>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4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
        <p:nvSpPr>
          <p:cNvPr id="5" name="TextBox 4"/>
          <p:cNvSpPr txBox="1"/>
          <p:nvPr userDrawn="1"/>
        </p:nvSpPr>
        <p:spPr>
          <a:xfrm>
            <a:off x="469900" y="6477000"/>
            <a:ext cx="5355167" cy="100027"/>
          </a:xfrm>
          <a:prstGeom prst="rect">
            <a:avLst/>
          </a:prstGeom>
          <a:noFill/>
        </p:spPr>
        <p:txBody>
          <a:bodyPr wrap="square" lIns="0" tIns="0" rIns="0" bIns="0" rtlCol="0">
            <a:spAutoFit/>
          </a:bodyPr>
          <a:lstStyle/>
          <a:p>
            <a:pPr>
              <a:spcBef>
                <a:spcPts val="800"/>
              </a:spcBef>
              <a:buSzPct val="100000"/>
              <a:buFont typeface="Arial"/>
              <a:buNone/>
            </a:pPr>
            <a:r>
              <a:rPr lang="ru-RU" sz="650" dirty="0" smtClean="0">
                <a:solidFill>
                  <a:prstClr val="white"/>
                </a:solidFill>
              </a:rPr>
              <a:t>© 2017.За информация се </a:t>
            </a:r>
            <a:r>
              <a:rPr lang="ru-RU" sz="650" dirty="0" err="1" smtClean="0">
                <a:solidFill>
                  <a:prstClr val="white"/>
                </a:solidFill>
              </a:rPr>
              <a:t>свържете</a:t>
            </a:r>
            <a:r>
              <a:rPr lang="ru-RU" sz="650" dirty="0" smtClean="0">
                <a:solidFill>
                  <a:prstClr val="white"/>
                </a:solidFill>
              </a:rPr>
              <a:t> с </a:t>
            </a:r>
            <a:r>
              <a:rPr lang="ru-RU" sz="650" dirty="0" err="1" smtClean="0">
                <a:solidFill>
                  <a:prstClr val="white"/>
                </a:solidFill>
              </a:rPr>
              <a:t>Делойт</a:t>
            </a:r>
            <a:r>
              <a:rPr lang="ru-RU" sz="650" dirty="0" smtClean="0">
                <a:solidFill>
                  <a:prstClr val="white"/>
                </a:solidFill>
              </a:rPr>
              <a:t> в България</a:t>
            </a:r>
            <a:endParaRPr lang="en-US" sz="650" dirty="0">
              <a:solidFill>
                <a:prstClr val="white"/>
              </a:solidFill>
            </a:endParaRPr>
          </a:p>
        </p:txBody>
      </p:sp>
    </p:spTree>
    <p:extLst>
      <p:ext uri="{BB962C8B-B14F-4D97-AF65-F5344CB8AC3E}">
        <p14:creationId xmlns="" xmlns:p14="http://schemas.microsoft.com/office/powerpoint/2010/main" val="1216459319"/>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64340823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3604042394"/>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2770752267"/>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71079545"/>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6.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2824787652"/>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2112285922"/>
      </p:ext>
    </p:extLst>
  </p:cSld>
  <p:clrMapOvr>
    <a:masterClrMapping/>
  </p:clrMapOvr>
  <p:transition>
    <p:fade/>
  </p:transition>
  <p:timing>
    <p:tnLst>
      <p:par>
        <p:cT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635880747"/>
      </p:ext>
    </p:extLst>
  </p:cSld>
  <p:clrMapOvr>
    <a:masterClrMapping/>
  </p:clrMapOvr>
  <p:transition>
    <p:fade/>
  </p:transition>
  <p:timing>
    <p:tnLst>
      <p:par>
        <p:cT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1250890488"/>
      </p:ext>
    </p:extLst>
  </p:cSld>
  <p:clrMapOvr>
    <a:masterClrMapping/>
  </p:clrMapOvr>
  <p:transition>
    <p:fade/>
  </p:transition>
  <p:timing>
    <p:tnLst>
      <p:par>
        <p:cT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algn="r">
              <a:buSzPct val="100000"/>
              <a:buFont typeface="Arial"/>
              <a:buNone/>
            </a:pPr>
            <a:r>
              <a:rPr lang="en-US" sz="650" dirty="0">
                <a:solidFill>
                  <a:prstClr val="white"/>
                </a:solidFill>
              </a:rPr>
              <a:t>Presentation title</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a:spcBef>
                <a:spcPts val="8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white"/>
                </a:solidFill>
              </a:rPr>
              <a:pPr algn="r">
                <a:spcBef>
                  <a:spcPts val="800"/>
                </a:spcBef>
                <a:buSzPct val="100000"/>
                <a:buFont typeface="Arial"/>
                <a:buNone/>
              </a:pPr>
              <a:t>‹#›</a:t>
            </a:fld>
            <a:endParaRPr lang="en-US" sz="650" dirty="0">
              <a:solidFill>
                <a:prstClr val="white"/>
              </a:solidFill>
            </a:endParaRPr>
          </a:p>
        </p:txBody>
      </p:sp>
    </p:spTree>
    <p:extLst>
      <p:ext uri="{BB962C8B-B14F-4D97-AF65-F5344CB8AC3E}">
        <p14:creationId xmlns="" xmlns:p14="http://schemas.microsoft.com/office/powerpoint/2010/main" val="2311837793"/>
      </p:ext>
    </p:extLst>
  </p:cSld>
  <p:clrMapOvr>
    <a:masterClrMapping/>
  </p:clrMapOvr>
  <p:transition>
    <p:fade/>
  </p:transition>
  <p:timing>
    <p:tnLst>
      <p:par>
        <p:cTn id="1" dur="indefinite" restart="never" nodeType="tmRoot"/>
      </p:par>
    </p:tnLst>
  </p:timing>
</p:sldLayout>
</file>

<file path=ppt/slideLayouts/slideLayout551.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329215220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009295916"/>
      </p:ext>
    </p:extLst>
  </p:cSld>
  <p:clrMapOvr>
    <a:masterClrMapping/>
  </p:clrMapOvr>
  <p:transition>
    <p:fade/>
  </p:transition>
  <p:timing>
    <p:tnLst>
      <p:par>
        <p:cTn id="1" dur="indefinite" restart="never" nodeType="tmRoot"/>
      </p:par>
    </p:tnLst>
  </p:timing>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dirty="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611810045"/>
      </p:ext>
    </p:extLst>
  </p:cSld>
  <p:clrMapOvr>
    <a:masterClrMapping/>
  </p:clrMapOvr>
  <p:transition>
    <p:fade/>
  </p:transition>
  <p:timing>
    <p:tnLst>
      <p:par>
        <p:cTn id="1" dur="indefinite" restart="never" nodeType="tmRoot"/>
      </p:par>
    </p:tnLst>
  </p:timing>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111605808"/>
      </p:ext>
    </p:extLst>
  </p:cSld>
  <p:clrMapOvr>
    <a:masterClrMapping/>
  </p:clrMapOvr>
  <p:transition>
    <p:fade/>
  </p:transition>
  <p:timing>
    <p:tnLst>
      <p:par>
        <p:cTn id="1" dur="indefinite" restart="never" nodeType="tmRoot"/>
      </p:par>
    </p:tnLst>
  </p:timing>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66208871"/>
      </p:ext>
    </p:extLst>
  </p:cSld>
  <p:clrMapOvr>
    <a:masterClrMapping/>
  </p:clrMapOvr>
  <p:transition>
    <p:fade/>
  </p:transition>
  <p:timing>
    <p:tnLst>
      <p:par>
        <p:cTn id="1" dur="indefinite" restart="never" nodeType="tmRoot"/>
      </p:par>
    </p:tnLst>
  </p:timing>
</p:sldLayout>
</file>

<file path=ppt/slideLayouts/slideLayout556.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252117289"/>
      </p:ext>
    </p:extLst>
  </p:cSld>
  <p:clrMapOvr>
    <a:masterClrMapping/>
  </p:clrMapOvr>
  <p:transition>
    <p:fade/>
  </p:transition>
  <p:timing>
    <p:tnLst>
      <p:par>
        <p:cTn id="1" dur="indefinite" restart="never" nodeType="tmRoot"/>
      </p:par>
    </p:tnLst>
  </p:timing>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468000" y="1684868"/>
            <a:ext cx="11252200" cy="357187"/>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Click to 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053362314"/>
      </p:ext>
    </p:extLst>
  </p:cSld>
  <p:clrMapOvr>
    <a:masterClrMapping/>
  </p:clrMapOvr>
  <p:transition>
    <p:fade/>
  </p:transition>
  <p:timing>
    <p:tnLst>
      <p:par>
        <p:cT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dirty="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dirty="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dirty="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Click to edit Master text styles</a:t>
            </a:r>
          </a:p>
        </p:txBody>
      </p:sp>
      <p:sp>
        <p:nvSpPr>
          <p:cNvPr id="11"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Click to 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101722448"/>
      </p:ext>
    </p:extLst>
  </p:cSld>
  <p:clrMapOvr>
    <a:masterClrMapping/>
  </p:clrMapOvr>
  <p:transition>
    <p:fade/>
  </p:transition>
  <p:timing>
    <p:tnLst>
      <p:par>
        <p:cT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239941960"/>
      </p:ext>
    </p:extLst>
  </p:cSld>
  <p:clrMapOvr>
    <a:masterClrMapping/>
  </p:clrMapOvr>
  <p:transition>
    <p:fade/>
  </p:transition>
  <p:timing>
    <p:tnLst>
      <p:par>
        <p:cT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988754594"/>
      </p:ext>
    </p:extLst>
  </p:cSld>
  <p:clrMapOvr>
    <a:masterClrMapping/>
  </p:clrMapOvr>
  <p:transition>
    <p:fade/>
  </p:transition>
  <p:timing>
    <p:tnLst>
      <p:par>
        <p:cTn id="1" dur="indefinite" restart="never" nodeType="tmRoot"/>
      </p:par>
    </p:tnLst>
  </p:timing>
</p:sldLayout>
</file>

<file path=ppt/slideLayouts/slideLayout561.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dirty="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Click to 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419337402"/>
      </p:ext>
    </p:extLst>
  </p:cSld>
  <p:clrMapOvr>
    <a:masterClrMapping/>
  </p:clrMapOvr>
  <p:transition>
    <p:fade/>
  </p:transition>
  <p:timing>
    <p:tnLst>
      <p:par>
        <p:cTn id="1" dur="indefinite" restart="never" nodeType="tmRoot"/>
      </p:par>
    </p:tnLst>
  </p:timing>
</p:sldLayout>
</file>

<file path=ppt/slideLayouts/slideLayout562.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dirty="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Click to 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dirty="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Click to 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Click to 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019425170"/>
      </p:ext>
    </p:extLst>
  </p:cSld>
  <p:clrMapOvr>
    <a:masterClrMapping/>
  </p:clrMapOvr>
  <p:transition>
    <p:fade/>
  </p:transition>
  <p:timing>
    <p:tnLst>
      <p:par>
        <p:cTn id="1" dur="indefinite" restart="never" nodeType="tmRoot"/>
      </p:par>
    </p:tnLst>
  </p:timing>
</p:sldLayout>
</file>

<file path=ppt/slideLayouts/slideLayout563.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934783088"/>
      </p:ext>
    </p:extLst>
  </p:cSld>
  <p:clrMapOvr>
    <a:masterClrMapping/>
  </p:clrMapOvr>
  <p:transition>
    <p:fade/>
  </p:transition>
  <p:timing>
    <p:tnLst>
      <p:par>
        <p:cTn id="1" dur="indefinite" restart="never" nodeType="tmRoot"/>
      </p:par>
    </p:tnLst>
  </p:timing>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Deloitte Bulgaria EOOD">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29904822"/>
      </p:ext>
    </p:extLst>
  </p:cSld>
  <p:clrMapOvr>
    <a:masterClrMapping/>
  </p:clrMapOvr>
  <p:transition>
    <p:fade/>
  </p:transition>
  <p:timing>
    <p:tnLst>
      <p:par>
        <p:cTn id="1" dur="indefinite" restart="never" nodeType="tmRoot"/>
      </p:par>
    </p:tnLst>
  </p:timing>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dirty="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dirty="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dirty="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dirty="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122445848"/>
      </p:ext>
    </p:extLst>
  </p:cSld>
  <p:clrMapOvr>
    <a:masterClrMapping/>
  </p:clrMapOvr>
  <p:transition>
    <p:fade/>
  </p:transition>
  <p:timing>
    <p:tnLst>
      <p:par>
        <p:cTn id="1" dur="indefinite" restart="never" nodeType="tmRoot"/>
      </p:par>
    </p:tnLst>
  </p:timing>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dirty="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dirty="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dirty="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dirty="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348142855"/>
      </p:ext>
    </p:extLst>
  </p:cSld>
  <p:clrMapOvr>
    <a:masterClrMapping/>
  </p:clrMapOvr>
  <p:transition>
    <p:fade/>
  </p:transition>
  <p:timing>
    <p:tnLst>
      <p:par>
        <p:cTn id="1" dur="indefinite" restart="never" nodeType="tmRoot"/>
      </p:par>
    </p:tnLst>
  </p:timing>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dirty="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dirty="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dirty="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956682366"/>
      </p:ext>
    </p:extLst>
  </p:cSld>
  <p:clrMapOvr>
    <a:masterClrMapping/>
  </p:clrMapOvr>
  <p:transition>
    <p:fade/>
  </p:transition>
  <p:timing>
    <p:tnLst>
      <p:par>
        <p:cTn id="1" dur="indefinite" restart="never" nodeType="tmRoot"/>
      </p:par>
    </p:tnLst>
  </p:timing>
</p:sldLayout>
</file>

<file path=ppt/slideLayouts/slideLayout568.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779577300"/>
      </p:ext>
    </p:extLst>
  </p:cSld>
  <p:clrMapOvr>
    <a:masterClrMapping/>
  </p:clrMapOvr>
  <p:transition>
    <p:fade/>
  </p:transition>
  <p:timing>
    <p:tnLst>
      <p:par>
        <p:cT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dirty="0">
              <a:solidFill>
                <a:prstClr val="white"/>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dirty="0">
              <a:solidFill>
                <a:prstClr val="white"/>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 xmlns:p14="http://schemas.microsoft.com/office/powerpoint/2010/main" val="2339190617"/>
      </p:ext>
    </p:extLst>
  </p:cSld>
  <p:clrMapOvr>
    <a:masterClrMapping/>
  </p:clrMapOvr>
  <p:transition>
    <p:fade/>
  </p:transition>
  <p:timing>
    <p:tnLst>
      <p:par>
        <p:cT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1553811939"/>
      </p:ext>
    </p:extLst>
  </p:cSld>
  <p:clrMapOvr>
    <a:masterClrMapping/>
  </p:clrMapOvr>
  <p:transition>
    <p:fade/>
  </p:transition>
  <p:timing>
    <p:tnLst>
      <p:par>
        <p:cT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dirty="0">
              <a:solidFill>
                <a:prstClr val="white"/>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626317115"/>
      </p:ext>
    </p:extLst>
  </p:cSld>
  <p:clrMapOvr>
    <a:masterClrMapping/>
  </p:clrMapOvr>
  <p:transition>
    <p:fade/>
  </p:transition>
  <p:timing>
    <p:tnLst>
      <p:par>
        <p:cT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dirty="0">
              <a:solidFill>
                <a:prstClr val="white"/>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808224066"/>
      </p:ext>
    </p:extLst>
  </p:cSld>
  <p:clrMapOvr>
    <a:masterClrMapping/>
  </p:clrMapOvr>
  <p:transition>
    <p:fade/>
  </p:transition>
  <p:timing>
    <p:tnLst>
      <p:par>
        <p:cTn id="1" dur="indefinite" restart="never" nodeType="tmRoot"/>
      </p:par>
    </p:tnLst>
  </p:timing>
</p:sldLayout>
</file>

<file path=ppt/slideLayouts/slideLayout573.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4202974980"/>
      </p:ext>
    </p:extLst>
  </p:cSld>
  <p:clrMapOvr>
    <a:masterClrMapping/>
  </p:clrMapOvr>
  <p:transition>
    <p:fade/>
  </p:transition>
  <p:timing>
    <p:tnLst>
      <p:par>
        <p:cTn id="1" dur="indefinite" restart="never" nodeType="tmRoot"/>
      </p:par>
    </p:tnLst>
  </p:timing>
</p:sldLayout>
</file>

<file path=ppt/slideLayouts/slideLayout574.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66868"/>
          </a:xfrm>
          <a:prstGeom prst="rect">
            <a:avLst/>
          </a:prstGeom>
          <a:noFill/>
        </p:spPr>
        <p:txBody>
          <a:bodyPr wrap="square" lIns="0" tIns="0" rIns="0" bIns="0" rtlCol="0">
            <a:spAutoFit/>
          </a:bodyPr>
          <a:lstStyle/>
          <a:p>
            <a:pPr algn="r">
              <a:buSzPct val="100000"/>
              <a:buFont typeface="Arial"/>
              <a:buNone/>
            </a:pPr>
            <a:r>
              <a:rPr lang="en-US" sz="867" dirty="0">
                <a:solidFill>
                  <a:prstClr val="white"/>
                </a:solidFill>
              </a:rPr>
              <a:t>Presentation title</a:t>
            </a:r>
            <a:br>
              <a:rPr lang="en-US" sz="867" dirty="0">
                <a:solidFill>
                  <a:prstClr val="white"/>
                </a:solidFill>
              </a:rPr>
            </a:br>
            <a:r>
              <a:rPr lang="en-US" sz="867" dirty="0">
                <a:solidFill>
                  <a:prstClr val="white"/>
                </a:solidFill>
              </a:rPr>
              <a:t>[To edit, click View &gt; Slide Master &gt; Slide Master]</a:t>
            </a:r>
          </a:p>
        </p:txBody>
      </p:sp>
      <p:sp>
        <p:nvSpPr>
          <p:cNvPr id="14" name="TextBox 13"/>
          <p:cNvSpPr txBox="1"/>
          <p:nvPr userDrawn="1"/>
        </p:nvSpPr>
        <p:spPr>
          <a:xfrm>
            <a:off x="501653" y="6477000"/>
            <a:ext cx="5355167" cy="266868"/>
          </a:xfrm>
          <a:prstGeom prst="rect">
            <a:avLst/>
          </a:prstGeom>
          <a:noFill/>
        </p:spPr>
        <p:txBody>
          <a:bodyPr wrap="square" lIns="0" tIns="0" rIns="0" bIns="0" rtlCol="0">
            <a:spAutoFit/>
          </a:bodyPr>
          <a:lstStyle/>
          <a:p>
            <a:pPr>
              <a:spcBef>
                <a:spcPts val="800"/>
              </a:spcBef>
              <a:buSzPct val="100000"/>
              <a:buFont typeface="Arial"/>
              <a:buNone/>
            </a:pPr>
            <a:r>
              <a:rPr lang="en-US" sz="867" dirty="0">
                <a:solidFill>
                  <a:prstClr val="white"/>
                </a:solidFill>
              </a:rPr>
              <a:t>Member firms and DTTL: Insert appropriate copyright</a:t>
            </a:r>
            <a:br>
              <a:rPr lang="en-US" sz="867" dirty="0">
                <a:solidFill>
                  <a:prstClr val="white"/>
                </a:solidFill>
              </a:rPr>
            </a:br>
            <a:r>
              <a:rPr lang="en-US" sz="867" dirty="0">
                <a:solidFill>
                  <a:prstClr val="white"/>
                </a:solidFill>
              </a:rPr>
              <a:t>[To edit, click View &gt; Slide Master &gt; Slide Master]</a:t>
            </a:r>
          </a:p>
        </p:txBody>
      </p:sp>
      <p:sp>
        <p:nvSpPr>
          <p:cNvPr id="15" name="TextBox 14"/>
          <p:cNvSpPr txBox="1"/>
          <p:nvPr userDrawn="1"/>
        </p:nvSpPr>
        <p:spPr>
          <a:xfrm>
            <a:off x="11382378" y="6477001"/>
            <a:ext cx="307975" cy="133434"/>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867" smtClean="0">
                <a:solidFill>
                  <a:prstClr val="white"/>
                </a:solidFill>
              </a:rPr>
              <a:pPr algn="r">
                <a:spcBef>
                  <a:spcPts val="800"/>
                </a:spcBef>
                <a:buSzPct val="100000"/>
                <a:buFont typeface="Arial"/>
                <a:buNone/>
              </a:pPr>
              <a:t>‹#›</a:t>
            </a:fld>
            <a:endParaRPr lang="en-US" sz="867" dirty="0">
              <a:solidFill>
                <a:prstClr val="white"/>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874088973"/>
      </p:ext>
    </p:extLst>
  </p:cSld>
  <p:clrMapOvr>
    <a:masterClrMapping/>
  </p:clrMapOvr>
  <p:transition>
    <p:fade/>
  </p:transition>
  <p:timing>
    <p:tnLst>
      <p:par>
        <p:cTn id="1" dur="indefinite" restart="never" nodeType="tmRoot"/>
      </p:par>
    </p:tnLst>
  </p:timing>
</p:sldLayout>
</file>

<file path=ppt/slideLayouts/slideLayout575.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95251990"/>
      </p:ext>
    </p:extLst>
  </p:cSld>
  <p:clrMapOvr>
    <a:masterClrMapping/>
  </p:clrMapOvr>
  <p:transition>
    <p:fade/>
  </p:transition>
  <p:timing>
    <p:tnLst>
      <p:par>
        <p:cTn id="1" dur="indefinite" restart="never" nodeType="tmRoot"/>
      </p:par>
    </p:tnLst>
  </p:timing>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046427820"/>
      </p:ext>
    </p:extLst>
  </p:cSld>
  <p:clrMapOvr>
    <a:masterClrMapping/>
  </p:clrMapOvr>
  <p:transition>
    <p:fade/>
  </p:transition>
  <p:timing>
    <p:tnLst>
      <p:par>
        <p:cTn id="1" dur="indefinite" restart="never" nodeType="tmRoot"/>
      </p:par>
    </p:tnLst>
  </p:timing>
</p:sldLayout>
</file>

<file path=ppt/slideLayouts/slideLayout5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133723096"/>
      </p:ext>
    </p:extLst>
  </p:cSld>
  <p:clrMapOvr>
    <a:masterClrMapping/>
  </p:clrMapOvr>
  <p:transition>
    <p:fade/>
  </p:transition>
  <p:timing>
    <p:tnLst>
      <p:par>
        <p:cTn id="1" dur="indefinite" restart="never" nodeType="tmRoot"/>
      </p:par>
    </p:tnLst>
  </p:timing>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75325" y="4102100"/>
            <a:ext cx="8555263" cy="2197101"/>
          </a:xfrm>
        </p:spPr>
        <p:txBody>
          <a:bodyPr anchor="b" anchorCtr="0">
            <a:noAutofit/>
          </a:bodyPr>
          <a:lstStyle>
            <a:lvl1pPr>
              <a:lnSpc>
                <a:spcPct val="100000"/>
              </a:lnSpc>
              <a:spcAft>
                <a:spcPts val="8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402597" y="4102100"/>
            <a:ext cx="2319503" cy="1725448"/>
          </a:xfrm>
        </p:spPr>
        <p:txBody>
          <a:bodyPr anchor="ctr" anchorCtr="0"/>
          <a:lstStyle>
            <a:lvl1pPr algn="ctr">
              <a:defRPr sz="1200"/>
            </a:lvl1pPr>
          </a:lstStyle>
          <a:p>
            <a:r>
              <a:rPr lang="en-US" sz="1200" noProof="0" dirty="0"/>
              <a:t>Insert sponsorship mark here</a:t>
            </a:r>
            <a:endParaRPr lang="en-US" noProof="0" dirty="0"/>
          </a:p>
        </p:txBody>
      </p:sp>
      <p:sp>
        <p:nvSpPr>
          <p:cNvPr id="8" name="Text Placeholder 7"/>
          <p:cNvSpPr>
            <a:spLocks noGrp="1"/>
          </p:cNvSpPr>
          <p:nvPr>
            <p:ph type="body" sz="quarter" idx="15"/>
          </p:nvPr>
        </p:nvSpPr>
        <p:spPr>
          <a:xfrm>
            <a:off x="9402598" y="5935479"/>
            <a:ext cx="2319501" cy="363723"/>
          </a:xfrm>
        </p:spPr>
        <p:txBody>
          <a:bodyPr anchor="b" anchorCtr="0"/>
          <a:lstStyle>
            <a:lvl1pPr>
              <a:lnSpc>
                <a:spcPct val="100000"/>
              </a:lnSpc>
              <a:defRPr sz="1267"/>
            </a:lvl1pPr>
          </a:lstStyle>
          <a:p>
            <a:pPr lvl="0"/>
            <a:r>
              <a:rPr lang="en-US" noProof="0" smtClean="0"/>
              <a:t>Click to edit Master text styles</a:t>
            </a:r>
          </a:p>
        </p:txBody>
      </p:sp>
      <p:grpSp>
        <p:nvGrpSpPr>
          <p:cNvPr id="20" name="Group 19"/>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2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sp>
          <p:nvSpPr>
            <p:cNvPr id="3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prstClr val="white"/>
                </a:solidFill>
              </a:endParaRPr>
            </a:p>
          </p:txBody>
        </p:sp>
      </p:grpSp>
    </p:spTree>
    <p:extLst>
      <p:ext uri="{BB962C8B-B14F-4D97-AF65-F5344CB8AC3E}">
        <p14:creationId xmlns="" xmlns:p14="http://schemas.microsoft.com/office/powerpoint/2010/main" val="3444215760"/>
      </p:ext>
    </p:extLst>
  </p:cSld>
  <p:clrMapOvr>
    <a:masterClrMapping/>
  </p:clrMapOvr>
  <p:timing>
    <p:tnLst>
      <p:par>
        <p:cTn id="1" dur="indefinite" restart="never" nodeType="tmRoot"/>
      </p:par>
    </p:tnLst>
  </p:timing>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732508299"/>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80.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433096822"/>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61006935"/>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82.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57799691"/>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62611710"/>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14470892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83816995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038486128"/>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75970864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8.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4074148211"/>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58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836144852"/>
      </p:ext>
    </p:extLst>
  </p:cSld>
  <p:clrMapOvr>
    <a:masterClrMapping/>
  </p:clrMapOvr>
  <p:transition>
    <p:fade/>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38587985"/>
      </p:ext>
    </p:extLst>
  </p:cSld>
  <p:clrMapOvr>
    <a:masterClrMapping/>
  </p:clrMapOvr>
  <p:transition>
    <p:fade/>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959259565"/>
      </p:ext>
    </p:extLst>
  </p:cSld>
  <p:clrMapOvr>
    <a:masterClrMapping/>
  </p:clrMapOvr>
  <p:transition>
    <p:fade/>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789898111"/>
      </p:ext>
    </p:extLst>
  </p:cSld>
  <p:clrMapOvr>
    <a:masterClrMapping/>
  </p:clrMapOvr>
  <p:transition>
    <p:fade/>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111474203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827644373"/>
      </p:ext>
    </p:extLst>
  </p:cSld>
  <p:clrMapOvr>
    <a:masterClrMapping/>
  </p:clrMapOvr>
  <p:transition>
    <p:fade/>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997744202"/>
      </p:ext>
    </p:extLst>
  </p:cSld>
  <p:clrMapOvr>
    <a:masterClrMapping/>
  </p:clrMapOvr>
  <p:transition>
    <p:fade/>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66566371"/>
      </p:ext>
    </p:extLst>
  </p:cSld>
  <p:clrMapOvr>
    <a:masterClrMapping/>
  </p:clrMapOvr>
  <p:transition>
    <p:fade/>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4012423497"/>
      </p:ext>
    </p:extLst>
  </p:cSld>
  <p:clrMapOvr>
    <a:masterClrMapping/>
  </p:clrMapOvr>
  <p:transition>
    <p:fade/>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5032378"/>
      </p:ext>
    </p:extLst>
  </p:cSld>
  <p:clrMapOvr>
    <a:masterClrMapping/>
  </p:clrMapOvr>
  <p:transition>
    <p:fade/>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947862385"/>
      </p:ext>
    </p:extLst>
  </p:cSld>
  <p:clrMapOvr>
    <a:masterClrMapping/>
  </p:clrMapOvr>
  <p:transition>
    <p:fade/>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275880524"/>
      </p:ext>
    </p:extLst>
  </p:cSld>
  <p:clrMapOvr>
    <a:masterClrMapping/>
  </p:clrMapOvr>
  <p:transition>
    <p:fade/>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78190731"/>
      </p:ext>
    </p:extLst>
  </p:cSld>
  <p:clrMapOvr>
    <a:masterClrMapping/>
  </p:clrMapOvr>
  <p:transition>
    <p:fade/>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4152292297"/>
      </p:ext>
    </p:extLst>
  </p:cSld>
  <p:clrMapOvr>
    <a:masterClrMapping/>
  </p:clrMapOvr>
  <p:transition>
    <p:fade/>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063517756"/>
      </p:ext>
    </p:extLst>
  </p:cSld>
  <p:clrMapOvr>
    <a:masterClrMapping/>
  </p:clrMapOvr>
  <p:transition>
    <p:fade/>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235247355"/>
      </p:ext>
    </p:extLst>
  </p:cSld>
  <p:clrMapOvr>
    <a:masterClrMapping/>
  </p:clrMapOvr>
  <p:transition>
    <p:fade/>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221409840"/>
      </p:ext>
    </p:extLst>
  </p:cSld>
  <p:clrMapOvr>
    <a:masterClrMapping/>
  </p:clrMapOvr>
  <p:transition>
    <p:fade/>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90249615"/>
      </p:ext>
    </p:extLst>
  </p:cSld>
  <p:clrMapOvr>
    <a:masterClrMapping/>
  </p:clrMapOvr>
  <p:transition>
    <p:fade/>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932072914"/>
      </p:ext>
    </p:extLst>
  </p:cSld>
  <p:clrMapOvr>
    <a:masterClrMapping/>
  </p:clrMapOvr>
  <p:transition>
    <p:fade/>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26213481"/>
      </p:ext>
    </p:extLst>
  </p:cSld>
  <p:clrMapOvr>
    <a:masterClrMapping/>
  </p:clrMapOvr>
  <p:transition>
    <p:fade/>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253383445"/>
      </p:ext>
    </p:extLst>
  </p:cSld>
  <p:clrMapOvr>
    <a:masterClrMapping/>
  </p:clrMapOvr>
  <p:transition>
    <p:fade/>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3004336293"/>
      </p:ext>
    </p:extLst>
  </p:cSld>
  <p:clrMapOvr>
    <a:masterClrMapping/>
  </p:clrMapOvr>
  <p:transition>
    <p:fade/>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66746621"/>
      </p:ext>
    </p:extLst>
  </p:cSld>
  <p:clrMapOvr>
    <a:masterClrMapping/>
  </p:clrMapOvr>
  <p:transition>
    <p:fade/>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1414510546"/>
      </p:ext>
    </p:extLst>
  </p:cSld>
  <p:clrMapOvr>
    <a:masterClrMapping/>
  </p:clrMapOvr>
  <p:transition>
    <p:fade/>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50180429"/>
      </p:ext>
    </p:extLst>
  </p:cSld>
  <p:clrMapOvr>
    <a:masterClrMapping/>
  </p:clrMapOvr>
  <p:transition>
    <p:fade/>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746289781"/>
      </p:ext>
    </p:extLst>
  </p:cSld>
  <p:clrMapOvr>
    <a:masterClrMapping/>
  </p:clrMapOvr>
  <p:transition>
    <p:fade/>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579778140"/>
      </p:ext>
    </p:extLst>
  </p:cSld>
  <p:clrMapOvr>
    <a:masterClrMapping/>
  </p:clrMapOvr>
  <p:transition>
    <p:fade/>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057935481"/>
      </p:ext>
    </p:extLst>
  </p:cSld>
  <p:clrMapOvr>
    <a:masterClrMapping/>
  </p:clrMapOvr>
  <p:transition>
    <p:fade/>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901289096"/>
      </p:ext>
    </p:extLst>
  </p:cSld>
  <p:clrMapOvr>
    <a:masterClrMapping/>
  </p:clrMapOvr>
  <p:transition>
    <p:fade/>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17057924"/>
      </p:ext>
    </p:extLst>
  </p:cSld>
  <p:clrMapOvr>
    <a:masterClrMapping/>
  </p:clrMapOvr>
  <p:transition>
    <p:fade/>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507180479"/>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67695653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295047099"/>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22.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99531435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767423100"/>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259998726"/>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133421469"/>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86062132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2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696985458"/>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90588647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29.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142945983"/>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38850496"/>
      </p:ext>
    </p:extLst>
  </p:cSld>
  <p:clrMapOvr>
    <a:masterClrMapping/>
  </p:clrMapOvr>
  <p:transition>
    <p:fade/>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322582681"/>
      </p:ext>
    </p:extLst>
  </p:cSld>
  <p:clrMapOvr>
    <a:masterClrMapping/>
  </p:clrMapOvr>
  <p:transition>
    <p:fade/>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866883527"/>
      </p:ext>
    </p:extLst>
  </p:cSld>
  <p:clrMapOvr>
    <a:masterClrMapping/>
  </p:clrMapOvr>
  <p:transition>
    <p:fade/>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636276837"/>
      </p:ext>
    </p:extLst>
  </p:cSld>
  <p:clrMapOvr>
    <a:masterClrMapping/>
  </p:clrMapOvr>
  <p:transition>
    <p:fade/>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37223344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669662955"/>
      </p:ext>
    </p:extLst>
  </p:cSld>
  <p:clrMapOvr>
    <a:masterClrMapping/>
  </p:clrMapOvr>
  <p:transition>
    <p:fade/>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442184908"/>
      </p:ext>
    </p:extLst>
  </p:cSld>
  <p:clrMapOvr>
    <a:masterClrMapping/>
  </p:clrMapOvr>
  <p:transition>
    <p:fade/>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846568284"/>
      </p:ext>
    </p:extLst>
  </p:cSld>
  <p:clrMapOvr>
    <a:masterClrMapping/>
  </p:clrMapOvr>
  <p:transition>
    <p:fade/>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41795477"/>
      </p:ext>
    </p:extLst>
  </p:cSld>
  <p:clrMapOvr>
    <a:masterClrMapping/>
  </p:clrMapOvr>
  <p:transition>
    <p:fade/>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600466037"/>
      </p:ext>
    </p:extLst>
  </p:cSld>
  <p:clrMapOvr>
    <a:masterClrMapping/>
  </p:clrMapOvr>
  <p:transition>
    <p:fade/>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470756195"/>
      </p:ext>
    </p:extLst>
  </p:cSld>
  <p:clrMapOvr>
    <a:masterClrMapping/>
  </p:clrMapOvr>
  <p:transition>
    <p:fade/>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57751671"/>
      </p:ext>
    </p:extLst>
  </p:cSld>
  <p:clrMapOvr>
    <a:masterClrMapping/>
  </p:clrMapOvr>
  <p:transition>
    <p:fade/>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726528980"/>
      </p:ext>
    </p:extLst>
  </p:cSld>
  <p:clrMapOvr>
    <a:masterClrMapping/>
  </p:clrMapOvr>
  <p:transition>
    <p:fade/>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558724935"/>
      </p:ext>
    </p:extLst>
  </p:cSld>
  <p:clrMapOvr>
    <a:masterClrMapping/>
  </p:clrMapOvr>
  <p:transition>
    <p:fade/>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2873085293"/>
      </p:ext>
    </p:extLst>
  </p:cSld>
  <p:clrMapOvr>
    <a:masterClrMapping/>
  </p:clrMapOvr>
  <p:transition>
    <p:fade/>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951860998"/>
      </p:ext>
    </p:extLst>
  </p:cSld>
  <p:clrMapOvr>
    <a:masterClrMapping/>
  </p:clrMapOvr>
  <p:transition>
    <p:fade/>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232956137"/>
      </p:ext>
    </p:extLst>
  </p:cSld>
  <p:clrMapOvr>
    <a:masterClrMapping/>
  </p:clrMapOvr>
  <p:transition>
    <p:fade/>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473586037"/>
      </p:ext>
    </p:extLst>
  </p:cSld>
  <p:clrMapOvr>
    <a:masterClrMapping/>
  </p:clrMapOvr>
  <p:transition>
    <p:fade/>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547216505"/>
      </p:ext>
    </p:extLst>
  </p:cSld>
  <p:clrMapOvr>
    <a:masterClrMapping/>
  </p:clrMapOvr>
  <p:transition>
    <p:fade/>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0657853"/>
      </p:ext>
    </p:extLst>
  </p:cSld>
  <p:clrMapOvr>
    <a:masterClrMapping/>
  </p:clrMapOvr>
  <p:transition>
    <p:fade/>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535679119"/>
      </p:ext>
    </p:extLst>
  </p:cSld>
  <p:clrMapOvr>
    <a:masterClrMapping/>
  </p:clrMapOvr>
  <p:transition>
    <p:fade/>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3721310213"/>
      </p:ext>
    </p:extLst>
  </p:cSld>
  <p:clrMapOvr>
    <a:masterClrMapping/>
  </p:clrMapOvr>
  <p:transition>
    <p:fade/>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321242315"/>
      </p:ext>
    </p:extLst>
  </p:cSld>
  <p:clrMapOvr>
    <a:masterClrMapping/>
  </p:clrMapOvr>
  <p:transition>
    <p:fade/>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1864631763"/>
      </p:ext>
    </p:extLst>
  </p:cSld>
  <p:clrMapOvr>
    <a:masterClrMapping/>
  </p:clrMapOvr>
  <p:transition>
    <p:fade/>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76894507"/>
      </p:ext>
    </p:extLst>
  </p:cSld>
  <p:clrMapOvr>
    <a:masterClrMapping/>
  </p:clrMapOvr>
  <p:transition>
    <p:fade/>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006016992"/>
      </p:ext>
    </p:extLst>
  </p:cSld>
  <p:clrMapOvr>
    <a:masterClrMapping/>
  </p:clrMapOvr>
  <p:transition>
    <p:fade/>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84792902"/>
      </p:ext>
    </p:extLst>
  </p:cSld>
  <p:clrMapOvr>
    <a:masterClrMapping/>
  </p:clrMapOvr>
  <p:transition>
    <p:fade/>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662480385"/>
      </p:ext>
    </p:extLst>
  </p:cSld>
  <p:clrMapOvr>
    <a:masterClrMapping/>
  </p:clrMapOvr>
  <p:transition>
    <p:fade/>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3009807902"/>
      </p:ext>
    </p:extLst>
  </p:cSld>
  <p:clrMapOvr>
    <a:masterClrMapping/>
  </p:clrMapOvr>
  <p:transition>
    <p:fade/>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36068732"/>
      </p:ext>
    </p:extLst>
  </p:cSld>
  <p:clrMapOvr>
    <a:masterClrMapping/>
  </p:clrMapOvr>
  <p:transition>
    <p:fade/>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982660475"/>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28396558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7952551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129287162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6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703555359"/>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66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191809940"/>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6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73737591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en-US" sz="650" baseline="0" noProof="0" dirty="0" smtClean="0">
                <a:solidFill>
                  <a:schemeClr val="bg1"/>
                </a:solidFill>
              </a:rPr>
              <a:t> </a:t>
            </a:r>
            <a:r>
              <a:rPr lang="bg-BG" sz="650" noProof="0" dirty="0" smtClean="0">
                <a:solidFill>
                  <a:schemeClr val="bg1"/>
                </a:solidFill>
              </a:rPr>
              <a:t>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982826084"/>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6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452802"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40331446"/>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84762598"/>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70.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3312437381"/>
      </p:ext>
    </p:extLst>
  </p:cSld>
  <p:clrMapOvr>
    <a:masterClrMapping/>
  </p:clrMapOvr>
  <p:transition>
    <p:fade/>
  </p:transition>
  <p:timing>
    <p:tnLst>
      <p:par>
        <p:cTn id="1" dur="indefinite" restart="never" nodeType="tmRoot"/>
      </p:par>
    </p:tnLst>
  </p:timing>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751497242"/>
      </p:ext>
    </p:extLst>
  </p:cSld>
  <p:clrMapOvr>
    <a:masterClrMapping/>
  </p:clrMapOvr>
  <p:transition>
    <p:fade/>
  </p:transition>
  <p:timing>
    <p:tnLst>
      <p:par>
        <p:cTn id="1" dur="indefinite" restart="never" nodeType="tmRoot"/>
      </p:par>
    </p:tnLst>
  </p:timing>
</p:sldLayout>
</file>

<file path=ppt/slideLayouts/slideLayout67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166249461"/>
      </p:ext>
    </p:extLst>
  </p:cSld>
  <p:clrMapOvr>
    <a:masterClrMapping/>
  </p:clrMapOvr>
  <p:transition>
    <p:fade/>
  </p:transition>
  <p:timing>
    <p:tnLst>
      <p:par>
        <p:cTn id="1" dur="indefinite" restart="never" nodeType="tmRoot"/>
      </p:par>
    </p:tnLst>
  </p:timing>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a:t>
            </a:r>
            <a:r>
              <a:rPr lang="en-US" sz="650" noProof="0" dirty="0" smtClean="0">
                <a:solidFill>
                  <a:schemeClr val="bg1"/>
                </a:solidFill>
              </a:rPr>
              <a:t>8</a:t>
            </a:r>
            <a:r>
              <a:rPr lang="bg-BG" sz="650" noProof="0" dirty="0" smtClean="0">
                <a:solidFill>
                  <a:schemeClr val="bg1"/>
                </a:solidFill>
              </a:rPr>
              <a:t>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964733011"/>
      </p:ext>
    </p:extLst>
  </p:cSld>
  <p:clrMapOvr>
    <a:masterClrMapping/>
  </p:clrMapOvr>
  <p:transition>
    <p:fade/>
  </p:transition>
  <p:timing>
    <p:tnLst>
      <p:par>
        <p:cTn id="1" dur="indefinite" restart="never" nodeType="tmRoot"/>
      </p:par>
    </p:tnLst>
  </p:timing>
</p:sldLayout>
</file>

<file path=ppt/slideLayouts/slideLayout674.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463144677"/>
      </p:ext>
    </p:extLst>
  </p:cSld>
  <p:clrMapOvr>
    <a:masterClrMapping/>
  </p:clrMapOvr>
  <p:transition>
    <p:fade/>
  </p:transition>
  <p:timing>
    <p:tnLst>
      <p:par>
        <p:cTn id="1" dur="indefinite" restart="never" nodeType="tmRoot"/>
      </p:par>
    </p:tnLst>
  </p:timing>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410128642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044171700"/>
      </p:ext>
    </p:extLst>
  </p:cSld>
  <p:clrMapOvr>
    <a:masterClrMapping/>
  </p:clrMapOvr>
  <p:transition>
    <p:fade/>
  </p:transition>
  <p:timing>
    <p:tnLst>
      <p:par>
        <p:cTn id="1" dur="indefinite" restart="never" nodeType="tmRoot"/>
      </p:par>
    </p:tnLst>
  </p:timing>
</p:sldLayout>
</file>

<file path=ppt/slideLayouts/slideLayout677.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721362355"/>
      </p:ext>
    </p:extLst>
  </p:cSld>
  <p:clrMapOvr>
    <a:masterClrMapping/>
  </p:clrMapOvr>
  <p:transition>
    <p:fade/>
  </p:transition>
  <p:timing>
    <p:tnLst>
      <p:par>
        <p:cTn id="1" dur="indefinite" restart="never" nodeType="tmRoot"/>
      </p:par>
    </p:tnLst>
  </p:timing>
</p:sldLayout>
</file>

<file path=ppt/slideLayouts/slideLayout67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82288116"/>
      </p:ext>
    </p:extLst>
  </p:cSld>
  <p:clrMapOvr>
    <a:masterClrMapping/>
  </p:clrMapOvr>
  <p:transition>
    <p:fade/>
  </p:transition>
  <p:timing>
    <p:tnLst>
      <p:par>
        <p:cT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717676897"/>
      </p:ext>
    </p:extLst>
  </p:cSld>
  <p:clrMapOvr>
    <a:masterClrMapping/>
  </p:clrMapOvr>
  <p:transition>
    <p:fade/>
  </p:transition>
  <p:timing>
    <p:tnLst>
      <p:par>
        <p:cT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4265261981"/>
      </p:ext>
    </p:extLst>
  </p:cSld>
  <p:clrMapOvr>
    <a:masterClrMapping/>
  </p:clrMapOvr>
  <p:transition>
    <p:fade/>
  </p:transition>
  <p:timing>
    <p:tnLst>
      <p:par>
        <p:cT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37792425"/>
      </p:ext>
    </p:extLst>
  </p:cSld>
  <p:clrMapOvr>
    <a:masterClrMapping/>
  </p:clrMapOvr>
  <p:transition>
    <p:fade/>
  </p:transition>
  <p:timing>
    <p:tnLst>
      <p:par>
        <p:cT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997043291"/>
      </p:ext>
    </p:extLst>
  </p:cSld>
  <p:clrMapOvr>
    <a:masterClrMapping/>
  </p:clrMapOvr>
  <p:transition>
    <p:fade/>
  </p:transition>
  <p:timing>
    <p:tnLst>
      <p:par>
        <p:cTn id="1" dur="indefinite" restart="never" nodeType="tmRoot"/>
      </p:par>
    </p:tnLst>
  </p:timing>
</p:sldLayout>
</file>

<file path=ppt/slideLayouts/slideLayout68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799932429"/>
      </p:ext>
    </p:extLst>
  </p:cSld>
  <p:clrMapOvr>
    <a:masterClrMapping/>
  </p:clrMapOvr>
  <p:transition>
    <p:fade/>
  </p:transition>
  <p:timing>
    <p:tnLst>
      <p:par>
        <p:cTn id="1" dur="indefinite" restart="never" nodeType="tmRoot"/>
      </p:par>
    </p:tnLst>
  </p:timing>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174340048"/>
      </p:ext>
    </p:extLst>
  </p:cSld>
  <p:clrMapOvr>
    <a:masterClrMapping/>
  </p:clrMapOvr>
  <p:transition>
    <p:fade/>
  </p:transition>
  <p:timing>
    <p:tnLst>
      <p:par>
        <p:cTn id="1" dur="indefinite" restart="never" nodeType="tmRoot"/>
      </p:par>
    </p:tnLst>
  </p:timing>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633618605"/>
      </p:ext>
    </p:extLst>
  </p:cSld>
  <p:clrMapOvr>
    <a:masterClrMapping/>
  </p:clrMapOvr>
  <p:transition>
    <p:fade/>
  </p:transition>
  <p:timing>
    <p:tnLst>
      <p:par>
        <p:cTn id="1" dur="indefinite" restart="never" nodeType="tmRoot"/>
      </p:par>
    </p:tnLst>
  </p:timing>
</p:sldLayout>
</file>

<file path=ppt/slideLayouts/slideLayout686.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328220461"/>
      </p:ext>
    </p:extLst>
  </p:cSld>
  <p:clrMapOvr>
    <a:masterClrMapping/>
  </p:clrMapOvr>
  <p:transition>
    <p:fade/>
  </p:transition>
  <p:timing>
    <p:tnLst>
      <p:par>
        <p:cTn id="1" dur="indefinite" restart="never" nodeType="tmRoot"/>
      </p:par>
    </p:tnLst>
  </p:timing>
</p:sldLayout>
</file>

<file path=ppt/slideLayouts/slideLayout68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556326338"/>
      </p:ext>
    </p:extLst>
  </p:cSld>
  <p:clrMapOvr>
    <a:masterClrMapping/>
  </p:clrMapOvr>
  <p:transition>
    <p:fade/>
  </p:transition>
  <p:timing>
    <p:tnLst>
      <p:par>
        <p:cTn id="1" dur="indefinite" restart="never" nodeType="tmRoot"/>
      </p:par>
    </p:tnLst>
  </p:timing>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402780053"/>
      </p:ext>
    </p:extLst>
  </p:cSld>
  <p:clrMapOvr>
    <a:masterClrMapping/>
  </p:clrMapOvr>
  <p:transition>
    <p:fade/>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086405524"/>
      </p:ext>
    </p:extLst>
  </p:cSld>
  <p:clrMapOvr>
    <a:masterClrMapping/>
  </p:clrMapOvr>
  <p:transition>
    <p:fade/>
  </p:transition>
  <p:timing>
    <p:tnLst>
      <p:par>
        <p:cT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890858471"/>
      </p:ext>
    </p:extLst>
  </p:cSld>
  <p:clrMapOvr>
    <a:masterClrMapping/>
  </p:clrMapOvr>
  <p:transition>
    <p:fade/>
  </p:transition>
  <p:timing>
    <p:tnLst>
      <p:par>
        <p:cT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866110306"/>
      </p:ext>
    </p:extLst>
  </p:cSld>
  <p:clrMapOvr>
    <a:masterClrMapping/>
  </p:clrMapOvr>
  <p:transition>
    <p:fade/>
  </p:transition>
  <p:timing>
    <p:tnLst>
      <p:par>
        <p:cT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461298334"/>
      </p:ext>
    </p:extLst>
  </p:cSld>
  <p:clrMapOvr>
    <a:masterClrMapping/>
  </p:clrMapOvr>
  <p:transition>
    <p:fade/>
  </p:transition>
  <p:timing>
    <p:tnLst>
      <p:par>
        <p:cT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038311567"/>
      </p:ext>
    </p:extLst>
  </p:cSld>
  <p:clrMapOvr>
    <a:masterClrMapping/>
  </p:clrMapOvr>
  <p:transition>
    <p:fade/>
  </p:transition>
  <p:timing>
    <p:tnLst>
      <p:par>
        <p:cTn id="1" dur="indefinite" restart="never" nodeType="tmRoot"/>
      </p:par>
    </p:tnLst>
  </p:timing>
</p:sldLayout>
</file>

<file path=ppt/slideLayouts/slideLayout694.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2398585202"/>
      </p:ext>
    </p:extLst>
  </p:cSld>
  <p:clrMapOvr>
    <a:masterClrMapping/>
  </p:clrMapOvr>
  <p:transition>
    <p:fade/>
  </p:transition>
  <p:timing>
    <p:tnLst>
      <p:par>
        <p:cT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64335751"/>
      </p:ext>
    </p:extLst>
  </p:cSld>
  <p:clrMapOvr>
    <a:masterClrMapping/>
  </p:clrMapOvr>
  <p:transition>
    <p:fade/>
  </p:transition>
  <p:timing>
    <p:tnLst>
      <p:par>
        <p:cTn id="1" dur="indefinite" restart="never" nodeType="tmRoot"/>
      </p:par>
    </p:tnLst>
  </p:timing>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771187081"/>
      </p:ext>
    </p:extLst>
  </p:cSld>
  <p:clrMapOvr>
    <a:masterClrMapping/>
  </p:clrMapOvr>
  <p:transition>
    <p:fade/>
  </p:transition>
  <p:timing>
    <p:tnLst>
      <p:par>
        <p:cTn id="1" dur="indefinite" restart="never" nodeType="tmRoot"/>
      </p:par>
    </p:tnLst>
  </p:timing>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144186273"/>
      </p:ext>
    </p:extLst>
  </p:cSld>
  <p:clrMapOvr>
    <a:masterClrMapping/>
  </p:clrMapOvr>
  <p:transition>
    <p:fade/>
  </p:transition>
  <p:timing>
    <p:tnLst>
      <p:par>
        <p:cTn id="1" dur="indefinite" restart="never" nodeType="tmRoot"/>
      </p:par>
    </p:tnLst>
  </p:timing>
</p:sldLayout>
</file>

<file path=ppt/slideLayouts/slideLayout698.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354987926"/>
      </p:ext>
    </p:extLst>
  </p:cSld>
  <p:clrMapOvr>
    <a:masterClrMapping/>
  </p:clrMapOvr>
  <p:transition>
    <p:fade/>
  </p:transition>
  <p:timing>
    <p:tnLst>
      <p:par>
        <p:cTn id="1" dur="indefinite" restart="never" nodeType="tmRoot"/>
      </p:par>
    </p:tnLst>
  </p:timing>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057416239"/>
      </p:ext>
    </p:extLst>
  </p:cSld>
  <p:clrMapOvr>
    <a:masterClrMapping/>
  </p:clrMapOvr>
  <p:transition>
    <p:fade/>
  </p:transition>
  <p:timing>
    <p:tnLst>
      <p:par>
        <p:cTn id="1" dur="indefinite" restart="never" nodeType="tmRoot"/>
      </p:par>
    </p:tnLst>
  </p:timing>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01845534"/>
      </p:ext>
    </p:extLst>
  </p:cSld>
  <p:clrMapOvr>
    <a:masterClrMapping/>
  </p:clrMapOvr>
  <p:transition>
    <p:fade/>
  </p:transition>
  <p:timing>
    <p:tnLst>
      <p:par>
        <p:cTn id="1" dur="indefinite" restart="never" nodeType="tmRoot"/>
      </p:par>
    </p:tnLst>
  </p:timing>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1859775672"/>
      </p:ext>
    </p:extLst>
  </p:cSld>
  <p:clrMapOvr>
    <a:masterClrMapping/>
  </p:clrMapOvr>
  <p:timing>
    <p:tnLst>
      <p:par>
        <p:cTn id="1" dur="indefinite" restart="never" nodeType="tmRoot"/>
      </p:par>
    </p:tnLst>
  </p:timing>
</p:sldLayout>
</file>

<file path=ppt/slideLayouts/slideLayout702.xml><?xml version="1.0" encoding="utf-8"?>
<p:sldLayout xmlns:a="http://schemas.openxmlformats.org/drawingml/2006/main" xmlns:r="http://schemas.openxmlformats.org/officeDocument/2006/relationships" xmlns:p="http://schemas.openxmlformats.org/presentationml/2006/main" userDrawn="1">
  <p:cSld name="1_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9" y="1700213"/>
            <a:ext cx="6117233" cy="4598988"/>
          </a:xfrm>
        </p:spPr>
        <p:txBody>
          <a:bodyPr/>
          <a:lstStyle/>
          <a:p>
            <a:r>
              <a:rPr lang="en-US" noProof="0" dirty="0" smtClean="0"/>
              <a:t>Click icon to add picture</a:t>
            </a:r>
            <a:endParaRPr lang="en-US" noProof="0" dirty="0"/>
          </a:p>
        </p:txBody>
      </p:sp>
      <p:sp>
        <p:nvSpPr>
          <p:cNvPr id="6" name="Content Placeholder 3"/>
          <p:cNvSpPr>
            <a:spLocks noGrp="1"/>
          </p:cNvSpPr>
          <p:nvPr>
            <p:ph sz="quarter" idx="10"/>
          </p:nvPr>
        </p:nvSpPr>
        <p:spPr>
          <a:xfrm>
            <a:off x="469902" y="1665290"/>
            <a:ext cx="4333663"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8"/>
            <a:ext cx="1125220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677542622"/>
      </p:ext>
    </p:extLst>
  </p:cSld>
  <p:clrMapOvr>
    <a:masterClrMapping/>
  </p:clrMapOvr>
  <p:transition>
    <p:fade/>
  </p:transition>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marL="0" marR="0" lvl="1" indent="0" algn="l" defTabSz="914400" rtl="0" eaLnBrk="1" fontAlgn="auto" latinLnBrk="0" hangingPunct="1">
              <a:lnSpc>
                <a:spcPct val="100000"/>
              </a:lnSpc>
              <a:spcBef>
                <a:spcPts val="0"/>
              </a:spcBef>
              <a:spcAft>
                <a:spcPts val="0"/>
              </a:spcAft>
              <a:buClrTx/>
              <a:buSzPct val="100000"/>
              <a:buFont typeface="Arial"/>
              <a:buNone/>
              <a:tabLst/>
              <a:defRPr/>
            </a:pPr>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3045029911"/>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70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727200"/>
            <a:ext cx="7200000" cy="5400000"/>
          </a:xfrm>
          <a:prstGeom prst="rect">
            <a:avLst/>
          </a:prstGeom>
        </p:spPr>
        <p:txBody>
          <a:bodyPr/>
          <a:lstStyle/>
          <a:p>
            <a:r>
              <a:rPr lang="en-US" noProof="0" smtClean="0"/>
              <a:t>Click icon to add picture</a:t>
            </a:r>
            <a:endParaRPr lang="en-US" noProof="0" dirty="0"/>
          </a:p>
        </p:txBody>
      </p:sp>
      <p:sp>
        <p:nvSpPr>
          <p:cNvPr id="3" name="Subtitle 2"/>
          <p:cNvSpPr>
            <a:spLocks noGrp="1"/>
          </p:cNvSpPr>
          <p:nvPr>
            <p:ph type="subTitle" idx="1" hasCustomPrompt="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2730164920"/>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70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1" name="Group 20"/>
          <p:cNvGrpSpPr/>
          <p:nvPr userDrawn="1"/>
        </p:nvGrpSpPr>
        <p:grpSpPr>
          <a:xfrm>
            <a:off x="503988" y="378000"/>
            <a:ext cx="2160000" cy="307976"/>
            <a:chOff x="398463" y="404813"/>
            <a:chExt cx="1627187" cy="307976"/>
          </a:xfrm>
          <a:solidFill>
            <a:schemeClr val="bg1"/>
          </a:solidFill>
        </p:grpSpPr>
        <p:sp>
          <p:nvSpPr>
            <p:cNvPr id="1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2818912093"/>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503988" y="378000"/>
            <a:ext cx="216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4096486474"/>
      </p:ext>
    </p:extLst>
  </p:cSld>
  <p:clrMapOvr>
    <a:masterClrMapping/>
  </p:clrMapOvr>
  <p:transition>
    <p:fade/>
  </p:transition>
  <p:extLst mod="1">
    <p:ext uri="{DCECCB84-F9BA-43D5-87BE-67443E8EF086}">
      <p15:sldGuideLst xmlns="" xmlns:p15="http://schemas.microsoft.com/office/powerpoint/2012/main">
        <p15:guide id="1" orient="horz" pos="4088">
          <p15:clr>
            <a:srgbClr val="FBAE40"/>
          </p15:clr>
        </p15:guide>
      </p15:sldGuideLst>
    </p:ext>
  </p:extLst>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5" name="TextBox 4"/>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7" name="TextBox 6"/>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8" name="TextBox 7"/>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24521534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0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4067"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3" name="TextBox 12"/>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4" name="TextBox 13"/>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183929092"/>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485075804"/>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1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2435425590"/>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1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311684205"/>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1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 xmlns:p14="http://schemas.microsoft.com/office/powerpoint/2010/main" val="3897652037"/>
      </p:ext>
    </p:extLst>
  </p:cSld>
  <p:clrMapOvr>
    <a:masterClrMapping/>
  </p:clrMapOvr>
  <p:transition>
    <p:fade/>
  </p:transition>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28775"/>
            <a:ext cx="915236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428340054"/>
      </p:ext>
    </p:extLst>
  </p:cSld>
  <p:clrMapOvr>
    <a:masterClrMapping/>
  </p:clrMapOvr>
  <p:transition>
    <p:fade/>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7200"/>
            <a:ext cx="9277349" cy="4759584"/>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809964375"/>
      </p:ext>
    </p:extLst>
  </p:cSld>
  <p:clrMapOvr>
    <a:masterClrMapping/>
  </p:clrMapOvr>
  <p:transition>
    <p:fade/>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bg-BG" sz="650" noProof="0" dirty="0" smtClean="0">
                <a:solidFill>
                  <a:schemeClr val="bg1"/>
                </a:solidFill>
              </a:rPr>
              <a:t>Правила за трансферно ценообразуване</a:t>
            </a:r>
            <a:r>
              <a:rPr lang="en-US" sz="650" noProof="0" dirty="0" smtClean="0">
                <a:solidFill>
                  <a:schemeClr val="bg1"/>
                </a:solidFill>
              </a:rPr>
              <a:t>]</a:t>
            </a:r>
            <a:endParaRPr lang="en-US" sz="650" noProof="0" dirty="0">
              <a:solidFill>
                <a:schemeClr val="bg1"/>
              </a:solidFill>
            </a:endParaRPr>
          </a:p>
        </p:txBody>
      </p:sp>
      <p:sp>
        <p:nvSpPr>
          <p:cNvPr id="11" name="TextBox 10"/>
          <p:cNvSpPr txBox="1"/>
          <p:nvPr userDrawn="1"/>
        </p:nvSpPr>
        <p:spPr>
          <a:xfrm>
            <a:off x="501651" y="6477001"/>
            <a:ext cx="5355167" cy="100027"/>
          </a:xfrm>
          <a:prstGeom prst="rect">
            <a:avLst/>
          </a:prstGeom>
          <a:noFill/>
        </p:spPr>
        <p:txBody>
          <a:bodyPr wrap="square" lIns="0" tIns="0" rIns="0" bIns="0" rtlCol="0">
            <a:spAutoFit/>
          </a:bodyPr>
          <a:lstStyle/>
          <a:p>
            <a:pPr marL="0" indent="0">
              <a:spcBef>
                <a:spcPts val="600"/>
              </a:spcBef>
              <a:buSzPct val="100000"/>
              <a:buFont typeface="Arial"/>
              <a:buNone/>
            </a:pPr>
            <a:r>
              <a:rPr lang="bg-BG" sz="650" noProof="0" dirty="0" smtClean="0">
                <a:solidFill>
                  <a:schemeClr val="bg1"/>
                </a:solidFill>
              </a:rPr>
              <a:t>© 2016 Делойт България </a:t>
            </a:r>
            <a:endParaRPr lang="en-US" sz="650" noProof="0" dirty="0">
              <a:solidFill>
                <a:schemeClr val="bg1"/>
              </a:solidFill>
            </a:endParaRP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1018515134"/>
      </p:ext>
    </p:extLst>
  </p:cSld>
  <p:clrMapOvr>
    <a:masterClrMapping/>
  </p:clrMapOvr>
  <p:transition>
    <p:fade/>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0" name="TextBox 9"/>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1" name="TextBox 10"/>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2" name="TextBox 11"/>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659384235"/>
      </p:ext>
    </p:extLst>
  </p:cSld>
  <p:clrMapOvr>
    <a:masterClrMapping/>
  </p:clrMapOvr>
  <p:transition>
    <p:fade/>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 xmlns:p14="http://schemas.microsoft.com/office/powerpoint/2010/main" val="55092783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 xmlns:p14="http://schemas.microsoft.com/office/powerpoint/2010/main" val="1041362546"/>
      </p:ext>
    </p:extLst>
  </p:cSld>
  <p:clrMapOvr>
    <a:masterClrMapping/>
  </p:clrMapOvr>
  <p:transition>
    <p:fade/>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378218437"/>
      </p:ext>
    </p:extLst>
  </p:cSld>
  <p:clrMapOvr>
    <a:masterClrMapping/>
  </p:clrMapOvr>
  <p:transition>
    <p:fade/>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noProof="0" smtClean="0"/>
              <a:t>Click to edit Master title style</a:t>
            </a:r>
            <a:endParaRPr lang="en-US" noProof="0"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188970301"/>
      </p:ext>
    </p:extLst>
  </p:cSld>
  <p:clrMapOvr>
    <a:masterClrMapping/>
  </p:clrMapOvr>
  <p:transition>
    <p:fade/>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665289"/>
            <a:ext cx="11165416" cy="471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037008758"/>
      </p:ext>
    </p:extLst>
  </p:cSld>
  <p:clrMapOvr>
    <a:masterClrMapping/>
  </p:clrMapOvr>
  <p:transition>
    <p:fade/>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3341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36741370"/>
      </p:ext>
    </p:extLst>
  </p:cSld>
  <p:clrMapOvr>
    <a:masterClrMapping/>
  </p:clrMapOvr>
  <p:transition>
    <p:fade/>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2" y="1665289"/>
            <a:ext cx="11188699" cy="392112"/>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501651" y="6121014"/>
            <a:ext cx="11188700"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3418324795"/>
      </p:ext>
    </p:extLst>
  </p:cSld>
  <p:clrMapOvr>
    <a:masterClrMapping/>
  </p:clrMapOvr>
  <p:transition>
    <p:fade/>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6"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Click to edit Master text styles</a:t>
            </a:r>
          </a:p>
        </p:txBody>
      </p:sp>
      <p:sp>
        <p:nvSpPr>
          <p:cNvPr id="12" name="Text Placeholder 7"/>
          <p:cNvSpPr>
            <a:spLocks noGrp="1"/>
          </p:cNvSpPr>
          <p:nvPr>
            <p:ph type="body" sz="quarter" idx="23"/>
          </p:nvPr>
        </p:nvSpPr>
        <p:spPr>
          <a:xfrm>
            <a:off x="501649" y="6121014"/>
            <a:ext cx="11165419" cy="260737"/>
          </a:xfrm>
        </p:spPr>
        <p:txBody>
          <a:bodyPr>
            <a:no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4214083072"/>
      </p:ext>
    </p:extLst>
  </p:cSld>
  <p:clrMapOvr>
    <a:masterClrMapping/>
  </p:clrMapOvr>
  <p:transition>
    <p:fade/>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2449913658"/>
      </p:ext>
    </p:extLst>
  </p:cSld>
  <p:clrMapOvr>
    <a:masterClrMapping/>
  </p:clrMapOvr>
  <p:transition>
    <p:fade/>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hasCustomPrompt="1"/>
          </p:nvPr>
        </p:nvSpPr>
        <p:spPr>
          <a:xfrm>
            <a:off x="501650"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3678269689"/>
      </p:ext>
    </p:extLst>
  </p:cSld>
  <p:clrMapOvr>
    <a:masterClrMapping/>
  </p:clrMapOvr>
  <p:transition>
    <p:fade/>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900"/>
            </a:lvl1pPr>
          </a:lstStyle>
          <a:p>
            <a:pPr lvl="0"/>
            <a:r>
              <a:rPr lang="en-US" noProof="0" smtClean="0"/>
              <a:t>Click to edit Master text styles</a:t>
            </a:r>
          </a:p>
        </p:txBody>
      </p:sp>
    </p:spTree>
    <p:extLst>
      <p:ext uri="{BB962C8B-B14F-4D97-AF65-F5344CB8AC3E}">
        <p14:creationId xmlns="" xmlns:p14="http://schemas.microsoft.com/office/powerpoint/2010/main" val="1714443374"/>
      </p:ext>
    </p:extLst>
  </p:cSld>
  <p:clrMapOvr>
    <a:masterClrMapping/>
  </p:clrMapOvr>
  <p:transition>
    <p:fade/>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3"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Click to edit Master text styles</a:t>
            </a:r>
          </a:p>
        </p:txBody>
      </p:sp>
    </p:spTree>
    <p:extLst>
      <p:ext uri="{BB962C8B-B14F-4D97-AF65-F5344CB8AC3E}">
        <p14:creationId xmlns="" xmlns:p14="http://schemas.microsoft.com/office/powerpoint/2010/main" val="1930865127"/>
      </p:ext>
    </p:extLst>
  </p:cSld>
  <p:clrMapOvr>
    <a:masterClrMapping/>
  </p:clrMapOvr>
  <p:transition>
    <p:fade/>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614241051"/>
      </p:ext>
    </p:extLst>
  </p:cSld>
  <p:clrMapOvr>
    <a:masterClrMapping/>
  </p:clrMapOvr>
  <p:transition>
    <p:fade/>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3341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Autofit/>
          </a:bodyPr>
          <a:lstStyle>
            <a:lvl1pPr>
              <a:tabLst>
                <a:tab pos="5029200" algn="r"/>
              </a:tabLst>
              <a:defRPr sz="24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2083657043"/>
      </p:ext>
    </p:extLst>
  </p:cSld>
  <p:clrMapOvr>
    <a:masterClrMapping/>
  </p:clrMapOvr>
  <p:transition>
    <p:fade/>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3731753620"/>
      </p:ext>
    </p:extLst>
  </p:cSld>
  <p:clrMapOvr>
    <a:masterClrMapping/>
  </p:clrMapOvr>
  <p:transition>
    <p:fade/>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69174132"/>
      </p:ext>
    </p:extLst>
  </p:cSld>
  <p:clrMapOvr>
    <a:masterClrMapping/>
  </p:clrMapOvr>
  <p:transition>
    <p:fade/>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829438669"/>
      </p:ext>
    </p:extLst>
  </p:cSld>
  <p:clrMapOvr>
    <a:masterClrMapping/>
  </p:clrMapOvr>
  <p:transition>
    <p:fade/>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Tree>
    <p:extLst>
      <p:ext uri="{BB962C8B-B14F-4D97-AF65-F5344CB8AC3E}">
        <p14:creationId xmlns="" xmlns:p14="http://schemas.microsoft.com/office/powerpoint/2010/main" val="703917112"/>
      </p:ext>
    </p:extLst>
  </p:cSld>
  <p:clrMapOvr>
    <a:masterClrMapping/>
  </p:clrMapOvr>
  <p:transition>
    <p:fade/>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440515483"/>
      </p:ext>
    </p:extLst>
  </p:cSld>
  <p:clrMapOvr>
    <a:masterClrMapping/>
  </p:clrMapOvr>
  <p:transition>
    <p:fade/>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 xmlns:p14="http://schemas.microsoft.com/office/powerpoint/2010/main" val="2134612498"/>
      </p:ext>
    </p:extLst>
  </p:cSld>
  <p:clrMapOvr>
    <a:masterClrMapping/>
  </p:clrMapOvr>
  <p:transition>
    <p:fade/>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45270297"/>
      </p:ext>
    </p:extLst>
  </p:cSld>
  <p:clrMapOvr>
    <a:masterClrMapping/>
  </p:clrMapOvr>
  <p:transition>
    <p:fade/>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Tree>
    <p:extLst>
      <p:ext uri="{BB962C8B-B14F-4D97-AF65-F5344CB8AC3E}">
        <p14:creationId xmlns="" xmlns:p14="http://schemas.microsoft.com/office/powerpoint/2010/main" val="1654636077"/>
      </p:ext>
    </p:extLst>
  </p:cSld>
  <p:clrMapOvr>
    <a:masterClrMapping/>
  </p:clrMapOvr>
  <p:transition>
    <p:fade/>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1650" y="317500"/>
            <a:ext cx="11188701" cy="370193"/>
          </a:xfrm>
        </p:spPr>
        <p:txBody>
          <a:bodyPr/>
          <a:lstStyle>
            <a:lvl1pPr>
              <a:defRPr>
                <a:solidFill>
                  <a:schemeClr val="bg1"/>
                </a:solidFill>
              </a:defRPr>
            </a:lvl1p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00752"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9584"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5168"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400" indent="-176400">
              <a:spcAft>
                <a:spcPts val="1000"/>
              </a:spcAft>
              <a:buFont typeface="Arial" panose="020B0604020202020204" pitchFamily="34" charset="0"/>
              <a:buChar char="•"/>
              <a:defRPr>
                <a:solidFill>
                  <a:schemeClr val="bg1"/>
                </a:solidFill>
              </a:defRPr>
            </a:lvl4pPr>
            <a:lvl5pPr marL="356400" indent="-176400">
              <a:spcAft>
                <a:spcPts val="1000"/>
              </a:spcAft>
              <a:defRPr baseline="0">
                <a:solidFill>
                  <a:schemeClr val="bg1"/>
                </a:solidFill>
              </a:defRPr>
            </a:lvl5pPr>
            <a:lvl6pPr marL="356400" indent="-176400">
              <a:spcAft>
                <a:spcPts val="1000"/>
              </a:spcAft>
              <a:buFont typeface="Verdana" panose="020B0604030504040204" pitchFamily="34" charset="0"/>
              <a:buChar char="−"/>
              <a:defRPr>
                <a:solidFill>
                  <a:schemeClr val="bg1"/>
                </a:solidFill>
              </a:defRPr>
            </a:lvl6pPr>
            <a:lvl7pPr marL="356400" indent="-176400">
              <a:spcAft>
                <a:spcPts val="1000"/>
              </a:spcAft>
              <a:defRPr>
                <a:solidFill>
                  <a:schemeClr val="bg1"/>
                </a:solidFill>
              </a:defRPr>
            </a:lvl7pPr>
            <a:lvl8pPr marL="356400" indent="-176400">
              <a:spcAft>
                <a:spcPts val="1000"/>
              </a:spcAft>
              <a:defRPr>
                <a:solidFill>
                  <a:schemeClr val="bg1"/>
                </a:solidFill>
              </a:defRPr>
            </a:lvl8pPr>
            <a:lvl9pPr marL="356400" indent="-176400">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87695"/>
            <a:ext cx="11188701"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1" y="6477000"/>
            <a:ext cx="5355167" cy="201260"/>
          </a:xfrm>
          <a:prstGeom prst="rect">
            <a:avLst/>
          </a:prstGeom>
          <a:noFill/>
        </p:spPr>
        <p:txBody>
          <a:bodyPr wrap="square" lIns="0" tIns="0" rIns="0" bIns="0" rtlCol="0">
            <a:spAutoFit/>
          </a:bodyPr>
          <a:lstStyle/>
          <a:p>
            <a:pPr marL="0" indent="0">
              <a:spcBef>
                <a:spcPts val="6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7"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dirty="0">
              <a:solidFill>
                <a:schemeClr val="bg1"/>
              </a:solidFill>
            </a:endParaRPr>
          </a:p>
        </p:txBody>
      </p:sp>
    </p:spTree>
    <p:extLst>
      <p:ext uri="{BB962C8B-B14F-4D97-AF65-F5344CB8AC3E}">
        <p14:creationId xmlns="" xmlns:p14="http://schemas.microsoft.com/office/powerpoint/2010/main" val="3759402669"/>
      </p:ext>
    </p:extLst>
  </p:cSld>
  <p:clrMapOvr>
    <a:masterClrMapping/>
  </p:clrMapOvr>
  <p:transition>
    <p:fade/>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hasCustomPrompt="1"/>
          </p:nvPr>
        </p:nvSpPr>
        <p:spPr>
          <a:xfrm>
            <a:off x="501650" y="317500"/>
            <a:ext cx="11188700" cy="334101"/>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890128824"/>
      </p:ext>
    </p:extLst>
  </p:cSld>
  <p:clrMapOvr>
    <a:masterClrMapping/>
  </p:clrMapOvr>
  <p:transition>
    <p:fade/>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1545094960"/>
      </p:ext>
    </p:extLst>
  </p:cSld>
  <p:clrMapOvr>
    <a:masterClrMapping/>
  </p:clrMapOvr>
  <p:transition>
    <p:fade/>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074532019"/>
      </p:ext>
    </p:extLst>
  </p:cSld>
  <p:clrMapOvr>
    <a:masterClrMapping/>
  </p:clrMapOvr>
  <p:transition>
    <p:fade/>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noProof="0" smtClean="0"/>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US" sz="900" noProof="0" dirty="0"/>
              <a:t>Insert sponsorship mark here</a:t>
            </a:r>
            <a:endParaRPr lang="en-US" noProof="0"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noProof="0" smtClean="0"/>
              <a:t>Click to edit Master text styles</a:t>
            </a:r>
          </a:p>
        </p:txBody>
      </p:sp>
      <p:grpSp>
        <p:nvGrpSpPr>
          <p:cNvPr id="9" name="Group 8"/>
          <p:cNvGrpSpPr/>
          <p:nvPr userDrawn="1"/>
        </p:nvGrpSpPr>
        <p:grpSpPr>
          <a:xfrm>
            <a:off x="503988" y="378000"/>
            <a:ext cx="216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 xmlns:p14="http://schemas.microsoft.com/office/powerpoint/2010/main" val="616903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9" Type="http://schemas.openxmlformats.org/officeDocument/2006/relationships/slideLayout" Target="../slideLayouts/slideLayout80.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34" Type="http://schemas.openxmlformats.org/officeDocument/2006/relationships/slideLayout" Target="../slideLayouts/slideLayout75.xml"/><Relationship Id="rId42" Type="http://schemas.openxmlformats.org/officeDocument/2006/relationships/theme" Target="../theme/theme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38" Type="http://schemas.openxmlformats.org/officeDocument/2006/relationships/slideLayout" Target="../slideLayouts/slideLayout79.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slideLayout" Target="../slideLayouts/slideLayout70.xml"/><Relationship Id="rId41" Type="http://schemas.openxmlformats.org/officeDocument/2006/relationships/slideLayout" Target="../slideLayouts/slideLayout82.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32" Type="http://schemas.openxmlformats.org/officeDocument/2006/relationships/slideLayout" Target="../slideLayouts/slideLayout73.xml"/><Relationship Id="rId37" Type="http://schemas.openxmlformats.org/officeDocument/2006/relationships/slideLayout" Target="../slideLayouts/slideLayout78.xml"/><Relationship Id="rId40" Type="http://schemas.openxmlformats.org/officeDocument/2006/relationships/slideLayout" Target="../slideLayouts/slideLayout81.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slideLayout" Target="../slideLayouts/slideLayout77.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31" Type="http://schemas.openxmlformats.org/officeDocument/2006/relationships/slideLayout" Target="../slideLayouts/slideLayout72.xml"/><Relationship Id="rId44" Type="http://schemas.openxmlformats.org/officeDocument/2006/relationships/oleObject" Target="../embeddings/oleObject2.bin"/><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 Id="rId35" Type="http://schemas.openxmlformats.org/officeDocument/2006/relationships/slideLayout" Target="../slideLayouts/slideLayout76.xml"/><Relationship Id="rId43" Type="http://schemas.openxmlformats.org/officeDocument/2006/relationships/vmlDrawing" Target="../drawings/vmlDrawing2.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9" Type="http://schemas.openxmlformats.org/officeDocument/2006/relationships/slideLayout" Target="../slideLayouts/slideLayout121.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42" Type="http://schemas.openxmlformats.org/officeDocument/2006/relationships/vmlDrawing" Target="../drawings/vmlDrawing3.v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slideLayout" Target="../slideLayouts/slideLayout120.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41" Type="http://schemas.openxmlformats.org/officeDocument/2006/relationships/theme" Target="../theme/theme3.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40" Type="http://schemas.openxmlformats.org/officeDocument/2006/relationships/slideLayout" Target="../slideLayouts/slideLayout122.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43"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9" Type="http://schemas.openxmlformats.org/officeDocument/2006/relationships/slideLayout" Target="../slideLayouts/slideLayout161.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34" Type="http://schemas.openxmlformats.org/officeDocument/2006/relationships/slideLayout" Target="../slideLayouts/slideLayout156.xml"/><Relationship Id="rId42" Type="http://schemas.openxmlformats.org/officeDocument/2006/relationships/theme" Target="../theme/theme4.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slideLayout" Target="../slideLayouts/slideLayout155.xml"/><Relationship Id="rId38" Type="http://schemas.openxmlformats.org/officeDocument/2006/relationships/slideLayout" Target="../slideLayouts/slideLayout160.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41" Type="http://schemas.openxmlformats.org/officeDocument/2006/relationships/slideLayout" Target="../slideLayouts/slideLayout163.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37" Type="http://schemas.openxmlformats.org/officeDocument/2006/relationships/slideLayout" Target="../slideLayouts/slideLayout159.xml"/><Relationship Id="rId40" Type="http://schemas.openxmlformats.org/officeDocument/2006/relationships/slideLayout" Target="../slideLayouts/slideLayout162.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36" Type="http://schemas.openxmlformats.org/officeDocument/2006/relationships/slideLayout" Target="../slideLayouts/slideLayout158.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4" Type="http://schemas.openxmlformats.org/officeDocument/2006/relationships/oleObject" Target="../embeddings/oleObject4.bin"/><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35" Type="http://schemas.openxmlformats.org/officeDocument/2006/relationships/slideLayout" Target="../slideLayouts/slideLayout157.xml"/><Relationship Id="rId43" Type="http://schemas.openxmlformats.org/officeDocument/2006/relationships/vmlDrawing" Target="../drawings/vmlDrawing4.v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9" Type="http://schemas.openxmlformats.org/officeDocument/2006/relationships/slideLayout" Target="../slideLayouts/slideLayout202.xml"/><Relationship Id="rId3" Type="http://schemas.openxmlformats.org/officeDocument/2006/relationships/slideLayout" Target="../slideLayouts/slideLayout166.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42" Type="http://schemas.openxmlformats.org/officeDocument/2006/relationships/slideLayout" Target="../slideLayouts/slideLayout205.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38" Type="http://schemas.openxmlformats.org/officeDocument/2006/relationships/slideLayout" Target="../slideLayouts/slideLayout201.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slideLayout" Target="../slideLayouts/slideLayout183.xml"/><Relationship Id="rId29" Type="http://schemas.openxmlformats.org/officeDocument/2006/relationships/slideLayout" Target="../slideLayouts/slideLayout192.xml"/><Relationship Id="rId41" Type="http://schemas.openxmlformats.org/officeDocument/2006/relationships/slideLayout" Target="../slideLayouts/slideLayout204.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37" Type="http://schemas.openxmlformats.org/officeDocument/2006/relationships/slideLayout" Target="../slideLayouts/slideLayout200.xml"/><Relationship Id="rId40" Type="http://schemas.openxmlformats.org/officeDocument/2006/relationships/slideLayout" Target="../slideLayouts/slideLayout203.xml"/><Relationship Id="rId45" Type="http://schemas.openxmlformats.org/officeDocument/2006/relationships/oleObject" Target="../embeddings/oleObject5.bin"/><Relationship Id="rId5" Type="http://schemas.openxmlformats.org/officeDocument/2006/relationships/slideLayout" Target="../slideLayouts/slideLayout168.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slideLayout" Target="../slideLayouts/slideLayout199.xml"/><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31" Type="http://schemas.openxmlformats.org/officeDocument/2006/relationships/slideLayout" Target="../slideLayouts/slideLayout194.xml"/><Relationship Id="rId44" Type="http://schemas.openxmlformats.org/officeDocument/2006/relationships/vmlDrawing" Target="../drawings/vmlDrawing5.v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slideLayout" Target="../slideLayouts/slideLayout198.xml"/><Relationship Id="rId43"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18" Type="http://schemas.openxmlformats.org/officeDocument/2006/relationships/slideLayout" Target="../slideLayouts/slideLayout223.xml"/><Relationship Id="rId26" Type="http://schemas.openxmlformats.org/officeDocument/2006/relationships/slideLayout" Target="../slideLayouts/slideLayout231.xml"/><Relationship Id="rId39" Type="http://schemas.openxmlformats.org/officeDocument/2006/relationships/slideLayout" Target="../slideLayouts/slideLayout244.xml"/><Relationship Id="rId3" Type="http://schemas.openxmlformats.org/officeDocument/2006/relationships/slideLayout" Target="../slideLayouts/slideLayout208.xml"/><Relationship Id="rId21" Type="http://schemas.openxmlformats.org/officeDocument/2006/relationships/slideLayout" Target="../slideLayouts/slideLayout226.xml"/><Relationship Id="rId34" Type="http://schemas.openxmlformats.org/officeDocument/2006/relationships/slideLayout" Target="../slideLayouts/slideLayout239.xml"/><Relationship Id="rId42" Type="http://schemas.openxmlformats.org/officeDocument/2006/relationships/theme" Target="../theme/theme6.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17" Type="http://schemas.openxmlformats.org/officeDocument/2006/relationships/slideLayout" Target="../slideLayouts/slideLayout222.xml"/><Relationship Id="rId25" Type="http://schemas.openxmlformats.org/officeDocument/2006/relationships/slideLayout" Target="../slideLayouts/slideLayout230.xml"/><Relationship Id="rId33" Type="http://schemas.openxmlformats.org/officeDocument/2006/relationships/slideLayout" Target="../slideLayouts/slideLayout238.xml"/><Relationship Id="rId38" Type="http://schemas.openxmlformats.org/officeDocument/2006/relationships/slideLayout" Target="../slideLayouts/slideLayout243.xml"/><Relationship Id="rId2" Type="http://schemas.openxmlformats.org/officeDocument/2006/relationships/slideLayout" Target="../slideLayouts/slideLayout207.xml"/><Relationship Id="rId16" Type="http://schemas.openxmlformats.org/officeDocument/2006/relationships/slideLayout" Target="../slideLayouts/slideLayout221.xml"/><Relationship Id="rId20" Type="http://schemas.openxmlformats.org/officeDocument/2006/relationships/slideLayout" Target="../slideLayouts/slideLayout225.xml"/><Relationship Id="rId29" Type="http://schemas.openxmlformats.org/officeDocument/2006/relationships/slideLayout" Target="../slideLayouts/slideLayout234.xml"/><Relationship Id="rId41" Type="http://schemas.openxmlformats.org/officeDocument/2006/relationships/slideLayout" Target="../slideLayouts/slideLayout246.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24" Type="http://schemas.openxmlformats.org/officeDocument/2006/relationships/slideLayout" Target="../slideLayouts/slideLayout229.xml"/><Relationship Id="rId32" Type="http://schemas.openxmlformats.org/officeDocument/2006/relationships/slideLayout" Target="../slideLayouts/slideLayout237.xml"/><Relationship Id="rId37" Type="http://schemas.openxmlformats.org/officeDocument/2006/relationships/slideLayout" Target="../slideLayouts/slideLayout242.xml"/><Relationship Id="rId40" Type="http://schemas.openxmlformats.org/officeDocument/2006/relationships/slideLayout" Target="../slideLayouts/slideLayout245.xml"/><Relationship Id="rId5" Type="http://schemas.openxmlformats.org/officeDocument/2006/relationships/slideLayout" Target="../slideLayouts/slideLayout210.xml"/><Relationship Id="rId15" Type="http://schemas.openxmlformats.org/officeDocument/2006/relationships/slideLayout" Target="../slideLayouts/slideLayout220.xml"/><Relationship Id="rId23" Type="http://schemas.openxmlformats.org/officeDocument/2006/relationships/slideLayout" Target="../slideLayouts/slideLayout228.xml"/><Relationship Id="rId28" Type="http://schemas.openxmlformats.org/officeDocument/2006/relationships/slideLayout" Target="../slideLayouts/slideLayout233.xml"/><Relationship Id="rId36" Type="http://schemas.openxmlformats.org/officeDocument/2006/relationships/slideLayout" Target="../slideLayouts/slideLayout241.xml"/><Relationship Id="rId10" Type="http://schemas.openxmlformats.org/officeDocument/2006/relationships/slideLayout" Target="../slideLayouts/slideLayout215.xml"/><Relationship Id="rId19" Type="http://schemas.openxmlformats.org/officeDocument/2006/relationships/slideLayout" Target="../slideLayouts/slideLayout224.xml"/><Relationship Id="rId31" Type="http://schemas.openxmlformats.org/officeDocument/2006/relationships/slideLayout" Target="../slideLayouts/slideLayout236.xml"/><Relationship Id="rId44" Type="http://schemas.openxmlformats.org/officeDocument/2006/relationships/oleObject" Target="../embeddings/oleObject6.bin"/><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slideLayout" Target="../slideLayouts/slideLayout219.xml"/><Relationship Id="rId22" Type="http://schemas.openxmlformats.org/officeDocument/2006/relationships/slideLayout" Target="../slideLayouts/slideLayout227.xml"/><Relationship Id="rId27" Type="http://schemas.openxmlformats.org/officeDocument/2006/relationships/slideLayout" Target="../slideLayouts/slideLayout232.xml"/><Relationship Id="rId30" Type="http://schemas.openxmlformats.org/officeDocument/2006/relationships/slideLayout" Target="../slideLayouts/slideLayout235.xml"/><Relationship Id="rId35" Type="http://schemas.openxmlformats.org/officeDocument/2006/relationships/slideLayout" Target="../slideLayouts/slideLayout240.xml"/><Relationship Id="rId43" Type="http://schemas.openxmlformats.org/officeDocument/2006/relationships/vmlDrawing" Target="../drawings/vmlDrawing6.v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59.xml"/><Relationship Id="rId18" Type="http://schemas.openxmlformats.org/officeDocument/2006/relationships/slideLayout" Target="../slideLayouts/slideLayout264.xml"/><Relationship Id="rId26" Type="http://schemas.openxmlformats.org/officeDocument/2006/relationships/slideLayout" Target="../slideLayouts/slideLayout272.xml"/><Relationship Id="rId39" Type="http://schemas.openxmlformats.org/officeDocument/2006/relationships/slideLayout" Target="../slideLayouts/slideLayout285.xml"/><Relationship Id="rId21" Type="http://schemas.openxmlformats.org/officeDocument/2006/relationships/slideLayout" Target="../slideLayouts/slideLayout267.xml"/><Relationship Id="rId34" Type="http://schemas.openxmlformats.org/officeDocument/2006/relationships/slideLayout" Target="../slideLayouts/slideLayout280.xml"/><Relationship Id="rId42" Type="http://schemas.openxmlformats.org/officeDocument/2006/relationships/slideLayout" Target="../slideLayouts/slideLayout288.xml"/><Relationship Id="rId47" Type="http://schemas.openxmlformats.org/officeDocument/2006/relationships/slideLayout" Target="../slideLayouts/slideLayout293.xml"/><Relationship Id="rId50" Type="http://schemas.openxmlformats.org/officeDocument/2006/relationships/slideLayout" Target="../slideLayouts/slideLayout296.xml"/><Relationship Id="rId55" Type="http://schemas.openxmlformats.org/officeDocument/2006/relationships/slideLayout" Target="../slideLayouts/slideLayout301.xml"/><Relationship Id="rId63" Type="http://schemas.openxmlformats.org/officeDocument/2006/relationships/slideLayout" Target="../slideLayouts/slideLayout309.xml"/><Relationship Id="rId68" Type="http://schemas.openxmlformats.org/officeDocument/2006/relationships/slideLayout" Target="../slideLayouts/slideLayout314.xml"/><Relationship Id="rId76" Type="http://schemas.openxmlformats.org/officeDocument/2006/relationships/slideLayout" Target="../slideLayouts/slideLayout322.xml"/><Relationship Id="rId84" Type="http://schemas.openxmlformats.org/officeDocument/2006/relationships/slideLayout" Target="../slideLayouts/slideLayout330.xml"/><Relationship Id="rId7" Type="http://schemas.openxmlformats.org/officeDocument/2006/relationships/slideLayout" Target="../slideLayouts/slideLayout253.xml"/><Relationship Id="rId71" Type="http://schemas.openxmlformats.org/officeDocument/2006/relationships/slideLayout" Target="../slideLayouts/slideLayout317.xml"/><Relationship Id="rId2" Type="http://schemas.openxmlformats.org/officeDocument/2006/relationships/slideLayout" Target="../slideLayouts/slideLayout248.xml"/><Relationship Id="rId16" Type="http://schemas.openxmlformats.org/officeDocument/2006/relationships/slideLayout" Target="../slideLayouts/slideLayout262.xml"/><Relationship Id="rId29" Type="http://schemas.openxmlformats.org/officeDocument/2006/relationships/slideLayout" Target="../slideLayouts/slideLayout275.xml"/><Relationship Id="rId11" Type="http://schemas.openxmlformats.org/officeDocument/2006/relationships/slideLayout" Target="../slideLayouts/slideLayout257.xml"/><Relationship Id="rId24" Type="http://schemas.openxmlformats.org/officeDocument/2006/relationships/slideLayout" Target="../slideLayouts/slideLayout270.xml"/><Relationship Id="rId32" Type="http://schemas.openxmlformats.org/officeDocument/2006/relationships/slideLayout" Target="../slideLayouts/slideLayout278.xml"/><Relationship Id="rId37" Type="http://schemas.openxmlformats.org/officeDocument/2006/relationships/slideLayout" Target="../slideLayouts/slideLayout283.xml"/><Relationship Id="rId40" Type="http://schemas.openxmlformats.org/officeDocument/2006/relationships/slideLayout" Target="../slideLayouts/slideLayout286.xml"/><Relationship Id="rId45" Type="http://schemas.openxmlformats.org/officeDocument/2006/relationships/slideLayout" Target="../slideLayouts/slideLayout291.xml"/><Relationship Id="rId53" Type="http://schemas.openxmlformats.org/officeDocument/2006/relationships/slideLayout" Target="../slideLayouts/slideLayout299.xml"/><Relationship Id="rId58" Type="http://schemas.openxmlformats.org/officeDocument/2006/relationships/slideLayout" Target="../slideLayouts/slideLayout304.xml"/><Relationship Id="rId66" Type="http://schemas.openxmlformats.org/officeDocument/2006/relationships/slideLayout" Target="../slideLayouts/slideLayout312.xml"/><Relationship Id="rId74" Type="http://schemas.openxmlformats.org/officeDocument/2006/relationships/slideLayout" Target="../slideLayouts/slideLayout320.xml"/><Relationship Id="rId79" Type="http://schemas.openxmlformats.org/officeDocument/2006/relationships/slideLayout" Target="../slideLayouts/slideLayout325.xml"/><Relationship Id="rId87" Type="http://schemas.openxmlformats.org/officeDocument/2006/relationships/oleObject" Target="../embeddings/oleObject7.bin"/><Relationship Id="rId5" Type="http://schemas.openxmlformats.org/officeDocument/2006/relationships/slideLayout" Target="../slideLayouts/slideLayout251.xml"/><Relationship Id="rId61" Type="http://schemas.openxmlformats.org/officeDocument/2006/relationships/slideLayout" Target="../slideLayouts/slideLayout307.xml"/><Relationship Id="rId82" Type="http://schemas.openxmlformats.org/officeDocument/2006/relationships/slideLayout" Target="../slideLayouts/slideLayout328.xml"/><Relationship Id="rId19" Type="http://schemas.openxmlformats.org/officeDocument/2006/relationships/slideLayout" Target="../slideLayouts/slideLayout265.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slideLayout" Target="../slideLayouts/slideLayout260.xml"/><Relationship Id="rId22" Type="http://schemas.openxmlformats.org/officeDocument/2006/relationships/slideLayout" Target="../slideLayouts/slideLayout268.xml"/><Relationship Id="rId27" Type="http://schemas.openxmlformats.org/officeDocument/2006/relationships/slideLayout" Target="../slideLayouts/slideLayout273.xml"/><Relationship Id="rId30" Type="http://schemas.openxmlformats.org/officeDocument/2006/relationships/slideLayout" Target="../slideLayouts/slideLayout276.xml"/><Relationship Id="rId35" Type="http://schemas.openxmlformats.org/officeDocument/2006/relationships/slideLayout" Target="../slideLayouts/slideLayout281.xml"/><Relationship Id="rId43" Type="http://schemas.openxmlformats.org/officeDocument/2006/relationships/slideLayout" Target="../slideLayouts/slideLayout289.xml"/><Relationship Id="rId48" Type="http://schemas.openxmlformats.org/officeDocument/2006/relationships/slideLayout" Target="../slideLayouts/slideLayout294.xml"/><Relationship Id="rId56" Type="http://schemas.openxmlformats.org/officeDocument/2006/relationships/slideLayout" Target="../slideLayouts/slideLayout302.xml"/><Relationship Id="rId64" Type="http://schemas.openxmlformats.org/officeDocument/2006/relationships/slideLayout" Target="../slideLayouts/slideLayout310.xml"/><Relationship Id="rId69" Type="http://schemas.openxmlformats.org/officeDocument/2006/relationships/slideLayout" Target="../slideLayouts/slideLayout315.xml"/><Relationship Id="rId77" Type="http://schemas.openxmlformats.org/officeDocument/2006/relationships/slideLayout" Target="../slideLayouts/slideLayout323.xml"/><Relationship Id="rId8" Type="http://schemas.openxmlformats.org/officeDocument/2006/relationships/slideLayout" Target="../slideLayouts/slideLayout254.xml"/><Relationship Id="rId51" Type="http://schemas.openxmlformats.org/officeDocument/2006/relationships/slideLayout" Target="../slideLayouts/slideLayout297.xml"/><Relationship Id="rId72" Type="http://schemas.openxmlformats.org/officeDocument/2006/relationships/slideLayout" Target="../slideLayouts/slideLayout318.xml"/><Relationship Id="rId80" Type="http://schemas.openxmlformats.org/officeDocument/2006/relationships/slideLayout" Target="../slideLayouts/slideLayout326.xml"/><Relationship Id="rId85" Type="http://schemas.openxmlformats.org/officeDocument/2006/relationships/theme" Target="../theme/theme7.xml"/><Relationship Id="rId3" Type="http://schemas.openxmlformats.org/officeDocument/2006/relationships/slideLayout" Target="../slideLayouts/slideLayout249.xml"/><Relationship Id="rId12" Type="http://schemas.openxmlformats.org/officeDocument/2006/relationships/slideLayout" Target="../slideLayouts/slideLayout258.xml"/><Relationship Id="rId17" Type="http://schemas.openxmlformats.org/officeDocument/2006/relationships/slideLayout" Target="../slideLayouts/slideLayout263.xml"/><Relationship Id="rId25" Type="http://schemas.openxmlformats.org/officeDocument/2006/relationships/slideLayout" Target="../slideLayouts/slideLayout271.xml"/><Relationship Id="rId33" Type="http://schemas.openxmlformats.org/officeDocument/2006/relationships/slideLayout" Target="../slideLayouts/slideLayout279.xml"/><Relationship Id="rId38" Type="http://schemas.openxmlformats.org/officeDocument/2006/relationships/slideLayout" Target="../slideLayouts/slideLayout284.xml"/><Relationship Id="rId46" Type="http://schemas.openxmlformats.org/officeDocument/2006/relationships/slideLayout" Target="../slideLayouts/slideLayout292.xml"/><Relationship Id="rId59" Type="http://schemas.openxmlformats.org/officeDocument/2006/relationships/slideLayout" Target="../slideLayouts/slideLayout305.xml"/><Relationship Id="rId67" Type="http://schemas.openxmlformats.org/officeDocument/2006/relationships/slideLayout" Target="../slideLayouts/slideLayout313.xml"/><Relationship Id="rId20" Type="http://schemas.openxmlformats.org/officeDocument/2006/relationships/slideLayout" Target="../slideLayouts/slideLayout266.xml"/><Relationship Id="rId41" Type="http://schemas.openxmlformats.org/officeDocument/2006/relationships/slideLayout" Target="../slideLayouts/slideLayout287.xml"/><Relationship Id="rId54" Type="http://schemas.openxmlformats.org/officeDocument/2006/relationships/slideLayout" Target="../slideLayouts/slideLayout300.xml"/><Relationship Id="rId62" Type="http://schemas.openxmlformats.org/officeDocument/2006/relationships/slideLayout" Target="../slideLayouts/slideLayout308.xml"/><Relationship Id="rId70" Type="http://schemas.openxmlformats.org/officeDocument/2006/relationships/slideLayout" Target="../slideLayouts/slideLayout316.xml"/><Relationship Id="rId75" Type="http://schemas.openxmlformats.org/officeDocument/2006/relationships/slideLayout" Target="../slideLayouts/slideLayout321.xml"/><Relationship Id="rId83" Type="http://schemas.openxmlformats.org/officeDocument/2006/relationships/slideLayout" Target="../slideLayouts/slideLayout329.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5" Type="http://schemas.openxmlformats.org/officeDocument/2006/relationships/slideLayout" Target="../slideLayouts/slideLayout261.xml"/><Relationship Id="rId23" Type="http://schemas.openxmlformats.org/officeDocument/2006/relationships/slideLayout" Target="../slideLayouts/slideLayout269.xml"/><Relationship Id="rId28" Type="http://schemas.openxmlformats.org/officeDocument/2006/relationships/slideLayout" Target="../slideLayouts/slideLayout274.xml"/><Relationship Id="rId36" Type="http://schemas.openxmlformats.org/officeDocument/2006/relationships/slideLayout" Target="../slideLayouts/slideLayout282.xml"/><Relationship Id="rId49" Type="http://schemas.openxmlformats.org/officeDocument/2006/relationships/slideLayout" Target="../slideLayouts/slideLayout295.xml"/><Relationship Id="rId57" Type="http://schemas.openxmlformats.org/officeDocument/2006/relationships/slideLayout" Target="../slideLayouts/slideLayout303.xml"/><Relationship Id="rId10" Type="http://schemas.openxmlformats.org/officeDocument/2006/relationships/slideLayout" Target="../slideLayouts/slideLayout256.xml"/><Relationship Id="rId31" Type="http://schemas.openxmlformats.org/officeDocument/2006/relationships/slideLayout" Target="../slideLayouts/slideLayout277.xml"/><Relationship Id="rId44" Type="http://schemas.openxmlformats.org/officeDocument/2006/relationships/slideLayout" Target="../slideLayouts/slideLayout290.xml"/><Relationship Id="rId52" Type="http://schemas.openxmlformats.org/officeDocument/2006/relationships/slideLayout" Target="../slideLayouts/slideLayout298.xml"/><Relationship Id="rId60" Type="http://schemas.openxmlformats.org/officeDocument/2006/relationships/slideLayout" Target="../slideLayouts/slideLayout306.xml"/><Relationship Id="rId65" Type="http://schemas.openxmlformats.org/officeDocument/2006/relationships/slideLayout" Target="../slideLayouts/slideLayout311.xml"/><Relationship Id="rId73" Type="http://schemas.openxmlformats.org/officeDocument/2006/relationships/slideLayout" Target="../slideLayouts/slideLayout319.xml"/><Relationship Id="rId78" Type="http://schemas.openxmlformats.org/officeDocument/2006/relationships/slideLayout" Target="../slideLayouts/slideLayout324.xml"/><Relationship Id="rId81" Type="http://schemas.openxmlformats.org/officeDocument/2006/relationships/slideLayout" Target="../slideLayouts/slideLayout327.xml"/><Relationship Id="rId86" Type="http://schemas.openxmlformats.org/officeDocument/2006/relationships/vmlDrawing" Target="../drawings/vmlDrawing7.v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38.xml"/><Relationship Id="rId13" Type="http://schemas.openxmlformats.org/officeDocument/2006/relationships/slideLayout" Target="../slideLayouts/slideLayout343.xml"/><Relationship Id="rId18" Type="http://schemas.openxmlformats.org/officeDocument/2006/relationships/slideLayout" Target="../slideLayouts/slideLayout348.xml"/><Relationship Id="rId26" Type="http://schemas.openxmlformats.org/officeDocument/2006/relationships/slideLayout" Target="../slideLayouts/slideLayout356.xml"/><Relationship Id="rId39" Type="http://schemas.openxmlformats.org/officeDocument/2006/relationships/slideLayout" Target="../slideLayouts/slideLayout369.xml"/><Relationship Id="rId3" Type="http://schemas.openxmlformats.org/officeDocument/2006/relationships/slideLayout" Target="../slideLayouts/slideLayout333.xml"/><Relationship Id="rId21" Type="http://schemas.openxmlformats.org/officeDocument/2006/relationships/slideLayout" Target="../slideLayouts/slideLayout351.xml"/><Relationship Id="rId34" Type="http://schemas.openxmlformats.org/officeDocument/2006/relationships/slideLayout" Target="../slideLayouts/slideLayout364.xml"/><Relationship Id="rId42" Type="http://schemas.openxmlformats.org/officeDocument/2006/relationships/slideLayout" Target="../slideLayouts/slideLayout372.xml"/><Relationship Id="rId7" Type="http://schemas.openxmlformats.org/officeDocument/2006/relationships/slideLayout" Target="../slideLayouts/slideLayout337.xml"/><Relationship Id="rId12" Type="http://schemas.openxmlformats.org/officeDocument/2006/relationships/slideLayout" Target="../slideLayouts/slideLayout342.xml"/><Relationship Id="rId17" Type="http://schemas.openxmlformats.org/officeDocument/2006/relationships/slideLayout" Target="../slideLayouts/slideLayout347.xml"/><Relationship Id="rId25" Type="http://schemas.openxmlformats.org/officeDocument/2006/relationships/slideLayout" Target="../slideLayouts/slideLayout355.xml"/><Relationship Id="rId33" Type="http://schemas.openxmlformats.org/officeDocument/2006/relationships/slideLayout" Target="../slideLayouts/slideLayout363.xml"/><Relationship Id="rId38" Type="http://schemas.openxmlformats.org/officeDocument/2006/relationships/slideLayout" Target="../slideLayouts/slideLayout368.xml"/><Relationship Id="rId2" Type="http://schemas.openxmlformats.org/officeDocument/2006/relationships/slideLayout" Target="../slideLayouts/slideLayout332.xml"/><Relationship Id="rId16" Type="http://schemas.openxmlformats.org/officeDocument/2006/relationships/slideLayout" Target="../slideLayouts/slideLayout346.xml"/><Relationship Id="rId20" Type="http://schemas.openxmlformats.org/officeDocument/2006/relationships/slideLayout" Target="../slideLayouts/slideLayout350.xml"/><Relationship Id="rId29" Type="http://schemas.openxmlformats.org/officeDocument/2006/relationships/slideLayout" Target="../slideLayouts/slideLayout359.xml"/><Relationship Id="rId41" Type="http://schemas.openxmlformats.org/officeDocument/2006/relationships/slideLayout" Target="../slideLayouts/slideLayout371.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24" Type="http://schemas.openxmlformats.org/officeDocument/2006/relationships/slideLayout" Target="../slideLayouts/slideLayout354.xml"/><Relationship Id="rId32" Type="http://schemas.openxmlformats.org/officeDocument/2006/relationships/slideLayout" Target="../slideLayouts/slideLayout362.xml"/><Relationship Id="rId37" Type="http://schemas.openxmlformats.org/officeDocument/2006/relationships/slideLayout" Target="../slideLayouts/slideLayout367.xml"/><Relationship Id="rId40" Type="http://schemas.openxmlformats.org/officeDocument/2006/relationships/slideLayout" Target="../slideLayouts/slideLayout370.xml"/><Relationship Id="rId45" Type="http://schemas.openxmlformats.org/officeDocument/2006/relationships/oleObject" Target="../embeddings/oleObject8.bin"/><Relationship Id="rId5" Type="http://schemas.openxmlformats.org/officeDocument/2006/relationships/slideLayout" Target="../slideLayouts/slideLayout335.xml"/><Relationship Id="rId15" Type="http://schemas.openxmlformats.org/officeDocument/2006/relationships/slideLayout" Target="../slideLayouts/slideLayout345.xml"/><Relationship Id="rId23" Type="http://schemas.openxmlformats.org/officeDocument/2006/relationships/slideLayout" Target="../slideLayouts/slideLayout353.xml"/><Relationship Id="rId28" Type="http://schemas.openxmlformats.org/officeDocument/2006/relationships/slideLayout" Target="../slideLayouts/slideLayout358.xml"/><Relationship Id="rId36" Type="http://schemas.openxmlformats.org/officeDocument/2006/relationships/slideLayout" Target="../slideLayouts/slideLayout366.xml"/><Relationship Id="rId10" Type="http://schemas.openxmlformats.org/officeDocument/2006/relationships/slideLayout" Target="../slideLayouts/slideLayout340.xml"/><Relationship Id="rId19" Type="http://schemas.openxmlformats.org/officeDocument/2006/relationships/slideLayout" Target="../slideLayouts/slideLayout349.xml"/><Relationship Id="rId31" Type="http://schemas.openxmlformats.org/officeDocument/2006/relationships/slideLayout" Target="../slideLayouts/slideLayout361.xml"/><Relationship Id="rId44" Type="http://schemas.openxmlformats.org/officeDocument/2006/relationships/vmlDrawing" Target="../drawings/vmlDrawing8.vml"/><Relationship Id="rId4" Type="http://schemas.openxmlformats.org/officeDocument/2006/relationships/slideLayout" Target="../slideLayouts/slideLayout334.xml"/><Relationship Id="rId9" Type="http://schemas.openxmlformats.org/officeDocument/2006/relationships/slideLayout" Target="../slideLayouts/slideLayout339.xml"/><Relationship Id="rId14" Type="http://schemas.openxmlformats.org/officeDocument/2006/relationships/slideLayout" Target="../slideLayouts/slideLayout344.xml"/><Relationship Id="rId22" Type="http://schemas.openxmlformats.org/officeDocument/2006/relationships/slideLayout" Target="../slideLayouts/slideLayout352.xml"/><Relationship Id="rId27" Type="http://schemas.openxmlformats.org/officeDocument/2006/relationships/slideLayout" Target="../slideLayouts/slideLayout357.xml"/><Relationship Id="rId30" Type="http://schemas.openxmlformats.org/officeDocument/2006/relationships/slideLayout" Target="../slideLayouts/slideLayout360.xml"/><Relationship Id="rId35" Type="http://schemas.openxmlformats.org/officeDocument/2006/relationships/slideLayout" Target="../slideLayouts/slideLayout365.xml"/><Relationship Id="rId43"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80.xml"/><Relationship Id="rId13" Type="http://schemas.openxmlformats.org/officeDocument/2006/relationships/slideLayout" Target="../slideLayouts/slideLayout385.xml"/><Relationship Id="rId18" Type="http://schemas.openxmlformats.org/officeDocument/2006/relationships/slideLayout" Target="../slideLayouts/slideLayout390.xml"/><Relationship Id="rId26" Type="http://schemas.openxmlformats.org/officeDocument/2006/relationships/slideLayout" Target="../slideLayouts/slideLayout398.xml"/><Relationship Id="rId39" Type="http://schemas.openxmlformats.org/officeDocument/2006/relationships/slideLayout" Target="../slideLayouts/slideLayout411.xml"/><Relationship Id="rId3" Type="http://schemas.openxmlformats.org/officeDocument/2006/relationships/slideLayout" Target="../slideLayouts/slideLayout375.xml"/><Relationship Id="rId21" Type="http://schemas.openxmlformats.org/officeDocument/2006/relationships/slideLayout" Target="../slideLayouts/slideLayout393.xml"/><Relationship Id="rId34" Type="http://schemas.openxmlformats.org/officeDocument/2006/relationships/slideLayout" Target="../slideLayouts/slideLayout406.xml"/><Relationship Id="rId42" Type="http://schemas.openxmlformats.org/officeDocument/2006/relationships/theme" Target="../theme/theme9.xml"/><Relationship Id="rId7" Type="http://schemas.openxmlformats.org/officeDocument/2006/relationships/slideLayout" Target="../slideLayouts/slideLayout379.xml"/><Relationship Id="rId12" Type="http://schemas.openxmlformats.org/officeDocument/2006/relationships/slideLayout" Target="../slideLayouts/slideLayout384.xml"/><Relationship Id="rId17" Type="http://schemas.openxmlformats.org/officeDocument/2006/relationships/slideLayout" Target="../slideLayouts/slideLayout389.xml"/><Relationship Id="rId25" Type="http://schemas.openxmlformats.org/officeDocument/2006/relationships/slideLayout" Target="../slideLayouts/slideLayout397.xml"/><Relationship Id="rId33" Type="http://schemas.openxmlformats.org/officeDocument/2006/relationships/slideLayout" Target="../slideLayouts/slideLayout405.xml"/><Relationship Id="rId38" Type="http://schemas.openxmlformats.org/officeDocument/2006/relationships/slideLayout" Target="../slideLayouts/slideLayout410.xml"/><Relationship Id="rId2" Type="http://schemas.openxmlformats.org/officeDocument/2006/relationships/slideLayout" Target="../slideLayouts/slideLayout374.xml"/><Relationship Id="rId16" Type="http://schemas.openxmlformats.org/officeDocument/2006/relationships/slideLayout" Target="../slideLayouts/slideLayout388.xml"/><Relationship Id="rId20" Type="http://schemas.openxmlformats.org/officeDocument/2006/relationships/slideLayout" Target="../slideLayouts/slideLayout392.xml"/><Relationship Id="rId29" Type="http://schemas.openxmlformats.org/officeDocument/2006/relationships/slideLayout" Target="../slideLayouts/slideLayout401.xml"/><Relationship Id="rId41" Type="http://schemas.openxmlformats.org/officeDocument/2006/relationships/slideLayout" Target="../slideLayouts/slideLayout413.xml"/><Relationship Id="rId1" Type="http://schemas.openxmlformats.org/officeDocument/2006/relationships/slideLayout" Target="../slideLayouts/slideLayout373.xml"/><Relationship Id="rId6" Type="http://schemas.openxmlformats.org/officeDocument/2006/relationships/slideLayout" Target="../slideLayouts/slideLayout378.xml"/><Relationship Id="rId11" Type="http://schemas.openxmlformats.org/officeDocument/2006/relationships/slideLayout" Target="../slideLayouts/slideLayout383.xml"/><Relationship Id="rId24" Type="http://schemas.openxmlformats.org/officeDocument/2006/relationships/slideLayout" Target="../slideLayouts/slideLayout396.xml"/><Relationship Id="rId32" Type="http://schemas.openxmlformats.org/officeDocument/2006/relationships/slideLayout" Target="../slideLayouts/slideLayout404.xml"/><Relationship Id="rId37" Type="http://schemas.openxmlformats.org/officeDocument/2006/relationships/slideLayout" Target="../slideLayouts/slideLayout409.xml"/><Relationship Id="rId40" Type="http://schemas.openxmlformats.org/officeDocument/2006/relationships/slideLayout" Target="../slideLayouts/slideLayout412.xml"/><Relationship Id="rId5" Type="http://schemas.openxmlformats.org/officeDocument/2006/relationships/slideLayout" Target="../slideLayouts/slideLayout377.xml"/><Relationship Id="rId15" Type="http://schemas.openxmlformats.org/officeDocument/2006/relationships/slideLayout" Target="../slideLayouts/slideLayout387.xml"/><Relationship Id="rId23" Type="http://schemas.openxmlformats.org/officeDocument/2006/relationships/slideLayout" Target="../slideLayouts/slideLayout395.xml"/><Relationship Id="rId28" Type="http://schemas.openxmlformats.org/officeDocument/2006/relationships/slideLayout" Target="../slideLayouts/slideLayout400.xml"/><Relationship Id="rId36" Type="http://schemas.openxmlformats.org/officeDocument/2006/relationships/slideLayout" Target="../slideLayouts/slideLayout408.xml"/><Relationship Id="rId10" Type="http://schemas.openxmlformats.org/officeDocument/2006/relationships/slideLayout" Target="../slideLayouts/slideLayout382.xml"/><Relationship Id="rId19" Type="http://schemas.openxmlformats.org/officeDocument/2006/relationships/slideLayout" Target="../slideLayouts/slideLayout391.xml"/><Relationship Id="rId31" Type="http://schemas.openxmlformats.org/officeDocument/2006/relationships/slideLayout" Target="../slideLayouts/slideLayout403.xml"/><Relationship Id="rId44" Type="http://schemas.openxmlformats.org/officeDocument/2006/relationships/oleObject" Target="../embeddings/oleObject9.bin"/><Relationship Id="rId4" Type="http://schemas.openxmlformats.org/officeDocument/2006/relationships/slideLayout" Target="../slideLayouts/slideLayout376.xml"/><Relationship Id="rId9" Type="http://schemas.openxmlformats.org/officeDocument/2006/relationships/slideLayout" Target="../slideLayouts/slideLayout381.xml"/><Relationship Id="rId14" Type="http://schemas.openxmlformats.org/officeDocument/2006/relationships/slideLayout" Target="../slideLayouts/slideLayout386.xml"/><Relationship Id="rId22" Type="http://schemas.openxmlformats.org/officeDocument/2006/relationships/slideLayout" Target="../slideLayouts/slideLayout394.xml"/><Relationship Id="rId27" Type="http://schemas.openxmlformats.org/officeDocument/2006/relationships/slideLayout" Target="../slideLayouts/slideLayout399.xml"/><Relationship Id="rId30" Type="http://schemas.openxmlformats.org/officeDocument/2006/relationships/slideLayout" Target="../slideLayouts/slideLayout402.xml"/><Relationship Id="rId35" Type="http://schemas.openxmlformats.org/officeDocument/2006/relationships/slideLayout" Target="../slideLayouts/slideLayout407.xml"/><Relationship Id="rId43" Type="http://schemas.openxmlformats.org/officeDocument/2006/relationships/vmlDrawing" Target="../drawings/vmlDrawing9.v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slideLayout" Target="../slideLayouts/slideLayout426.xml"/><Relationship Id="rId18" Type="http://schemas.openxmlformats.org/officeDocument/2006/relationships/slideLayout" Target="../slideLayouts/slideLayout431.xml"/><Relationship Id="rId26" Type="http://schemas.openxmlformats.org/officeDocument/2006/relationships/slideLayout" Target="../slideLayouts/slideLayout439.xml"/><Relationship Id="rId39" Type="http://schemas.openxmlformats.org/officeDocument/2006/relationships/slideLayout" Target="../slideLayouts/slideLayout452.xml"/><Relationship Id="rId3" Type="http://schemas.openxmlformats.org/officeDocument/2006/relationships/slideLayout" Target="../slideLayouts/slideLayout416.xml"/><Relationship Id="rId21" Type="http://schemas.openxmlformats.org/officeDocument/2006/relationships/slideLayout" Target="../slideLayouts/slideLayout434.xml"/><Relationship Id="rId34" Type="http://schemas.openxmlformats.org/officeDocument/2006/relationships/slideLayout" Target="../slideLayouts/slideLayout447.xml"/><Relationship Id="rId42" Type="http://schemas.openxmlformats.org/officeDocument/2006/relationships/theme" Target="../theme/theme10.xml"/><Relationship Id="rId7" Type="http://schemas.openxmlformats.org/officeDocument/2006/relationships/slideLayout" Target="../slideLayouts/slideLayout420.xml"/><Relationship Id="rId12" Type="http://schemas.openxmlformats.org/officeDocument/2006/relationships/slideLayout" Target="../slideLayouts/slideLayout425.xml"/><Relationship Id="rId17" Type="http://schemas.openxmlformats.org/officeDocument/2006/relationships/slideLayout" Target="../slideLayouts/slideLayout430.xml"/><Relationship Id="rId25" Type="http://schemas.openxmlformats.org/officeDocument/2006/relationships/slideLayout" Target="../slideLayouts/slideLayout438.xml"/><Relationship Id="rId33" Type="http://schemas.openxmlformats.org/officeDocument/2006/relationships/slideLayout" Target="../slideLayouts/slideLayout446.xml"/><Relationship Id="rId38" Type="http://schemas.openxmlformats.org/officeDocument/2006/relationships/slideLayout" Target="../slideLayouts/slideLayout451.xml"/><Relationship Id="rId2" Type="http://schemas.openxmlformats.org/officeDocument/2006/relationships/slideLayout" Target="../slideLayouts/slideLayout415.xml"/><Relationship Id="rId16" Type="http://schemas.openxmlformats.org/officeDocument/2006/relationships/slideLayout" Target="../slideLayouts/slideLayout429.xml"/><Relationship Id="rId20" Type="http://schemas.openxmlformats.org/officeDocument/2006/relationships/slideLayout" Target="../slideLayouts/slideLayout433.xml"/><Relationship Id="rId29" Type="http://schemas.openxmlformats.org/officeDocument/2006/relationships/slideLayout" Target="../slideLayouts/slideLayout442.xml"/><Relationship Id="rId41" Type="http://schemas.openxmlformats.org/officeDocument/2006/relationships/slideLayout" Target="../slideLayouts/slideLayout454.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24" Type="http://schemas.openxmlformats.org/officeDocument/2006/relationships/slideLayout" Target="../slideLayouts/slideLayout437.xml"/><Relationship Id="rId32" Type="http://schemas.openxmlformats.org/officeDocument/2006/relationships/slideLayout" Target="../slideLayouts/slideLayout445.xml"/><Relationship Id="rId37" Type="http://schemas.openxmlformats.org/officeDocument/2006/relationships/slideLayout" Target="../slideLayouts/slideLayout450.xml"/><Relationship Id="rId40" Type="http://schemas.openxmlformats.org/officeDocument/2006/relationships/slideLayout" Target="../slideLayouts/slideLayout453.xml"/><Relationship Id="rId5" Type="http://schemas.openxmlformats.org/officeDocument/2006/relationships/slideLayout" Target="../slideLayouts/slideLayout418.xml"/><Relationship Id="rId15" Type="http://schemas.openxmlformats.org/officeDocument/2006/relationships/slideLayout" Target="../slideLayouts/slideLayout428.xml"/><Relationship Id="rId23" Type="http://schemas.openxmlformats.org/officeDocument/2006/relationships/slideLayout" Target="../slideLayouts/slideLayout436.xml"/><Relationship Id="rId28" Type="http://schemas.openxmlformats.org/officeDocument/2006/relationships/slideLayout" Target="../slideLayouts/slideLayout441.xml"/><Relationship Id="rId36" Type="http://schemas.openxmlformats.org/officeDocument/2006/relationships/slideLayout" Target="../slideLayouts/slideLayout449.xml"/><Relationship Id="rId10" Type="http://schemas.openxmlformats.org/officeDocument/2006/relationships/slideLayout" Target="../slideLayouts/slideLayout423.xml"/><Relationship Id="rId19" Type="http://schemas.openxmlformats.org/officeDocument/2006/relationships/slideLayout" Target="../slideLayouts/slideLayout432.xml"/><Relationship Id="rId31" Type="http://schemas.openxmlformats.org/officeDocument/2006/relationships/slideLayout" Target="../slideLayouts/slideLayout444.xml"/><Relationship Id="rId44" Type="http://schemas.openxmlformats.org/officeDocument/2006/relationships/oleObject" Target="../embeddings/oleObject10.bin"/><Relationship Id="rId4" Type="http://schemas.openxmlformats.org/officeDocument/2006/relationships/slideLayout" Target="../slideLayouts/slideLayout417.xml"/><Relationship Id="rId9" Type="http://schemas.openxmlformats.org/officeDocument/2006/relationships/slideLayout" Target="../slideLayouts/slideLayout422.xml"/><Relationship Id="rId14" Type="http://schemas.openxmlformats.org/officeDocument/2006/relationships/slideLayout" Target="../slideLayouts/slideLayout427.xml"/><Relationship Id="rId22" Type="http://schemas.openxmlformats.org/officeDocument/2006/relationships/slideLayout" Target="../slideLayouts/slideLayout435.xml"/><Relationship Id="rId27" Type="http://schemas.openxmlformats.org/officeDocument/2006/relationships/slideLayout" Target="../slideLayouts/slideLayout440.xml"/><Relationship Id="rId30" Type="http://schemas.openxmlformats.org/officeDocument/2006/relationships/slideLayout" Target="../slideLayouts/slideLayout443.xml"/><Relationship Id="rId35" Type="http://schemas.openxmlformats.org/officeDocument/2006/relationships/slideLayout" Target="../slideLayouts/slideLayout448.xml"/><Relationship Id="rId43" Type="http://schemas.openxmlformats.org/officeDocument/2006/relationships/vmlDrawing" Target="../drawings/vmlDrawing10.v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62.xml"/><Relationship Id="rId13" Type="http://schemas.openxmlformats.org/officeDocument/2006/relationships/slideLayout" Target="../slideLayouts/slideLayout467.xml"/><Relationship Id="rId18" Type="http://schemas.openxmlformats.org/officeDocument/2006/relationships/slideLayout" Target="../slideLayouts/slideLayout472.xml"/><Relationship Id="rId26" Type="http://schemas.openxmlformats.org/officeDocument/2006/relationships/slideLayout" Target="../slideLayouts/slideLayout480.xml"/><Relationship Id="rId39" Type="http://schemas.openxmlformats.org/officeDocument/2006/relationships/slideLayout" Target="../slideLayouts/slideLayout493.xml"/><Relationship Id="rId3" Type="http://schemas.openxmlformats.org/officeDocument/2006/relationships/slideLayout" Target="../slideLayouts/slideLayout457.xml"/><Relationship Id="rId21" Type="http://schemas.openxmlformats.org/officeDocument/2006/relationships/slideLayout" Target="../slideLayouts/slideLayout475.xml"/><Relationship Id="rId34" Type="http://schemas.openxmlformats.org/officeDocument/2006/relationships/slideLayout" Target="../slideLayouts/slideLayout488.xml"/><Relationship Id="rId42" Type="http://schemas.openxmlformats.org/officeDocument/2006/relationships/theme" Target="../theme/theme11.xml"/><Relationship Id="rId7" Type="http://schemas.openxmlformats.org/officeDocument/2006/relationships/slideLayout" Target="../slideLayouts/slideLayout461.xml"/><Relationship Id="rId12" Type="http://schemas.openxmlformats.org/officeDocument/2006/relationships/slideLayout" Target="../slideLayouts/slideLayout466.xml"/><Relationship Id="rId17" Type="http://schemas.openxmlformats.org/officeDocument/2006/relationships/slideLayout" Target="../slideLayouts/slideLayout471.xml"/><Relationship Id="rId25" Type="http://schemas.openxmlformats.org/officeDocument/2006/relationships/slideLayout" Target="../slideLayouts/slideLayout479.xml"/><Relationship Id="rId33" Type="http://schemas.openxmlformats.org/officeDocument/2006/relationships/slideLayout" Target="../slideLayouts/slideLayout487.xml"/><Relationship Id="rId38" Type="http://schemas.openxmlformats.org/officeDocument/2006/relationships/slideLayout" Target="../slideLayouts/slideLayout492.xml"/><Relationship Id="rId2" Type="http://schemas.openxmlformats.org/officeDocument/2006/relationships/slideLayout" Target="../slideLayouts/slideLayout456.xml"/><Relationship Id="rId16" Type="http://schemas.openxmlformats.org/officeDocument/2006/relationships/slideLayout" Target="../slideLayouts/slideLayout470.xml"/><Relationship Id="rId20" Type="http://schemas.openxmlformats.org/officeDocument/2006/relationships/slideLayout" Target="../slideLayouts/slideLayout474.xml"/><Relationship Id="rId29" Type="http://schemas.openxmlformats.org/officeDocument/2006/relationships/slideLayout" Target="../slideLayouts/slideLayout483.xml"/><Relationship Id="rId41" Type="http://schemas.openxmlformats.org/officeDocument/2006/relationships/slideLayout" Target="../slideLayouts/slideLayout495.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24" Type="http://schemas.openxmlformats.org/officeDocument/2006/relationships/slideLayout" Target="../slideLayouts/slideLayout478.xml"/><Relationship Id="rId32" Type="http://schemas.openxmlformats.org/officeDocument/2006/relationships/slideLayout" Target="../slideLayouts/slideLayout486.xml"/><Relationship Id="rId37" Type="http://schemas.openxmlformats.org/officeDocument/2006/relationships/slideLayout" Target="../slideLayouts/slideLayout491.xml"/><Relationship Id="rId40" Type="http://schemas.openxmlformats.org/officeDocument/2006/relationships/slideLayout" Target="../slideLayouts/slideLayout494.xml"/><Relationship Id="rId5" Type="http://schemas.openxmlformats.org/officeDocument/2006/relationships/slideLayout" Target="../slideLayouts/slideLayout459.xml"/><Relationship Id="rId15" Type="http://schemas.openxmlformats.org/officeDocument/2006/relationships/slideLayout" Target="../slideLayouts/slideLayout469.xml"/><Relationship Id="rId23" Type="http://schemas.openxmlformats.org/officeDocument/2006/relationships/slideLayout" Target="../slideLayouts/slideLayout477.xml"/><Relationship Id="rId28" Type="http://schemas.openxmlformats.org/officeDocument/2006/relationships/slideLayout" Target="../slideLayouts/slideLayout482.xml"/><Relationship Id="rId36" Type="http://schemas.openxmlformats.org/officeDocument/2006/relationships/slideLayout" Target="../slideLayouts/slideLayout490.xml"/><Relationship Id="rId10" Type="http://schemas.openxmlformats.org/officeDocument/2006/relationships/slideLayout" Target="../slideLayouts/slideLayout464.xml"/><Relationship Id="rId19" Type="http://schemas.openxmlformats.org/officeDocument/2006/relationships/slideLayout" Target="../slideLayouts/slideLayout473.xml"/><Relationship Id="rId31" Type="http://schemas.openxmlformats.org/officeDocument/2006/relationships/slideLayout" Target="../slideLayouts/slideLayout485.xml"/><Relationship Id="rId44" Type="http://schemas.openxmlformats.org/officeDocument/2006/relationships/oleObject" Target="../embeddings/oleObject11.bin"/><Relationship Id="rId4" Type="http://schemas.openxmlformats.org/officeDocument/2006/relationships/slideLayout" Target="../slideLayouts/slideLayout458.xml"/><Relationship Id="rId9" Type="http://schemas.openxmlformats.org/officeDocument/2006/relationships/slideLayout" Target="../slideLayouts/slideLayout463.xml"/><Relationship Id="rId14" Type="http://schemas.openxmlformats.org/officeDocument/2006/relationships/slideLayout" Target="../slideLayouts/slideLayout468.xml"/><Relationship Id="rId22" Type="http://schemas.openxmlformats.org/officeDocument/2006/relationships/slideLayout" Target="../slideLayouts/slideLayout476.xml"/><Relationship Id="rId27" Type="http://schemas.openxmlformats.org/officeDocument/2006/relationships/slideLayout" Target="../slideLayouts/slideLayout481.xml"/><Relationship Id="rId30" Type="http://schemas.openxmlformats.org/officeDocument/2006/relationships/slideLayout" Target="../slideLayouts/slideLayout484.xml"/><Relationship Id="rId35" Type="http://schemas.openxmlformats.org/officeDocument/2006/relationships/slideLayout" Target="../slideLayouts/slideLayout489.xml"/><Relationship Id="rId43" Type="http://schemas.openxmlformats.org/officeDocument/2006/relationships/vmlDrawing" Target="../drawings/vmlDrawing11.v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503.xml"/><Relationship Id="rId13" Type="http://schemas.openxmlformats.org/officeDocument/2006/relationships/slideLayout" Target="../slideLayouts/slideLayout508.xml"/><Relationship Id="rId18" Type="http://schemas.openxmlformats.org/officeDocument/2006/relationships/slideLayout" Target="../slideLayouts/slideLayout513.xml"/><Relationship Id="rId26" Type="http://schemas.openxmlformats.org/officeDocument/2006/relationships/slideLayout" Target="../slideLayouts/slideLayout521.xml"/><Relationship Id="rId39" Type="http://schemas.openxmlformats.org/officeDocument/2006/relationships/slideLayout" Target="../slideLayouts/slideLayout534.xml"/><Relationship Id="rId3" Type="http://schemas.openxmlformats.org/officeDocument/2006/relationships/slideLayout" Target="../slideLayouts/slideLayout498.xml"/><Relationship Id="rId21" Type="http://schemas.openxmlformats.org/officeDocument/2006/relationships/slideLayout" Target="../slideLayouts/slideLayout516.xml"/><Relationship Id="rId34" Type="http://schemas.openxmlformats.org/officeDocument/2006/relationships/slideLayout" Target="../slideLayouts/slideLayout529.xml"/><Relationship Id="rId42" Type="http://schemas.openxmlformats.org/officeDocument/2006/relationships/theme" Target="../theme/theme12.xml"/><Relationship Id="rId7" Type="http://schemas.openxmlformats.org/officeDocument/2006/relationships/slideLayout" Target="../slideLayouts/slideLayout502.xml"/><Relationship Id="rId12" Type="http://schemas.openxmlformats.org/officeDocument/2006/relationships/slideLayout" Target="../slideLayouts/slideLayout507.xml"/><Relationship Id="rId17" Type="http://schemas.openxmlformats.org/officeDocument/2006/relationships/slideLayout" Target="../slideLayouts/slideLayout512.xml"/><Relationship Id="rId25" Type="http://schemas.openxmlformats.org/officeDocument/2006/relationships/slideLayout" Target="../slideLayouts/slideLayout520.xml"/><Relationship Id="rId33" Type="http://schemas.openxmlformats.org/officeDocument/2006/relationships/slideLayout" Target="../slideLayouts/slideLayout528.xml"/><Relationship Id="rId38" Type="http://schemas.openxmlformats.org/officeDocument/2006/relationships/slideLayout" Target="../slideLayouts/slideLayout533.xml"/><Relationship Id="rId2" Type="http://schemas.openxmlformats.org/officeDocument/2006/relationships/slideLayout" Target="../slideLayouts/slideLayout497.xml"/><Relationship Id="rId16" Type="http://schemas.openxmlformats.org/officeDocument/2006/relationships/slideLayout" Target="../slideLayouts/slideLayout511.xml"/><Relationship Id="rId20" Type="http://schemas.openxmlformats.org/officeDocument/2006/relationships/slideLayout" Target="../slideLayouts/slideLayout515.xml"/><Relationship Id="rId29" Type="http://schemas.openxmlformats.org/officeDocument/2006/relationships/slideLayout" Target="../slideLayouts/slideLayout524.xml"/><Relationship Id="rId41" Type="http://schemas.openxmlformats.org/officeDocument/2006/relationships/slideLayout" Target="../slideLayouts/slideLayout536.xml"/><Relationship Id="rId1" Type="http://schemas.openxmlformats.org/officeDocument/2006/relationships/slideLayout" Target="../slideLayouts/slideLayout496.xml"/><Relationship Id="rId6" Type="http://schemas.openxmlformats.org/officeDocument/2006/relationships/slideLayout" Target="../slideLayouts/slideLayout501.xml"/><Relationship Id="rId11" Type="http://schemas.openxmlformats.org/officeDocument/2006/relationships/slideLayout" Target="../slideLayouts/slideLayout506.xml"/><Relationship Id="rId24" Type="http://schemas.openxmlformats.org/officeDocument/2006/relationships/slideLayout" Target="../slideLayouts/slideLayout519.xml"/><Relationship Id="rId32" Type="http://schemas.openxmlformats.org/officeDocument/2006/relationships/slideLayout" Target="../slideLayouts/slideLayout527.xml"/><Relationship Id="rId37" Type="http://schemas.openxmlformats.org/officeDocument/2006/relationships/slideLayout" Target="../slideLayouts/slideLayout532.xml"/><Relationship Id="rId40" Type="http://schemas.openxmlformats.org/officeDocument/2006/relationships/slideLayout" Target="../slideLayouts/slideLayout535.xml"/><Relationship Id="rId5" Type="http://schemas.openxmlformats.org/officeDocument/2006/relationships/slideLayout" Target="../slideLayouts/slideLayout500.xml"/><Relationship Id="rId15" Type="http://schemas.openxmlformats.org/officeDocument/2006/relationships/slideLayout" Target="../slideLayouts/slideLayout510.xml"/><Relationship Id="rId23" Type="http://schemas.openxmlformats.org/officeDocument/2006/relationships/slideLayout" Target="../slideLayouts/slideLayout518.xml"/><Relationship Id="rId28" Type="http://schemas.openxmlformats.org/officeDocument/2006/relationships/slideLayout" Target="../slideLayouts/slideLayout523.xml"/><Relationship Id="rId36" Type="http://schemas.openxmlformats.org/officeDocument/2006/relationships/slideLayout" Target="../slideLayouts/slideLayout531.xml"/><Relationship Id="rId10" Type="http://schemas.openxmlformats.org/officeDocument/2006/relationships/slideLayout" Target="../slideLayouts/slideLayout505.xml"/><Relationship Id="rId19" Type="http://schemas.openxmlformats.org/officeDocument/2006/relationships/slideLayout" Target="../slideLayouts/slideLayout514.xml"/><Relationship Id="rId31" Type="http://schemas.openxmlformats.org/officeDocument/2006/relationships/slideLayout" Target="../slideLayouts/slideLayout526.xml"/><Relationship Id="rId44" Type="http://schemas.openxmlformats.org/officeDocument/2006/relationships/oleObject" Target="../embeddings/oleObject12.bin"/><Relationship Id="rId4" Type="http://schemas.openxmlformats.org/officeDocument/2006/relationships/slideLayout" Target="../slideLayouts/slideLayout499.xml"/><Relationship Id="rId9" Type="http://schemas.openxmlformats.org/officeDocument/2006/relationships/slideLayout" Target="../slideLayouts/slideLayout504.xml"/><Relationship Id="rId14" Type="http://schemas.openxmlformats.org/officeDocument/2006/relationships/slideLayout" Target="../slideLayouts/slideLayout509.xml"/><Relationship Id="rId22" Type="http://schemas.openxmlformats.org/officeDocument/2006/relationships/slideLayout" Target="../slideLayouts/slideLayout517.xml"/><Relationship Id="rId27" Type="http://schemas.openxmlformats.org/officeDocument/2006/relationships/slideLayout" Target="../slideLayouts/slideLayout522.xml"/><Relationship Id="rId30" Type="http://schemas.openxmlformats.org/officeDocument/2006/relationships/slideLayout" Target="../slideLayouts/slideLayout525.xml"/><Relationship Id="rId35" Type="http://schemas.openxmlformats.org/officeDocument/2006/relationships/slideLayout" Target="../slideLayouts/slideLayout530.xml"/><Relationship Id="rId43" Type="http://schemas.openxmlformats.org/officeDocument/2006/relationships/vmlDrawing" Target="../drawings/vmlDrawing12.v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slideLayout" Target="../slideLayouts/slideLayout549.xml"/><Relationship Id="rId18" Type="http://schemas.openxmlformats.org/officeDocument/2006/relationships/slideLayout" Target="../slideLayouts/slideLayout554.xml"/><Relationship Id="rId26" Type="http://schemas.openxmlformats.org/officeDocument/2006/relationships/slideLayout" Target="../slideLayouts/slideLayout562.xml"/><Relationship Id="rId39" Type="http://schemas.openxmlformats.org/officeDocument/2006/relationships/slideLayout" Target="../slideLayouts/slideLayout575.xml"/><Relationship Id="rId3" Type="http://schemas.openxmlformats.org/officeDocument/2006/relationships/slideLayout" Target="../slideLayouts/slideLayout539.xml"/><Relationship Id="rId21" Type="http://schemas.openxmlformats.org/officeDocument/2006/relationships/slideLayout" Target="../slideLayouts/slideLayout557.xml"/><Relationship Id="rId34" Type="http://schemas.openxmlformats.org/officeDocument/2006/relationships/slideLayout" Target="../slideLayouts/slideLayout570.xml"/><Relationship Id="rId42" Type="http://schemas.openxmlformats.org/officeDocument/2006/relationships/slideLayout" Target="../slideLayouts/slideLayout578.xml"/><Relationship Id="rId7" Type="http://schemas.openxmlformats.org/officeDocument/2006/relationships/slideLayout" Target="../slideLayouts/slideLayout543.xml"/><Relationship Id="rId12" Type="http://schemas.openxmlformats.org/officeDocument/2006/relationships/slideLayout" Target="../slideLayouts/slideLayout548.xml"/><Relationship Id="rId17" Type="http://schemas.openxmlformats.org/officeDocument/2006/relationships/slideLayout" Target="../slideLayouts/slideLayout553.xml"/><Relationship Id="rId25" Type="http://schemas.openxmlformats.org/officeDocument/2006/relationships/slideLayout" Target="../slideLayouts/slideLayout561.xml"/><Relationship Id="rId33" Type="http://schemas.openxmlformats.org/officeDocument/2006/relationships/slideLayout" Target="../slideLayouts/slideLayout569.xml"/><Relationship Id="rId38" Type="http://schemas.openxmlformats.org/officeDocument/2006/relationships/slideLayout" Target="../slideLayouts/slideLayout574.xml"/><Relationship Id="rId2" Type="http://schemas.openxmlformats.org/officeDocument/2006/relationships/slideLayout" Target="../slideLayouts/slideLayout538.xml"/><Relationship Id="rId16" Type="http://schemas.openxmlformats.org/officeDocument/2006/relationships/slideLayout" Target="../slideLayouts/slideLayout552.xml"/><Relationship Id="rId20" Type="http://schemas.openxmlformats.org/officeDocument/2006/relationships/slideLayout" Target="../slideLayouts/slideLayout556.xml"/><Relationship Id="rId29" Type="http://schemas.openxmlformats.org/officeDocument/2006/relationships/slideLayout" Target="../slideLayouts/slideLayout565.xml"/><Relationship Id="rId41" Type="http://schemas.openxmlformats.org/officeDocument/2006/relationships/slideLayout" Target="../slideLayouts/slideLayout577.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24" Type="http://schemas.openxmlformats.org/officeDocument/2006/relationships/slideLayout" Target="../slideLayouts/slideLayout560.xml"/><Relationship Id="rId32" Type="http://schemas.openxmlformats.org/officeDocument/2006/relationships/slideLayout" Target="../slideLayouts/slideLayout568.xml"/><Relationship Id="rId37" Type="http://schemas.openxmlformats.org/officeDocument/2006/relationships/slideLayout" Target="../slideLayouts/slideLayout573.xml"/><Relationship Id="rId40" Type="http://schemas.openxmlformats.org/officeDocument/2006/relationships/slideLayout" Target="../slideLayouts/slideLayout576.xml"/><Relationship Id="rId45" Type="http://schemas.openxmlformats.org/officeDocument/2006/relationships/oleObject" Target="../embeddings/oleObject13.bin"/><Relationship Id="rId5" Type="http://schemas.openxmlformats.org/officeDocument/2006/relationships/slideLayout" Target="../slideLayouts/slideLayout541.xml"/><Relationship Id="rId15" Type="http://schemas.openxmlformats.org/officeDocument/2006/relationships/slideLayout" Target="../slideLayouts/slideLayout551.xml"/><Relationship Id="rId23" Type="http://schemas.openxmlformats.org/officeDocument/2006/relationships/slideLayout" Target="../slideLayouts/slideLayout559.xml"/><Relationship Id="rId28" Type="http://schemas.openxmlformats.org/officeDocument/2006/relationships/slideLayout" Target="../slideLayouts/slideLayout564.xml"/><Relationship Id="rId36" Type="http://schemas.openxmlformats.org/officeDocument/2006/relationships/slideLayout" Target="../slideLayouts/slideLayout572.xml"/><Relationship Id="rId10" Type="http://schemas.openxmlformats.org/officeDocument/2006/relationships/slideLayout" Target="../slideLayouts/slideLayout546.xml"/><Relationship Id="rId19" Type="http://schemas.openxmlformats.org/officeDocument/2006/relationships/slideLayout" Target="../slideLayouts/slideLayout555.xml"/><Relationship Id="rId31" Type="http://schemas.openxmlformats.org/officeDocument/2006/relationships/slideLayout" Target="../slideLayouts/slideLayout567.xml"/><Relationship Id="rId44" Type="http://schemas.openxmlformats.org/officeDocument/2006/relationships/vmlDrawing" Target="../drawings/vmlDrawing13.vml"/><Relationship Id="rId4" Type="http://schemas.openxmlformats.org/officeDocument/2006/relationships/slideLayout" Target="../slideLayouts/slideLayout540.xml"/><Relationship Id="rId9" Type="http://schemas.openxmlformats.org/officeDocument/2006/relationships/slideLayout" Target="../slideLayouts/slideLayout545.xml"/><Relationship Id="rId14" Type="http://schemas.openxmlformats.org/officeDocument/2006/relationships/slideLayout" Target="../slideLayouts/slideLayout550.xml"/><Relationship Id="rId22" Type="http://schemas.openxmlformats.org/officeDocument/2006/relationships/slideLayout" Target="../slideLayouts/slideLayout558.xml"/><Relationship Id="rId27" Type="http://schemas.openxmlformats.org/officeDocument/2006/relationships/slideLayout" Target="../slideLayouts/slideLayout563.xml"/><Relationship Id="rId30" Type="http://schemas.openxmlformats.org/officeDocument/2006/relationships/slideLayout" Target="../slideLayouts/slideLayout566.xml"/><Relationship Id="rId35" Type="http://schemas.openxmlformats.org/officeDocument/2006/relationships/slideLayout" Target="../slideLayouts/slideLayout571.xml"/><Relationship Id="rId43"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slideLayout" Target="../slideLayouts/slideLayout591.xml"/><Relationship Id="rId18" Type="http://schemas.openxmlformats.org/officeDocument/2006/relationships/slideLayout" Target="../slideLayouts/slideLayout596.xml"/><Relationship Id="rId26" Type="http://schemas.openxmlformats.org/officeDocument/2006/relationships/slideLayout" Target="../slideLayouts/slideLayout604.xml"/><Relationship Id="rId39" Type="http://schemas.openxmlformats.org/officeDocument/2006/relationships/slideLayout" Target="../slideLayouts/slideLayout617.xml"/><Relationship Id="rId3" Type="http://schemas.openxmlformats.org/officeDocument/2006/relationships/slideLayout" Target="../slideLayouts/slideLayout581.xml"/><Relationship Id="rId21" Type="http://schemas.openxmlformats.org/officeDocument/2006/relationships/slideLayout" Target="../slideLayouts/slideLayout599.xml"/><Relationship Id="rId34" Type="http://schemas.openxmlformats.org/officeDocument/2006/relationships/slideLayout" Target="../slideLayouts/slideLayout612.xml"/><Relationship Id="rId42" Type="http://schemas.openxmlformats.org/officeDocument/2006/relationships/theme" Target="../theme/theme14.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17" Type="http://schemas.openxmlformats.org/officeDocument/2006/relationships/slideLayout" Target="../slideLayouts/slideLayout595.xml"/><Relationship Id="rId25" Type="http://schemas.openxmlformats.org/officeDocument/2006/relationships/slideLayout" Target="../slideLayouts/slideLayout603.xml"/><Relationship Id="rId33" Type="http://schemas.openxmlformats.org/officeDocument/2006/relationships/slideLayout" Target="../slideLayouts/slideLayout611.xml"/><Relationship Id="rId38" Type="http://schemas.openxmlformats.org/officeDocument/2006/relationships/slideLayout" Target="../slideLayouts/slideLayout616.xml"/><Relationship Id="rId2" Type="http://schemas.openxmlformats.org/officeDocument/2006/relationships/slideLayout" Target="../slideLayouts/slideLayout580.xml"/><Relationship Id="rId16" Type="http://schemas.openxmlformats.org/officeDocument/2006/relationships/slideLayout" Target="../slideLayouts/slideLayout594.xml"/><Relationship Id="rId20" Type="http://schemas.openxmlformats.org/officeDocument/2006/relationships/slideLayout" Target="../slideLayouts/slideLayout598.xml"/><Relationship Id="rId29" Type="http://schemas.openxmlformats.org/officeDocument/2006/relationships/slideLayout" Target="../slideLayouts/slideLayout607.xml"/><Relationship Id="rId41" Type="http://schemas.openxmlformats.org/officeDocument/2006/relationships/slideLayout" Target="../slideLayouts/slideLayout619.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24" Type="http://schemas.openxmlformats.org/officeDocument/2006/relationships/slideLayout" Target="../slideLayouts/slideLayout602.xml"/><Relationship Id="rId32" Type="http://schemas.openxmlformats.org/officeDocument/2006/relationships/slideLayout" Target="../slideLayouts/slideLayout610.xml"/><Relationship Id="rId37" Type="http://schemas.openxmlformats.org/officeDocument/2006/relationships/slideLayout" Target="../slideLayouts/slideLayout615.xml"/><Relationship Id="rId40" Type="http://schemas.openxmlformats.org/officeDocument/2006/relationships/slideLayout" Target="../slideLayouts/slideLayout618.xml"/><Relationship Id="rId5" Type="http://schemas.openxmlformats.org/officeDocument/2006/relationships/slideLayout" Target="../slideLayouts/slideLayout583.xml"/><Relationship Id="rId15" Type="http://schemas.openxmlformats.org/officeDocument/2006/relationships/slideLayout" Target="../slideLayouts/slideLayout593.xml"/><Relationship Id="rId23" Type="http://schemas.openxmlformats.org/officeDocument/2006/relationships/slideLayout" Target="../slideLayouts/slideLayout601.xml"/><Relationship Id="rId28" Type="http://schemas.openxmlformats.org/officeDocument/2006/relationships/slideLayout" Target="../slideLayouts/slideLayout606.xml"/><Relationship Id="rId36" Type="http://schemas.openxmlformats.org/officeDocument/2006/relationships/slideLayout" Target="../slideLayouts/slideLayout614.xml"/><Relationship Id="rId10" Type="http://schemas.openxmlformats.org/officeDocument/2006/relationships/slideLayout" Target="../slideLayouts/slideLayout588.xml"/><Relationship Id="rId19" Type="http://schemas.openxmlformats.org/officeDocument/2006/relationships/slideLayout" Target="../slideLayouts/slideLayout597.xml"/><Relationship Id="rId31" Type="http://schemas.openxmlformats.org/officeDocument/2006/relationships/slideLayout" Target="../slideLayouts/slideLayout609.xml"/><Relationship Id="rId44" Type="http://schemas.openxmlformats.org/officeDocument/2006/relationships/oleObject" Target="../embeddings/oleObject14.bin"/><Relationship Id="rId4" Type="http://schemas.openxmlformats.org/officeDocument/2006/relationships/slideLayout" Target="../slideLayouts/slideLayout582.xml"/><Relationship Id="rId9" Type="http://schemas.openxmlformats.org/officeDocument/2006/relationships/slideLayout" Target="../slideLayouts/slideLayout587.xml"/><Relationship Id="rId14" Type="http://schemas.openxmlformats.org/officeDocument/2006/relationships/slideLayout" Target="../slideLayouts/slideLayout592.xml"/><Relationship Id="rId22" Type="http://schemas.openxmlformats.org/officeDocument/2006/relationships/slideLayout" Target="../slideLayouts/slideLayout600.xml"/><Relationship Id="rId27" Type="http://schemas.openxmlformats.org/officeDocument/2006/relationships/slideLayout" Target="../slideLayouts/slideLayout605.xml"/><Relationship Id="rId30" Type="http://schemas.openxmlformats.org/officeDocument/2006/relationships/slideLayout" Target="../slideLayouts/slideLayout608.xml"/><Relationship Id="rId35" Type="http://schemas.openxmlformats.org/officeDocument/2006/relationships/slideLayout" Target="../slideLayouts/slideLayout613.xml"/><Relationship Id="rId43" Type="http://schemas.openxmlformats.org/officeDocument/2006/relationships/vmlDrawing" Target="../drawings/vmlDrawing14.v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slideLayout" Target="../slideLayouts/slideLayout632.xml"/><Relationship Id="rId18" Type="http://schemas.openxmlformats.org/officeDocument/2006/relationships/slideLayout" Target="../slideLayouts/slideLayout637.xml"/><Relationship Id="rId26" Type="http://schemas.openxmlformats.org/officeDocument/2006/relationships/slideLayout" Target="../slideLayouts/slideLayout645.xml"/><Relationship Id="rId39" Type="http://schemas.openxmlformats.org/officeDocument/2006/relationships/slideLayout" Target="../slideLayouts/slideLayout658.xml"/><Relationship Id="rId3" Type="http://schemas.openxmlformats.org/officeDocument/2006/relationships/slideLayout" Target="../slideLayouts/slideLayout622.xml"/><Relationship Id="rId21" Type="http://schemas.openxmlformats.org/officeDocument/2006/relationships/slideLayout" Target="../slideLayouts/slideLayout640.xml"/><Relationship Id="rId34" Type="http://schemas.openxmlformats.org/officeDocument/2006/relationships/slideLayout" Target="../slideLayouts/slideLayout653.xml"/><Relationship Id="rId42" Type="http://schemas.openxmlformats.org/officeDocument/2006/relationships/theme" Target="../theme/theme15.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17" Type="http://schemas.openxmlformats.org/officeDocument/2006/relationships/slideLayout" Target="../slideLayouts/slideLayout636.xml"/><Relationship Id="rId25" Type="http://schemas.openxmlformats.org/officeDocument/2006/relationships/slideLayout" Target="../slideLayouts/slideLayout644.xml"/><Relationship Id="rId33" Type="http://schemas.openxmlformats.org/officeDocument/2006/relationships/slideLayout" Target="../slideLayouts/slideLayout652.xml"/><Relationship Id="rId38" Type="http://schemas.openxmlformats.org/officeDocument/2006/relationships/slideLayout" Target="../slideLayouts/slideLayout657.xml"/><Relationship Id="rId2" Type="http://schemas.openxmlformats.org/officeDocument/2006/relationships/slideLayout" Target="../slideLayouts/slideLayout621.xml"/><Relationship Id="rId16" Type="http://schemas.openxmlformats.org/officeDocument/2006/relationships/slideLayout" Target="../slideLayouts/slideLayout635.xml"/><Relationship Id="rId20" Type="http://schemas.openxmlformats.org/officeDocument/2006/relationships/slideLayout" Target="../slideLayouts/slideLayout639.xml"/><Relationship Id="rId29" Type="http://schemas.openxmlformats.org/officeDocument/2006/relationships/slideLayout" Target="../slideLayouts/slideLayout648.xml"/><Relationship Id="rId41" Type="http://schemas.openxmlformats.org/officeDocument/2006/relationships/slideLayout" Target="../slideLayouts/slideLayout660.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24" Type="http://schemas.openxmlformats.org/officeDocument/2006/relationships/slideLayout" Target="../slideLayouts/slideLayout643.xml"/><Relationship Id="rId32" Type="http://schemas.openxmlformats.org/officeDocument/2006/relationships/slideLayout" Target="../slideLayouts/slideLayout651.xml"/><Relationship Id="rId37" Type="http://schemas.openxmlformats.org/officeDocument/2006/relationships/slideLayout" Target="../slideLayouts/slideLayout656.xml"/><Relationship Id="rId40" Type="http://schemas.openxmlformats.org/officeDocument/2006/relationships/slideLayout" Target="../slideLayouts/slideLayout659.xml"/><Relationship Id="rId5" Type="http://schemas.openxmlformats.org/officeDocument/2006/relationships/slideLayout" Target="../slideLayouts/slideLayout624.xml"/><Relationship Id="rId15" Type="http://schemas.openxmlformats.org/officeDocument/2006/relationships/slideLayout" Target="../slideLayouts/slideLayout634.xml"/><Relationship Id="rId23" Type="http://schemas.openxmlformats.org/officeDocument/2006/relationships/slideLayout" Target="../slideLayouts/slideLayout642.xml"/><Relationship Id="rId28" Type="http://schemas.openxmlformats.org/officeDocument/2006/relationships/slideLayout" Target="../slideLayouts/slideLayout647.xml"/><Relationship Id="rId36" Type="http://schemas.openxmlformats.org/officeDocument/2006/relationships/slideLayout" Target="../slideLayouts/slideLayout655.xml"/><Relationship Id="rId10" Type="http://schemas.openxmlformats.org/officeDocument/2006/relationships/slideLayout" Target="../slideLayouts/slideLayout629.xml"/><Relationship Id="rId19" Type="http://schemas.openxmlformats.org/officeDocument/2006/relationships/slideLayout" Target="../slideLayouts/slideLayout638.xml"/><Relationship Id="rId31" Type="http://schemas.openxmlformats.org/officeDocument/2006/relationships/slideLayout" Target="../slideLayouts/slideLayout650.xml"/><Relationship Id="rId44" Type="http://schemas.openxmlformats.org/officeDocument/2006/relationships/oleObject" Target="../embeddings/oleObject15.bin"/><Relationship Id="rId4" Type="http://schemas.openxmlformats.org/officeDocument/2006/relationships/slideLayout" Target="../slideLayouts/slideLayout623.xml"/><Relationship Id="rId9" Type="http://schemas.openxmlformats.org/officeDocument/2006/relationships/slideLayout" Target="../slideLayouts/slideLayout628.xml"/><Relationship Id="rId14" Type="http://schemas.openxmlformats.org/officeDocument/2006/relationships/slideLayout" Target="../slideLayouts/slideLayout633.xml"/><Relationship Id="rId22" Type="http://schemas.openxmlformats.org/officeDocument/2006/relationships/slideLayout" Target="../slideLayouts/slideLayout641.xml"/><Relationship Id="rId27" Type="http://schemas.openxmlformats.org/officeDocument/2006/relationships/slideLayout" Target="../slideLayouts/slideLayout646.xml"/><Relationship Id="rId30" Type="http://schemas.openxmlformats.org/officeDocument/2006/relationships/slideLayout" Target="../slideLayouts/slideLayout649.xml"/><Relationship Id="rId35" Type="http://schemas.openxmlformats.org/officeDocument/2006/relationships/slideLayout" Target="../slideLayouts/slideLayout654.xml"/><Relationship Id="rId43" Type="http://schemas.openxmlformats.org/officeDocument/2006/relationships/vmlDrawing" Target="../drawings/vmlDrawing15.v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slideLayout" Target="../slideLayouts/slideLayout673.xml"/><Relationship Id="rId18" Type="http://schemas.openxmlformats.org/officeDocument/2006/relationships/slideLayout" Target="../slideLayouts/slideLayout678.xml"/><Relationship Id="rId26" Type="http://schemas.openxmlformats.org/officeDocument/2006/relationships/slideLayout" Target="../slideLayouts/slideLayout686.xml"/><Relationship Id="rId39" Type="http://schemas.openxmlformats.org/officeDocument/2006/relationships/slideLayout" Target="../slideLayouts/slideLayout699.xml"/><Relationship Id="rId3" Type="http://schemas.openxmlformats.org/officeDocument/2006/relationships/slideLayout" Target="../slideLayouts/slideLayout663.xml"/><Relationship Id="rId21" Type="http://schemas.openxmlformats.org/officeDocument/2006/relationships/slideLayout" Target="../slideLayouts/slideLayout681.xml"/><Relationship Id="rId34" Type="http://schemas.openxmlformats.org/officeDocument/2006/relationships/slideLayout" Target="../slideLayouts/slideLayout694.xml"/><Relationship Id="rId42" Type="http://schemas.openxmlformats.org/officeDocument/2006/relationships/slideLayout" Target="../slideLayouts/slideLayout702.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17" Type="http://schemas.openxmlformats.org/officeDocument/2006/relationships/slideLayout" Target="../slideLayouts/slideLayout677.xml"/><Relationship Id="rId25" Type="http://schemas.openxmlformats.org/officeDocument/2006/relationships/slideLayout" Target="../slideLayouts/slideLayout685.xml"/><Relationship Id="rId33" Type="http://schemas.openxmlformats.org/officeDocument/2006/relationships/slideLayout" Target="../slideLayouts/slideLayout693.xml"/><Relationship Id="rId38" Type="http://schemas.openxmlformats.org/officeDocument/2006/relationships/slideLayout" Target="../slideLayouts/slideLayout698.xml"/><Relationship Id="rId2" Type="http://schemas.openxmlformats.org/officeDocument/2006/relationships/slideLayout" Target="../slideLayouts/slideLayout662.xml"/><Relationship Id="rId16" Type="http://schemas.openxmlformats.org/officeDocument/2006/relationships/slideLayout" Target="../slideLayouts/slideLayout676.xml"/><Relationship Id="rId20" Type="http://schemas.openxmlformats.org/officeDocument/2006/relationships/slideLayout" Target="../slideLayouts/slideLayout680.xml"/><Relationship Id="rId29" Type="http://schemas.openxmlformats.org/officeDocument/2006/relationships/slideLayout" Target="../slideLayouts/slideLayout689.xml"/><Relationship Id="rId41" Type="http://schemas.openxmlformats.org/officeDocument/2006/relationships/slideLayout" Target="../slideLayouts/slideLayout701.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24" Type="http://schemas.openxmlformats.org/officeDocument/2006/relationships/slideLayout" Target="../slideLayouts/slideLayout684.xml"/><Relationship Id="rId32" Type="http://schemas.openxmlformats.org/officeDocument/2006/relationships/slideLayout" Target="../slideLayouts/slideLayout692.xml"/><Relationship Id="rId37" Type="http://schemas.openxmlformats.org/officeDocument/2006/relationships/slideLayout" Target="../slideLayouts/slideLayout697.xml"/><Relationship Id="rId40" Type="http://schemas.openxmlformats.org/officeDocument/2006/relationships/slideLayout" Target="../slideLayouts/slideLayout700.xml"/><Relationship Id="rId45" Type="http://schemas.openxmlformats.org/officeDocument/2006/relationships/oleObject" Target="../embeddings/oleObject16.bin"/><Relationship Id="rId5" Type="http://schemas.openxmlformats.org/officeDocument/2006/relationships/slideLayout" Target="../slideLayouts/slideLayout665.xml"/><Relationship Id="rId15" Type="http://schemas.openxmlformats.org/officeDocument/2006/relationships/slideLayout" Target="../slideLayouts/slideLayout675.xml"/><Relationship Id="rId23" Type="http://schemas.openxmlformats.org/officeDocument/2006/relationships/slideLayout" Target="../slideLayouts/slideLayout683.xml"/><Relationship Id="rId28" Type="http://schemas.openxmlformats.org/officeDocument/2006/relationships/slideLayout" Target="../slideLayouts/slideLayout688.xml"/><Relationship Id="rId36" Type="http://schemas.openxmlformats.org/officeDocument/2006/relationships/slideLayout" Target="../slideLayouts/slideLayout696.xml"/><Relationship Id="rId10" Type="http://schemas.openxmlformats.org/officeDocument/2006/relationships/slideLayout" Target="../slideLayouts/slideLayout670.xml"/><Relationship Id="rId19" Type="http://schemas.openxmlformats.org/officeDocument/2006/relationships/slideLayout" Target="../slideLayouts/slideLayout679.xml"/><Relationship Id="rId31" Type="http://schemas.openxmlformats.org/officeDocument/2006/relationships/slideLayout" Target="../slideLayouts/slideLayout691.xml"/><Relationship Id="rId44" Type="http://schemas.openxmlformats.org/officeDocument/2006/relationships/vmlDrawing" Target="../drawings/vmlDrawing16.vml"/><Relationship Id="rId4" Type="http://schemas.openxmlformats.org/officeDocument/2006/relationships/slideLayout" Target="../slideLayouts/slideLayout664.xml"/><Relationship Id="rId9" Type="http://schemas.openxmlformats.org/officeDocument/2006/relationships/slideLayout" Target="../slideLayouts/slideLayout669.xml"/><Relationship Id="rId14" Type="http://schemas.openxmlformats.org/officeDocument/2006/relationships/slideLayout" Target="../slideLayouts/slideLayout674.xml"/><Relationship Id="rId22" Type="http://schemas.openxmlformats.org/officeDocument/2006/relationships/slideLayout" Target="../slideLayouts/slideLayout682.xml"/><Relationship Id="rId27" Type="http://schemas.openxmlformats.org/officeDocument/2006/relationships/slideLayout" Target="../slideLayouts/slideLayout687.xml"/><Relationship Id="rId30" Type="http://schemas.openxmlformats.org/officeDocument/2006/relationships/slideLayout" Target="../slideLayouts/slideLayout690.xml"/><Relationship Id="rId35" Type="http://schemas.openxmlformats.org/officeDocument/2006/relationships/slideLayout" Target="../slideLayouts/slideLayout695.xml"/><Relationship Id="rId43"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710.xml"/><Relationship Id="rId13" Type="http://schemas.openxmlformats.org/officeDocument/2006/relationships/slideLayout" Target="../slideLayouts/slideLayout715.xml"/><Relationship Id="rId18" Type="http://schemas.openxmlformats.org/officeDocument/2006/relationships/slideLayout" Target="../slideLayouts/slideLayout720.xml"/><Relationship Id="rId26" Type="http://schemas.openxmlformats.org/officeDocument/2006/relationships/slideLayout" Target="../slideLayouts/slideLayout728.xml"/><Relationship Id="rId39" Type="http://schemas.openxmlformats.org/officeDocument/2006/relationships/slideLayout" Target="../slideLayouts/slideLayout741.xml"/><Relationship Id="rId3" Type="http://schemas.openxmlformats.org/officeDocument/2006/relationships/slideLayout" Target="../slideLayouts/slideLayout705.xml"/><Relationship Id="rId21" Type="http://schemas.openxmlformats.org/officeDocument/2006/relationships/slideLayout" Target="../slideLayouts/slideLayout723.xml"/><Relationship Id="rId34" Type="http://schemas.openxmlformats.org/officeDocument/2006/relationships/slideLayout" Target="../slideLayouts/slideLayout736.xml"/><Relationship Id="rId42" Type="http://schemas.openxmlformats.org/officeDocument/2006/relationships/theme" Target="../theme/theme17.xml"/><Relationship Id="rId7" Type="http://schemas.openxmlformats.org/officeDocument/2006/relationships/slideLayout" Target="../slideLayouts/slideLayout709.xml"/><Relationship Id="rId12" Type="http://schemas.openxmlformats.org/officeDocument/2006/relationships/slideLayout" Target="../slideLayouts/slideLayout714.xml"/><Relationship Id="rId17" Type="http://schemas.openxmlformats.org/officeDocument/2006/relationships/slideLayout" Target="../slideLayouts/slideLayout719.xml"/><Relationship Id="rId25" Type="http://schemas.openxmlformats.org/officeDocument/2006/relationships/slideLayout" Target="../slideLayouts/slideLayout727.xml"/><Relationship Id="rId33" Type="http://schemas.openxmlformats.org/officeDocument/2006/relationships/slideLayout" Target="../slideLayouts/slideLayout735.xml"/><Relationship Id="rId38" Type="http://schemas.openxmlformats.org/officeDocument/2006/relationships/slideLayout" Target="../slideLayouts/slideLayout740.xml"/><Relationship Id="rId2" Type="http://schemas.openxmlformats.org/officeDocument/2006/relationships/slideLayout" Target="../slideLayouts/slideLayout704.xml"/><Relationship Id="rId16" Type="http://schemas.openxmlformats.org/officeDocument/2006/relationships/slideLayout" Target="../slideLayouts/slideLayout718.xml"/><Relationship Id="rId20" Type="http://schemas.openxmlformats.org/officeDocument/2006/relationships/slideLayout" Target="../slideLayouts/slideLayout722.xml"/><Relationship Id="rId29" Type="http://schemas.openxmlformats.org/officeDocument/2006/relationships/slideLayout" Target="../slideLayouts/slideLayout731.xml"/><Relationship Id="rId41" Type="http://schemas.openxmlformats.org/officeDocument/2006/relationships/slideLayout" Target="../slideLayouts/slideLayout743.xml"/><Relationship Id="rId1" Type="http://schemas.openxmlformats.org/officeDocument/2006/relationships/slideLayout" Target="../slideLayouts/slideLayout703.xml"/><Relationship Id="rId6" Type="http://schemas.openxmlformats.org/officeDocument/2006/relationships/slideLayout" Target="../slideLayouts/slideLayout708.xml"/><Relationship Id="rId11" Type="http://schemas.openxmlformats.org/officeDocument/2006/relationships/slideLayout" Target="../slideLayouts/slideLayout713.xml"/><Relationship Id="rId24" Type="http://schemas.openxmlformats.org/officeDocument/2006/relationships/slideLayout" Target="../slideLayouts/slideLayout726.xml"/><Relationship Id="rId32" Type="http://schemas.openxmlformats.org/officeDocument/2006/relationships/slideLayout" Target="../slideLayouts/slideLayout734.xml"/><Relationship Id="rId37" Type="http://schemas.openxmlformats.org/officeDocument/2006/relationships/slideLayout" Target="../slideLayouts/slideLayout739.xml"/><Relationship Id="rId40" Type="http://schemas.openxmlformats.org/officeDocument/2006/relationships/slideLayout" Target="../slideLayouts/slideLayout742.xml"/><Relationship Id="rId5" Type="http://schemas.openxmlformats.org/officeDocument/2006/relationships/slideLayout" Target="../slideLayouts/slideLayout707.xml"/><Relationship Id="rId15" Type="http://schemas.openxmlformats.org/officeDocument/2006/relationships/slideLayout" Target="../slideLayouts/slideLayout717.xml"/><Relationship Id="rId23" Type="http://schemas.openxmlformats.org/officeDocument/2006/relationships/slideLayout" Target="../slideLayouts/slideLayout725.xml"/><Relationship Id="rId28" Type="http://schemas.openxmlformats.org/officeDocument/2006/relationships/slideLayout" Target="../slideLayouts/slideLayout730.xml"/><Relationship Id="rId36" Type="http://schemas.openxmlformats.org/officeDocument/2006/relationships/slideLayout" Target="../slideLayouts/slideLayout738.xml"/><Relationship Id="rId10" Type="http://schemas.openxmlformats.org/officeDocument/2006/relationships/slideLayout" Target="../slideLayouts/slideLayout712.xml"/><Relationship Id="rId19" Type="http://schemas.openxmlformats.org/officeDocument/2006/relationships/slideLayout" Target="../slideLayouts/slideLayout721.xml"/><Relationship Id="rId31" Type="http://schemas.openxmlformats.org/officeDocument/2006/relationships/slideLayout" Target="../slideLayouts/slideLayout733.xml"/><Relationship Id="rId44" Type="http://schemas.openxmlformats.org/officeDocument/2006/relationships/oleObject" Target="../embeddings/oleObject17.bin"/><Relationship Id="rId4" Type="http://schemas.openxmlformats.org/officeDocument/2006/relationships/slideLayout" Target="../slideLayouts/slideLayout706.xml"/><Relationship Id="rId9" Type="http://schemas.openxmlformats.org/officeDocument/2006/relationships/slideLayout" Target="../slideLayouts/slideLayout711.xml"/><Relationship Id="rId14" Type="http://schemas.openxmlformats.org/officeDocument/2006/relationships/slideLayout" Target="../slideLayouts/slideLayout716.xml"/><Relationship Id="rId22" Type="http://schemas.openxmlformats.org/officeDocument/2006/relationships/slideLayout" Target="../slideLayouts/slideLayout724.xml"/><Relationship Id="rId27" Type="http://schemas.openxmlformats.org/officeDocument/2006/relationships/slideLayout" Target="../slideLayouts/slideLayout729.xml"/><Relationship Id="rId30" Type="http://schemas.openxmlformats.org/officeDocument/2006/relationships/slideLayout" Target="../slideLayouts/slideLayout732.xml"/><Relationship Id="rId35" Type="http://schemas.openxmlformats.org/officeDocument/2006/relationships/slideLayout" Target="../slideLayouts/slideLayout737.xml"/><Relationship Id="rId43" Type="http://schemas.openxmlformats.org/officeDocument/2006/relationships/vmlDrawing" Target="../drawings/vmlDrawing17.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642"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
        <p:nvSpPr>
          <p:cNvPr id="8" name="TextBox 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a:t>
            </a:r>
            <a:r>
              <a:rPr lang="en-US" sz="800" dirty="0" smtClean="0">
                <a:solidFill>
                  <a:prstClr val="black"/>
                </a:solidFill>
              </a:rPr>
              <a:t>8</a:t>
            </a:r>
            <a:r>
              <a:rPr lang="en-US" sz="800" baseline="0" dirty="0" smtClean="0">
                <a:solidFill>
                  <a:prstClr val="black"/>
                </a:solidFill>
              </a:rPr>
              <a:t> </a:t>
            </a:r>
            <a:r>
              <a:rPr lang="bg-BG" sz="800" baseline="0" dirty="0" smtClean="0">
                <a:solidFill>
                  <a:prstClr val="black"/>
                </a:solidFill>
              </a:rPr>
              <a:t>Делойт България</a:t>
            </a:r>
            <a:endParaRPr lang="en-US" sz="800" dirty="0">
              <a:solidFill>
                <a:prstClr val="black"/>
              </a:solidFill>
            </a:endParaRPr>
          </a:p>
        </p:txBody>
      </p:sp>
    </p:spTree>
    <p:extLst>
      <p:ext uri="{BB962C8B-B14F-4D97-AF65-F5344CB8AC3E}">
        <p14:creationId xmlns="" xmlns:p14="http://schemas.microsoft.com/office/powerpoint/2010/main" val="1552369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2665" name="think-cell Slide" r:id="rId44" imgW="360" imgH="360" progId="">
              <p:embed/>
            </p:oleObj>
          </a:graphicData>
        </a:graphic>
      </p:graphicFrame>
      <p:sp>
        <p:nvSpPr>
          <p:cNvPr id="2" name="Title Placeholder 1"/>
          <p:cNvSpPr>
            <a:spLocks noGrp="1"/>
          </p:cNvSpPr>
          <p:nvPr>
            <p:ph type="title"/>
          </p:nvPr>
        </p:nvSpPr>
        <p:spPr bwMode="gray">
          <a:xfrm>
            <a:off x="501652"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8" name="TextBox 1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ru-RU" sz="800" dirty="0" err="1" smtClean="0">
                <a:solidFill>
                  <a:prstClr val="black"/>
                </a:solidFill>
              </a:rPr>
              <a:t>Делойт</a:t>
            </a:r>
            <a:r>
              <a:rPr lang="ru-RU" sz="800" dirty="0" smtClean="0">
                <a:solidFill>
                  <a:prstClr val="black"/>
                </a:solidFill>
              </a:rPr>
              <a:t> България</a:t>
            </a:r>
            <a:endParaRPr lang="en-US" sz="800" dirty="0">
              <a:solidFill>
                <a:prstClr val="black"/>
              </a:solidFill>
            </a:endParaRP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dirty="0" smtClean="0"/>
              <a:t>Click to edit Master text styles</a:t>
            </a:r>
          </a:p>
        </p:txBody>
      </p:sp>
      <p:sp>
        <p:nvSpPr>
          <p:cNvPr id="3" name="TextBox 2"/>
          <p:cNvSpPr txBox="1"/>
          <p:nvPr userDrawn="1"/>
        </p:nvSpPr>
        <p:spPr>
          <a:xfrm>
            <a:off x="11382377" y="6477001"/>
            <a:ext cx="307974" cy="100027"/>
          </a:xfrm>
          <a:prstGeom prst="rect">
            <a:avLst/>
          </a:prstGeom>
          <a:noFill/>
        </p:spPr>
        <p:txBody>
          <a:bodyPr wrap="square" lIns="0" tIns="0" rIns="0" bIns="0" rtlCol="0">
            <a:no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black"/>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black"/>
              </a:solidFill>
              <a:latin typeface="Arial" charset="0"/>
              <a:cs typeface="Arial" charset="0"/>
            </a:endParaRPr>
          </a:p>
        </p:txBody>
      </p:sp>
    </p:spTree>
    <p:extLst>
      <p:ext uri="{BB962C8B-B14F-4D97-AF65-F5344CB8AC3E}">
        <p14:creationId xmlns="" xmlns:p14="http://schemas.microsoft.com/office/powerpoint/2010/main" val="378384628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 id="2147483743" r:id="rId41"/>
  </p:sldLayoutIdLst>
  <p:transition>
    <p:fade/>
  </p:transition>
  <p:hf hdr="0" dt="0"/>
  <p:txStyles>
    <p:titleStyle>
      <a:lvl1pPr algn="l" defTabSz="887513" rtl="0" eaLnBrk="1" latinLnBrk="0" hangingPunct="1">
        <a:spcBef>
          <a:spcPct val="0"/>
        </a:spcBef>
        <a:buNone/>
        <a:defRPr sz="1764" kern="1200">
          <a:solidFill>
            <a:schemeClr val="tx1"/>
          </a:solidFill>
          <a:latin typeface="+mj-lt"/>
          <a:ea typeface="+mj-ea"/>
          <a:cs typeface="+mj-cs"/>
        </a:defRPr>
      </a:lvl1pPr>
    </p:titleStyle>
    <p:bodyStyle>
      <a:lvl1pPr marL="0" indent="0" algn="l" defTabSz="887513" rtl="0" eaLnBrk="1" latinLnBrk="0" hangingPunct="1">
        <a:spcBef>
          <a:spcPts val="0"/>
        </a:spcBef>
        <a:spcAft>
          <a:spcPts val="970"/>
        </a:spcAft>
        <a:buSzPct val="100000"/>
        <a:buFont typeface="Arial" panose="020B0604020202020204" pitchFamily="34" charset="0"/>
        <a:buNone/>
        <a:defRPr sz="1059" b="0" kern="1200">
          <a:solidFill>
            <a:schemeClr val="tx1"/>
          </a:solidFill>
          <a:latin typeface="+mn-lt"/>
          <a:ea typeface="+mn-ea"/>
          <a:cs typeface="+mn-cs"/>
        </a:defRPr>
      </a:lvl1pPr>
      <a:lvl2pPr marL="0" indent="0" algn="l" defTabSz="887513" rtl="0" eaLnBrk="1" latinLnBrk="0" hangingPunct="1">
        <a:spcBef>
          <a:spcPts val="0"/>
        </a:spcBef>
        <a:spcAft>
          <a:spcPts val="970"/>
        </a:spcAft>
        <a:buClrTx/>
        <a:buSzPct val="100000"/>
        <a:buFont typeface="Arial"/>
        <a:buNone/>
        <a:defRPr lang="en-US" sz="1165" b="1" kern="1200" dirty="0" smtClean="0">
          <a:solidFill>
            <a:schemeClr val="tx1"/>
          </a:solidFill>
          <a:latin typeface="+mn-lt"/>
          <a:ea typeface="+mn-ea"/>
          <a:cs typeface="+mn-cs"/>
        </a:defRPr>
      </a:lvl2pPr>
      <a:lvl3pPr marL="171213" indent="-171213" algn="l" defTabSz="887513" rtl="0" eaLnBrk="1" latinLnBrk="0" hangingPunct="1">
        <a:spcBef>
          <a:spcPts val="0"/>
        </a:spcBef>
        <a:spcAft>
          <a:spcPts val="970"/>
        </a:spcAft>
        <a:buClrTx/>
        <a:buSzPct val="100000"/>
        <a:buFont typeface="Arial" panose="020B0604020202020204" pitchFamily="34" charset="0"/>
        <a:buChar char="•"/>
        <a:defRPr lang="en-US" sz="1165" kern="1200" dirty="0" smtClean="0">
          <a:solidFill>
            <a:schemeClr val="tx1"/>
          </a:solidFill>
          <a:latin typeface="+mn-lt"/>
          <a:ea typeface="+mn-ea"/>
          <a:cs typeface="+mn-cs"/>
        </a:defRPr>
      </a:lvl3pPr>
      <a:lvl4pPr marL="345920" indent="-171213" algn="l" defTabSz="887513" rtl="0" eaLnBrk="1" latinLnBrk="0" hangingPunct="1">
        <a:spcBef>
          <a:spcPts val="0"/>
        </a:spcBef>
        <a:spcAft>
          <a:spcPts val="970"/>
        </a:spcAft>
        <a:buClrTx/>
        <a:buSzPct val="100000"/>
        <a:buFont typeface="Verdana" panose="020B0604030504040204" pitchFamily="34" charset="0"/>
        <a:buChar char="−"/>
        <a:defRPr lang="en-US" sz="1165" kern="1200" baseline="0" dirty="0" smtClean="0">
          <a:solidFill>
            <a:schemeClr val="tx1"/>
          </a:solidFill>
          <a:latin typeface="+mn-lt"/>
          <a:ea typeface="+mn-ea"/>
          <a:cs typeface="+mn-cs"/>
        </a:defRPr>
      </a:lvl4pPr>
      <a:lvl5pPr marL="517134" indent="-171213" algn="l" defTabSz="775034" rtl="0" eaLnBrk="1" latinLnBrk="0" hangingPunct="1">
        <a:spcBef>
          <a:spcPts val="0"/>
        </a:spcBef>
        <a:spcAft>
          <a:spcPts val="970"/>
        </a:spcAft>
        <a:buClrTx/>
        <a:buSzPct val="100000"/>
        <a:buFont typeface="Verdana" panose="020B0604030504040204" pitchFamily="34" charset="0"/>
        <a:buChar char="−"/>
        <a:tabLst/>
        <a:defRPr lang="en-US" sz="1165" kern="1200" baseline="0" dirty="0" smtClean="0">
          <a:solidFill>
            <a:schemeClr val="tx1"/>
          </a:solidFill>
          <a:latin typeface="+mn-lt"/>
          <a:ea typeface="+mn-ea"/>
          <a:cs typeface="+mn-cs"/>
        </a:defRPr>
      </a:lvl5pPr>
      <a:lvl6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6pPr>
      <a:lvl7pPr marL="517134" indent="-171213" algn="l" defTabSz="887513" rtl="0" eaLnBrk="1" latinLnBrk="0" hangingPunct="1">
        <a:spcBef>
          <a:spcPts val="0"/>
        </a:spcBef>
        <a:spcAft>
          <a:spcPts val="970"/>
        </a:spcAft>
        <a:buFont typeface="Verdana" panose="020B0604030504040204" pitchFamily="34" charset="0"/>
        <a:buChar char="−"/>
        <a:defRPr sz="1165" kern="1200">
          <a:solidFill>
            <a:schemeClr val="tx1"/>
          </a:solidFill>
          <a:latin typeface="+mn-lt"/>
          <a:ea typeface="+mn-ea"/>
          <a:cs typeface="+mn-cs"/>
        </a:defRPr>
      </a:lvl7pPr>
      <a:lvl8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8pPr>
      <a:lvl9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9pPr>
    </p:bodyStyle>
    <p:otherStyle>
      <a:defPPr>
        <a:defRPr lang="en-US"/>
      </a:defPPr>
      <a:lvl1pPr marL="0" algn="l" defTabSz="887513" rtl="0" eaLnBrk="1" latinLnBrk="0" hangingPunct="1">
        <a:defRPr sz="1747" kern="1200">
          <a:solidFill>
            <a:schemeClr val="tx1"/>
          </a:solidFill>
          <a:latin typeface="+mn-lt"/>
          <a:ea typeface="+mn-ea"/>
          <a:cs typeface="+mn-cs"/>
        </a:defRPr>
      </a:lvl1pPr>
      <a:lvl2pPr marL="443756" algn="l" defTabSz="887513" rtl="0" eaLnBrk="1" latinLnBrk="0" hangingPunct="1">
        <a:defRPr sz="1747" kern="1200">
          <a:solidFill>
            <a:schemeClr val="tx1"/>
          </a:solidFill>
          <a:latin typeface="+mn-lt"/>
          <a:ea typeface="+mn-ea"/>
          <a:cs typeface="+mn-cs"/>
        </a:defRPr>
      </a:lvl2pPr>
      <a:lvl3pPr marL="887513" algn="l" defTabSz="887513" rtl="0" eaLnBrk="1" latinLnBrk="0" hangingPunct="1">
        <a:defRPr sz="1747" kern="1200">
          <a:solidFill>
            <a:schemeClr val="tx1"/>
          </a:solidFill>
          <a:latin typeface="+mn-lt"/>
          <a:ea typeface="+mn-ea"/>
          <a:cs typeface="+mn-cs"/>
        </a:defRPr>
      </a:lvl3pPr>
      <a:lvl4pPr marL="1331270" algn="l" defTabSz="887513" rtl="0" eaLnBrk="1" latinLnBrk="0" hangingPunct="1">
        <a:defRPr sz="1747" kern="1200">
          <a:solidFill>
            <a:schemeClr val="tx1"/>
          </a:solidFill>
          <a:latin typeface="+mn-lt"/>
          <a:ea typeface="+mn-ea"/>
          <a:cs typeface="+mn-cs"/>
        </a:defRPr>
      </a:lvl4pPr>
      <a:lvl5pPr marL="1775027" algn="l" defTabSz="887513" rtl="0" eaLnBrk="1" latinLnBrk="0" hangingPunct="1">
        <a:defRPr sz="1747" kern="1200">
          <a:solidFill>
            <a:schemeClr val="tx1"/>
          </a:solidFill>
          <a:latin typeface="+mn-lt"/>
          <a:ea typeface="+mn-ea"/>
          <a:cs typeface="+mn-cs"/>
        </a:defRPr>
      </a:lvl5pPr>
      <a:lvl6pPr marL="2218783" algn="l" defTabSz="887513" rtl="0" eaLnBrk="1" latinLnBrk="0" hangingPunct="1">
        <a:defRPr sz="1747" kern="1200">
          <a:solidFill>
            <a:schemeClr val="tx1"/>
          </a:solidFill>
          <a:latin typeface="+mn-lt"/>
          <a:ea typeface="+mn-ea"/>
          <a:cs typeface="+mn-cs"/>
        </a:defRPr>
      </a:lvl6pPr>
      <a:lvl7pPr marL="2662540" algn="l" defTabSz="887513" rtl="0" eaLnBrk="1" latinLnBrk="0" hangingPunct="1">
        <a:defRPr sz="1747" kern="1200">
          <a:solidFill>
            <a:schemeClr val="tx1"/>
          </a:solidFill>
          <a:latin typeface="+mn-lt"/>
          <a:ea typeface="+mn-ea"/>
          <a:cs typeface="+mn-cs"/>
        </a:defRPr>
      </a:lvl7pPr>
      <a:lvl8pPr marL="3106297" algn="l" defTabSz="887513" rtl="0" eaLnBrk="1" latinLnBrk="0" hangingPunct="1">
        <a:defRPr sz="1747" kern="1200">
          <a:solidFill>
            <a:schemeClr val="tx1"/>
          </a:solidFill>
          <a:latin typeface="+mn-lt"/>
          <a:ea typeface="+mn-ea"/>
          <a:cs typeface="+mn-cs"/>
        </a:defRPr>
      </a:lvl8pPr>
      <a:lvl9pPr marL="3550054" algn="l" defTabSz="887513" rtl="0" eaLnBrk="1" latinLnBrk="0" hangingPunct="1">
        <a:defRPr sz="1747"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9" y="1589"/>
          <a:ext cx="2116" cy="1587"/>
        </p:xfrm>
        <a:graphic>
          <a:graphicData uri="http://schemas.openxmlformats.org/presentationml/2006/ole">
            <p:oleObj spid="_x0000_s3689" name="think-cell Slide" r:id="rId43" imgW="360" imgH="360" progId="">
              <p:embed/>
            </p:oleObj>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Box 5"/>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ru-RU" sz="800" dirty="0" err="1" smtClean="0">
                <a:solidFill>
                  <a:prstClr val="black"/>
                </a:solidFill>
              </a:rPr>
              <a:t>Делойт</a:t>
            </a:r>
            <a:r>
              <a:rPr lang="ru-RU" sz="800" dirty="0" smtClean="0">
                <a:solidFill>
                  <a:prstClr val="black"/>
                </a:solidFill>
              </a:rPr>
              <a:t> България</a:t>
            </a:r>
            <a:endParaRPr lang="en-US" sz="800" dirty="0">
              <a:solidFill>
                <a:prstClr val="black"/>
              </a:solidFill>
            </a:endParaRPr>
          </a:p>
        </p:txBody>
      </p:sp>
      <p:sp>
        <p:nvSpPr>
          <p:cNvPr id="7" name="TextBox 6"/>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Tree>
    <p:extLst>
      <p:ext uri="{BB962C8B-B14F-4D97-AF65-F5344CB8AC3E}">
        <p14:creationId xmlns="" xmlns:p14="http://schemas.microsoft.com/office/powerpoint/2010/main" val="7244780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 id="2147483783" r:id="rId39"/>
    <p:sldLayoutId id="2147483784" r:id="rId40"/>
  </p:sldLayoutIdLst>
  <mc:AlternateContent xmlns:mc="http://schemas.openxmlformats.org/markup-compatibility/2006">
    <mc:Choice xmlns="" xmlns:p14="http://schemas.microsoft.com/office/powerpoint/2010/main" Requires="p14">
      <p:transition p14:dur="250" advClick="0" advTm="5000">
        <p:wipe/>
      </p:transition>
    </mc:Choice>
    <mc:Fallback>
      <p:transition advClick="0" advTm="5000">
        <p:wipe/>
      </p:transition>
    </mc:Fallback>
  </mc:AlternateContent>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4711"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algn="r" defTabSz="914400">
              <a:spcBef>
                <a:spcPts val="600"/>
              </a:spcBef>
              <a:buSzPct val="100000"/>
              <a:buFont typeface="Arial"/>
              <a:buNone/>
            </a:pPr>
            <a:fld id="{C58DF478-B544-4ED8-9ED4-6A2648E2D233}" type="slidenum">
              <a:rPr lang="en-US" sz="650" smtClean="0">
                <a:solidFill>
                  <a:prstClr val="black"/>
                </a:solidFill>
              </a:rPr>
              <a:pPr algn="r" defTabSz="914400">
                <a:spcBef>
                  <a:spcPts val="600"/>
                </a:spcBef>
                <a:buSzPct val="100000"/>
                <a:buFont typeface="Arial"/>
                <a:buNone/>
              </a:pPr>
              <a:t>‹#›</a:t>
            </a:fld>
            <a:endParaRPr lang="en-US" sz="650" dirty="0">
              <a:solidFill>
                <a:prstClr val="black"/>
              </a:solidFill>
            </a:endParaRPr>
          </a:p>
        </p:txBody>
      </p:sp>
      <p:sp>
        <p:nvSpPr>
          <p:cNvPr id="7" name="TextBox 6"/>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en-US" sz="800" baseline="0" dirty="0" smtClean="0">
                <a:solidFill>
                  <a:prstClr val="black"/>
                </a:solidFill>
              </a:rPr>
              <a:t>Deloitte Bulgaria</a:t>
            </a:r>
            <a:endParaRPr lang="en-US" sz="800" dirty="0">
              <a:solidFill>
                <a:prstClr val="black"/>
              </a:solidFill>
            </a:endParaRPr>
          </a:p>
        </p:txBody>
      </p:sp>
    </p:spTree>
    <p:extLst>
      <p:ext uri="{BB962C8B-B14F-4D97-AF65-F5344CB8AC3E}">
        <p14:creationId xmlns="" xmlns:p14="http://schemas.microsoft.com/office/powerpoint/2010/main" val="2647999542"/>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 id="2147483810" r:id="rId25"/>
    <p:sldLayoutId id="2147483811" r:id="rId26"/>
    <p:sldLayoutId id="2147483812" r:id="rId27"/>
    <p:sldLayoutId id="2147483813" r:id="rId28"/>
    <p:sldLayoutId id="2147483814" r:id="rId29"/>
    <p:sldLayoutId id="2147483815" r:id="rId30"/>
    <p:sldLayoutId id="2147483816" r:id="rId31"/>
    <p:sldLayoutId id="2147483817" r:id="rId32"/>
    <p:sldLayoutId id="2147483818" r:id="rId33"/>
    <p:sldLayoutId id="2147483819" r:id="rId34"/>
    <p:sldLayoutId id="2147483820" r:id="rId35"/>
    <p:sldLayoutId id="2147483821" r:id="rId36"/>
    <p:sldLayoutId id="2147483822" r:id="rId37"/>
    <p:sldLayoutId id="2147483823" r:id="rId38"/>
    <p:sldLayoutId id="2147483824" r:id="rId39"/>
    <p:sldLayoutId id="2147483825" r:id="rId40"/>
    <p:sldLayoutId id="2147483826" r:id="rId41"/>
  </p:sldLayoutIdLst>
  <p:transition>
    <p:fade/>
  </p:transition>
  <p:timing>
    <p:tnLst>
      <p:par>
        <p:cTn id="1" dur="indefinite" restart="never" nodeType="tmRoot"/>
      </p:par>
    </p:tnLst>
  </p:timing>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9" y="1589"/>
          <a:ext cx="2116" cy="1587"/>
        </p:xfrm>
        <a:graphic>
          <a:graphicData uri="http://schemas.openxmlformats.org/presentationml/2006/ole">
            <p:oleObj spid="_x0000_s5720" name="think-cell Slide" r:id="rId45" imgW="360" imgH="360" progId="">
              <p:embed/>
            </p:oleObj>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black"/>
                </a:solidFill>
              </a:rPr>
              <a:pPr algn="r">
                <a:spcBef>
                  <a:spcPts val="800"/>
                </a:spcBef>
                <a:buSzPct val="100000"/>
                <a:buFont typeface="Arial"/>
                <a:buNone/>
              </a:pPr>
              <a:t>‹#›</a:t>
            </a:fld>
            <a:endParaRPr lang="en-US" sz="650" dirty="0">
              <a:solidFill>
                <a:prstClr val="black"/>
              </a:solidFill>
            </a:endParaRPr>
          </a:p>
        </p:txBody>
      </p:sp>
      <p:sp>
        <p:nvSpPr>
          <p:cNvPr id="7" name="TextBox 6"/>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en-US" sz="800" dirty="0" smtClean="0">
                <a:solidFill>
                  <a:prstClr val="black"/>
                </a:solidFill>
              </a:rPr>
              <a:t>Deloitte Bulgaria</a:t>
            </a:r>
            <a:endParaRPr lang="en-US" sz="800" dirty="0">
              <a:solidFill>
                <a:prstClr val="black"/>
              </a:solidFill>
            </a:endParaRPr>
          </a:p>
        </p:txBody>
      </p:sp>
    </p:spTree>
    <p:extLst>
      <p:ext uri="{BB962C8B-B14F-4D97-AF65-F5344CB8AC3E}">
        <p14:creationId xmlns="" xmlns:p14="http://schemas.microsoft.com/office/powerpoint/2010/main" val="3396346313"/>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50" r:id="rId23"/>
    <p:sldLayoutId id="2147483851" r:id="rId24"/>
    <p:sldLayoutId id="2147483852" r:id="rId25"/>
    <p:sldLayoutId id="2147483853" r:id="rId26"/>
    <p:sldLayoutId id="2147483854" r:id="rId27"/>
    <p:sldLayoutId id="2147483855" r:id="rId28"/>
    <p:sldLayoutId id="2147483856" r:id="rId29"/>
    <p:sldLayoutId id="2147483857" r:id="rId30"/>
    <p:sldLayoutId id="2147483858" r:id="rId31"/>
    <p:sldLayoutId id="2147483859" r:id="rId32"/>
    <p:sldLayoutId id="2147483860" r:id="rId33"/>
    <p:sldLayoutId id="2147483861" r:id="rId34"/>
    <p:sldLayoutId id="2147483862" r:id="rId35"/>
    <p:sldLayoutId id="2147483863" r:id="rId36"/>
    <p:sldLayoutId id="2147483864" r:id="rId37"/>
    <p:sldLayoutId id="2147483865" r:id="rId38"/>
    <p:sldLayoutId id="2147483866" r:id="rId39"/>
    <p:sldLayoutId id="2147483867" r:id="rId40"/>
    <p:sldLayoutId id="2147483868" r:id="rId41"/>
    <p:sldLayoutId id="2147483869" r:id="rId42"/>
  </p:sldLayoutIdLst>
  <p:transition>
    <p:fade/>
  </p:transition>
  <p:timing>
    <p:tnLst>
      <p:par>
        <p:cTn id="1" dur="indefinite" restart="never" nodeType="tmRoot"/>
      </p:par>
    </p:tnLst>
  </p:timing>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3751"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
        <p:nvSpPr>
          <p:cNvPr id="8" name="TextBox 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ru-RU" sz="800" dirty="0" err="1" smtClean="0">
                <a:solidFill>
                  <a:prstClr val="black"/>
                </a:solidFill>
              </a:rPr>
              <a:t>Делойт</a:t>
            </a:r>
            <a:r>
              <a:rPr lang="ru-RU" sz="800" dirty="0" smtClean="0">
                <a:solidFill>
                  <a:prstClr val="black"/>
                </a:solidFill>
              </a:rPr>
              <a:t> България</a:t>
            </a:r>
            <a:endParaRPr lang="en-US" sz="800" dirty="0">
              <a:solidFill>
                <a:prstClr val="black"/>
              </a:solidFill>
            </a:endParaRPr>
          </a:p>
        </p:txBody>
      </p:sp>
    </p:spTree>
    <p:extLst>
      <p:ext uri="{BB962C8B-B14F-4D97-AF65-F5344CB8AC3E}">
        <p14:creationId xmlns="" xmlns:p14="http://schemas.microsoft.com/office/powerpoint/2010/main" val="2995322524"/>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 id="2147484266" r:id="rId13"/>
    <p:sldLayoutId id="2147484267" r:id="rId14"/>
    <p:sldLayoutId id="2147484268" r:id="rId15"/>
    <p:sldLayoutId id="2147484269" r:id="rId16"/>
    <p:sldLayoutId id="2147484270" r:id="rId17"/>
    <p:sldLayoutId id="2147484271" r:id="rId18"/>
    <p:sldLayoutId id="2147484272" r:id="rId19"/>
    <p:sldLayoutId id="2147484273" r:id="rId20"/>
    <p:sldLayoutId id="2147484274" r:id="rId21"/>
    <p:sldLayoutId id="2147484275" r:id="rId22"/>
    <p:sldLayoutId id="2147484276" r:id="rId23"/>
    <p:sldLayoutId id="2147484277" r:id="rId24"/>
    <p:sldLayoutId id="2147484278" r:id="rId25"/>
    <p:sldLayoutId id="2147484279" r:id="rId26"/>
    <p:sldLayoutId id="2147484280" r:id="rId27"/>
    <p:sldLayoutId id="2147484281" r:id="rId28"/>
    <p:sldLayoutId id="2147484282" r:id="rId29"/>
    <p:sldLayoutId id="2147484283" r:id="rId30"/>
    <p:sldLayoutId id="2147484284" r:id="rId31"/>
    <p:sldLayoutId id="2147484285" r:id="rId32"/>
    <p:sldLayoutId id="2147484286" r:id="rId33"/>
    <p:sldLayoutId id="2147484287" r:id="rId34"/>
    <p:sldLayoutId id="2147484288" r:id="rId35"/>
    <p:sldLayoutId id="2147484289" r:id="rId36"/>
    <p:sldLayoutId id="2147484290" r:id="rId37"/>
    <p:sldLayoutId id="2147484291" r:id="rId38"/>
    <p:sldLayoutId id="2147484292" r:id="rId39"/>
    <p:sldLayoutId id="2147484293" r:id="rId40"/>
    <p:sldLayoutId id="2147484294" r:id="rId41"/>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5800" name="think-cell Slide" r:id="rId87"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algn="r" defTabSz="914400">
              <a:spcBef>
                <a:spcPts val="600"/>
              </a:spcBef>
              <a:buSzPct val="100000"/>
              <a:buFont typeface="Arial"/>
              <a:buNone/>
            </a:pPr>
            <a:fld id="{C58DF478-B544-4ED8-9ED4-6A2648E2D233}" type="slidenum">
              <a:rPr lang="en-US" sz="650" smtClean="0">
                <a:solidFill>
                  <a:prstClr val="black"/>
                </a:solidFill>
              </a:rPr>
              <a:pPr algn="r" defTabSz="914400">
                <a:spcBef>
                  <a:spcPts val="600"/>
                </a:spcBef>
                <a:buSzPct val="100000"/>
                <a:buFont typeface="Arial"/>
                <a:buNone/>
              </a:pPr>
              <a:t>‹#›</a:t>
            </a:fld>
            <a:endParaRPr lang="en-US" sz="650" dirty="0">
              <a:solidFill>
                <a:prstClr val="black"/>
              </a:solidFill>
            </a:endParaRPr>
          </a:p>
        </p:txBody>
      </p:sp>
      <p:sp>
        <p:nvSpPr>
          <p:cNvPr id="8" name="TextBox 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ru-RU" sz="800" dirty="0" err="1" smtClean="0">
                <a:solidFill>
                  <a:prstClr val="black"/>
                </a:solidFill>
              </a:rPr>
              <a:t>Делойт</a:t>
            </a:r>
            <a:r>
              <a:rPr lang="ru-RU" sz="800" dirty="0" smtClean="0">
                <a:solidFill>
                  <a:prstClr val="black"/>
                </a:solidFill>
              </a:rPr>
              <a:t> България</a:t>
            </a:r>
            <a:endParaRPr lang="en-US" sz="800" dirty="0">
              <a:solidFill>
                <a:prstClr val="black"/>
              </a:solidFill>
            </a:endParaRPr>
          </a:p>
        </p:txBody>
      </p:sp>
    </p:spTree>
    <p:extLst>
      <p:ext uri="{BB962C8B-B14F-4D97-AF65-F5344CB8AC3E}">
        <p14:creationId xmlns="" xmlns:p14="http://schemas.microsoft.com/office/powerpoint/2010/main" val="1137920977"/>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 id="2147484349" r:id="rId12"/>
    <p:sldLayoutId id="2147484350" r:id="rId13"/>
    <p:sldLayoutId id="2147484351" r:id="rId14"/>
    <p:sldLayoutId id="2147484352" r:id="rId15"/>
    <p:sldLayoutId id="2147484353" r:id="rId16"/>
    <p:sldLayoutId id="2147484354" r:id="rId17"/>
    <p:sldLayoutId id="2147484355" r:id="rId18"/>
    <p:sldLayoutId id="2147484356" r:id="rId19"/>
    <p:sldLayoutId id="2147484357" r:id="rId20"/>
    <p:sldLayoutId id="2147484358" r:id="rId21"/>
    <p:sldLayoutId id="2147484359" r:id="rId22"/>
    <p:sldLayoutId id="2147484360" r:id="rId23"/>
    <p:sldLayoutId id="2147484361" r:id="rId24"/>
    <p:sldLayoutId id="2147484362" r:id="rId25"/>
    <p:sldLayoutId id="2147484363" r:id="rId26"/>
    <p:sldLayoutId id="2147484364" r:id="rId27"/>
    <p:sldLayoutId id="2147484365" r:id="rId28"/>
    <p:sldLayoutId id="2147484366" r:id="rId29"/>
    <p:sldLayoutId id="2147484367" r:id="rId30"/>
    <p:sldLayoutId id="2147484368" r:id="rId31"/>
    <p:sldLayoutId id="2147484369" r:id="rId32"/>
    <p:sldLayoutId id="2147484370" r:id="rId33"/>
    <p:sldLayoutId id="2147484371" r:id="rId34"/>
    <p:sldLayoutId id="2147484372" r:id="rId35"/>
    <p:sldLayoutId id="2147484373" r:id="rId36"/>
    <p:sldLayoutId id="2147484374" r:id="rId37"/>
    <p:sldLayoutId id="2147484375" r:id="rId38"/>
    <p:sldLayoutId id="2147484376" r:id="rId39"/>
    <p:sldLayoutId id="2147484377" r:id="rId40"/>
    <p:sldLayoutId id="2147484378" r:id="rId41"/>
    <p:sldLayoutId id="2147484379" r:id="rId42"/>
    <p:sldLayoutId id="2147484380" r:id="rId43"/>
    <p:sldLayoutId id="2147484381" r:id="rId44"/>
    <p:sldLayoutId id="2147484382" r:id="rId45"/>
    <p:sldLayoutId id="2147484383" r:id="rId46"/>
    <p:sldLayoutId id="2147484384" r:id="rId47"/>
    <p:sldLayoutId id="2147484385" r:id="rId48"/>
    <p:sldLayoutId id="2147484386" r:id="rId49"/>
    <p:sldLayoutId id="2147484387" r:id="rId50"/>
    <p:sldLayoutId id="2147484388" r:id="rId51"/>
    <p:sldLayoutId id="2147484389" r:id="rId52"/>
    <p:sldLayoutId id="2147484390" r:id="rId53"/>
    <p:sldLayoutId id="2147484391" r:id="rId54"/>
    <p:sldLayoutId id="2147484392" r:id="rId55"/>
    <p:sldLayoutId id="2147484393" r:id="rId56"/>
    <p:sldLayoutId id="2147484394" r:id="rId57"/>
    <p:sldLayoutId id="2147484395" r:id="rId58"/>
    <p:sldLayoutId id="2147484396" r:id="rId59"/>
    <p:sldLayoutId id="2147484397" r:id="rId60"/>
    <p:sldLayoutId id="2147484398" r:id="rId61"/>
    <p:sldLayoutId id="2147484399" r:id="rId62"/>
    <p:sldLayoutId id="2147484400" r:id="rId63"/>
    <p:sldLayoutId id="2147484401" r:id="rId64"/>
    <p:sldLayoutId id="2147484402" r:id="rId65"/>
    <p:sldLayoutId id="2147484403" r:id="rId66"/>
    <p:sldLayoutId id="2147484404" r:id="rId67"/>
    <p:sldLayoutId id="2147484405" r:id="rId68"/>
    <p:sldLayoutId id="2147484406" r:id="rId69"/>
    <p:sldLayoutId id="2147484407" r:id="rId70"/>
    <p:sldLayoutId id="2147484408" r:id="rId71"/>
    <p:sldLayoutId id="2147484409" r:id="rId72"/>
    <p:sldLayoutId id="2147484410" r:id="rId73"/>
    <p:sldLayoutId id="2147484411" r:id="rId74"/>
    <p:sldLayoutId id="2147484412" r:id="rId75"/>
    <p:sldLayoutId id="2147484413" r:id="rId76"/>
    <p:sldLayoutId id="2147484414" r:id="rId77"/>
    <p:sldLayoutId id="2147484415" r:id="rId78"/>
    <p:sldLayoutId id="2147484416" r:id="rId79"/>
    <p:sldLayoutId id="2147484417" r:id="rId80"/>
    <p:sldLayoutId id="2147484418" r:id="rId81"/>
    <p:sldLayoutId id="2147484419" r:id="rId82"/>
    <p:sldLayoutId id="2147484420" r:id="rId83"/>
    <p:sldLayoutId id="2147484421" r:id="rId84"/>
  </p:sldLayoutIdLst>
  <p:transition>
    <p:fade/>
  </p:transition>
  <p:timing>
    <p:tnLst>
      <p:par>
        <p:cTn id="1" dur="indefinite" restart="never" nodeType="tmRoot"/>
      </p:par>
    </p:tnLst>
  </p:timing>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5112">
          <p15:clr>
            <a:srgbClr val="F26B43"/>
          </p15:clr>
        </p15:guide>
        <p15:guide id="2" orient="horz" pos="2160">
          <p15:clr>
            <a:srgbClr val="F26B43"/>
          </p15:clr>
        </p15:guide>
        <p15:guide id="3" orient="horz" pos="4020">
          <p15:clr>
            <a:srgbClr val="F26B43"/>
          </p15:clr>
        </p15:guide>
        <p15:guide id="4" pos="316">
          <p15:clr>
            <a:srgbClr val="F26B43"/>
          </p15:clr>
        </p15:guide>
        <p15:guide id="5" pos="7364">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4961">
          <p15:clr>
            <a:srgbClr val="F26B43"/>
          </p15:clr>
        </p15:guide>
        <p15:guide id="10" orient="horz" pos="236">
          <p15:clr>
            <a:srgbClr val="F26B43"/>
          </p15:clr>
        </p15:guide>
        <p15:guide id="11" pos="1363">
          <p15:clr>
            <a:srgbClr val="F26B43"/>
          </p15:clr>
        </p15:guide>
        <p15:guide id="12" pos="1516">
          <p15:clr>
            <a:srgbClr val="F26B43"/>
          </p15:clr>
        </p15:guide>
        <p15:guide id="13" pos="2560">
          <p15:clr>
            <a:srgbClr val="F26B43"/>
          </p15:clr>
        </p15:guide>
        <p15:guide id="14" pos="2711">
          <p15:clr>
            <a:srgbClr val="F26B43"/>
          </p15:clr>
        </p15:guide>
        <p15:guide id="15" pos="6160">
          <p15:clr>
            <a:srgbClr val="F26B43"/>
          </p15:clr>
        </p15:guide>
        <p15:guide id="16" pos="3764">
          <p15:clr>
            <a:srgbClr val="F26B43"/>
          </p15:clr>
        </p15:guide>
        <p15:guide id="17" pos="3916">
          <p15:clr>
            <a:srgbClr val="F26B43"/>
          </p15:clr>
        </p15:guide>
        <p15:guide id="18" pos="3840">
          <p15:clr>
            <a:srgbClr val="F26B43"/>
          </p15:clr>
        </p15:guide>
        <p15:guide id="19" pos="6312">
          <p15:clr>
            <a:srgbClr val="F26B43"/>
          </p15:clr>
        </p15:guide>
        <p15:guide id="20" orient="horz" pos="1049">
          <p15:clr>
            <a:srgbClr val="F26B43"/>
          </p15:clr>
        </p15:guide>
        <p15:guide id="21" orient="horz" pos="6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6602" name="think-cell Slide" r:id="rId45" imgW="360" imgH="360" progId="">
              <p:embed/>
            </p:oleObj>
          </a:graphicData>
        </a:graphic>
      </p:graphicFrame>
      <p:sp>
        <p:nvSpPr>
          <p:cNvPr id="2" name="Title Placeholder 1"/>
          <p:cNvSpPr>
            <a:spLocks noGrp="1"/>
          </p:cNvSpPr>
          <p:nvPr>
            <p:ph type="title"/>
          </p:nvPr>
        </p:nvSpPr>
        <p:spPr bwMode="gray">
          <a:xfrm>
            <a:off x="501652"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endParaRPr lang="ru-RU" sz="631" noProof="0" dirty="0">
              <a:solidFill>
                <a:schemeClr val="tx1"/>
              </a:solidFill>
            </a:endParaRPr>
          </a:p>
        </p:txBody>
      </p:sp>
      <p:sp>
        <p:nvSpPr>
          <p:cNvPr id="18" name="TextBox 17"/>
          <p:cNvSpPr txBox="1"/>
          <p:nvPr userDrawn="1"/>
        </p:nvSpPr>
        <p:spPr>
          <a:xfrm>
            <a:off x="501650" y="6477001"/>
            <a:ext cx="5355168" cy="201260"/>
          </a:xfrm>
          <a:prstGeom prst="rect">
            <a:avLst/>
          </a:prstGeom>
          <a:noFill/>
        </p:spPr>
        <p:txBody>
          <a:bodyPr wrap="square" lIns="0" tIns="0" rIns="0" bIns="0" rtlCol="0">
            <a:noAutofit/>
          </a:bodyPr>
          <a:lstStyle/>
          <a:p>
            <a:pPr marL="0" indent="0">
              <a:spcBef>
                <a:spcPts val="582"/>
              </a:spcBef>
              <a:buSzPct val="100000"/>
              <a:buFont typeface="Arial"/>
              <a:buNone/>
            </a:pPr>
            <a:r>
              <a:rPr lang="ru-RU" sz="800" noProof="0" dirty="0" smtClean="0">
                <a:solidFill>
                  <a:schemeClr val="tx1"/>
                </a:solidFill>
              </a:rPr>
              <a:t>© 201</a:t>
            </a:r>
            <a:r>
              <a:rPr lang="en-US" sz="800" noProof="0" dirty="0" smtClean="0">
                <a:solidFill>
                  <a:schemeClr val="tx1"/>
                </a:solidFill>
              </a:rPr>
              <a:t>8</a:t>
            </a:r>
            <a:r>
              <a:rPr lang="ru-RU" sz="800" baseline="0" noProof="0" dirty="0" smtClean="0">
                <a:solidFill>
                  <a:schemeClr val="tx1"/>
                </a:solidFill>
              </a:rPr>
              <a:t> </a:t>
            </a:r>
            <a:r>
              <a:rPr lang="en-US" sz="800" noProof="0" dirty="0" smtClean="0">
                <a:solidFill>
                  <a:schemeClr val="tx1"/>
                </a:solidFill>
              </a:rPr>
              <a:t>Deloitte Bulgaria</a:t>
            </a:r>
            <a:endParaRPr lang="ru-RU" sz="800" noProof="0" dirty="0" smtClean="0">
              <a:solidFill>
                <a:schemeClr val="tx1"/>
              </a:solidFill>
            </a:endParaRP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dirty="0" smtClean="0"/>
              <a:t>Click to edit Master text styles</a:t>
            </a:r>
          </a:p>
        </p:txBody>
      </p:sp>
      <p:sp>
        <p:nvSpPr>
          <p:cNvPr id="3" name="TextBox 2"/>
          <p:cNvSpPr txBox="1"/>
          <p:nvPr userDrawn="1"/>
        </p:nvSpPr>
        <p:spPr>
          <a:xfrm>
            <a:off x="11382377" y="6477001"/>
            <a:ext cx="307974" cy="100027"/>
          </a:xfrm>
          <a:prstGeom prst="rect">
            <a:avLst/>
          </a:prstGeom>
          <a:noFill/>
        </p:spPr>
        <p:txBody>
          <a:bodyPr wrap="square" lIns="0" tIns="0" rIns="0" bIns="0" rtlCol="0">
            <a:noAutofit/>
          </a:bodyPr>
          <a:lstStyle/>
          <a:p>
            <a:pPr marL="0" indent="0" algn="r">
              <a:spcBef>
                <a:spcPts val="582"/>
              </a:spcBef>
              <a:buSzPct val="100000"/>
              <a:buFont typeface="Arial"/>
              <a:buNone/>
            </a:pPr>
            <a:fld id="{C58DF478-B544-4ED8-9ED4-6A2648E2D233}" type="slidenum">
              <a:rPr lang="en-US" sz="631" noProof="0" smtClean="0">
                <a:solidFill>
                  <a:schemeClr val="tx1"/>
                </a:solidFill>
              </a:rPr>
              <a:pPr marL="0" indent="0" algn="r">
                <a:spcBef>
                  <a:spcPts val="582"/>
                </a:spcBef>
                <a:buSzPct val="100000"/>
                <a:buFont typeface="Arial"/>
                <a:buNone/>
              </a:pPr>
              <a:t>‹#›</a:t>
            </a:fld>
            <a:endParaRPr lang="en-US" sz="631" noProof="0" dirty="0">
              <a:solidFill>
                <a:schemeClr val="tx1"/>
              </a:solidFill>
            </a:endParaRPr>
          </a:p>
        </p:txBody>
      </p:sp>
    </p:spTree>
    <p:extLst>
      <p:ext uri="{BB962C8B-B14F-4D97-AF65-F5344CB8AC3E}">
        <p14:creationId xmlns="" xmlns:p14="http://schemas.microsoft.com/office/powerpoint/2010/main" val="815969944"/>
      </p:ext>
    </p:extLst>
  </p:cSld>
  <p:clrMap bg1="lt1" tx1="dk1" bg2="lt2" tx2="dk2" accent1="accent1" accent2="accent2" accent3="accent3" accent4="accent4" accent5="accent5" accent6="accent6" hlink="hlink" folHlink="folHlink"/>
  <p:sldLayoutIdLst>
    <p:sldLayoutId id="2147484423" r:id="rId1"/>
    <p:sldLayoutId id="2147484424" r:id="rId2"/>
    <p:sldLayoutId id="2147484425" r:id="rId3"/>
    <p:sldLayoutId id="2147484426" r:id="rId4"/>
    <p:sldLayoutId id="2147484427" r:id="rId5"/>
    <p:sldLayoutId id="2147484428" r:id="rId6"/>
    <p:sldLayoutId id="2147484429" r:id="rId7"/>
    <p:sldLayoutId id="2147484430" r:id="rId8"/>
    <p:sldLayoutId id="2147484431" r:id="rId9"/>
    <p:sldLayoutId id="2147484432" r:id="rId10"/>
    <p:sldLayoutId id="2147484433" r:id="rId11"/>
    <p:sldLayoutId id="2147484434" r:id="rId12"/>
    <p:sldLayoutId id="2147484435" r:id="rId13"/>
    <p:sldLayoutId id="2147484436" r:id="rId14"/>
    <p:sldLayoutId id="2147484437" r:id="rId15"/>
    <p:sldLayoutId id="2147484438" r:id="rId16"/>
    <p:sldLayoutId id="2147484439" r:id="rId17"/>
    <p:sldLayoutId id="2147484440" r:id="rId18"/>
    <p:sldLayoutId id="2147484441" r:id="rId19"/>
    <p:sldLayoutId id="2147484442" r:id="rId20"/>
    <p:sldLayoutId id="2147484443" r:id="rId21"/>
    <p:sldLayoutId id="2147484444" r:id="rId22"/>
    <p:sldLayoutId id="2147484445" r:id="rId23"/>
    <p:sldLayoutId id="2147484446" r:id="rId24"/>
    <p:sldLayoutId id="2147484447" r:id="rId25"/>
    <p:sldLayoutId id="2147484448" r:id="rId26"/>
    <p:sldLayoutId id="2147484449" r:id="rId27"/>
    <p:sldLayoutId id="2147484450" r:id="rId28"/>
    <p:sldLayoutId id="2147484451" r:id="rId29"/>
    <p:sldLayoutId id="2147484452" r:id="rId30"/>
    <p:sldLayoutId id="2147484453" r:id="rId31"/>
    <p:sldLayoutId id="2147484454" r:id="rId32"/>
    <p:sldLayoutId id="2147484455" r:id="rId33"/>
    <p:sldLayoutId id="2147484456" r:id="rId34"/>
    <p:sldLayoutId id="2147484457" r:id="rId35"/>
    <p:sldLayoutId id="2147484458" r:id="rId36"/>
    <p:sldLayoutId id="2147484459" r:id="rId37"/>
    <p:sldLayoutId id="2147484460" r:id="rId38"/>
    <p:sldLayoutId id="2147484461" r:id="rId39"/>
    <p:sldLayoutId id="2147484462" r:id="rId40"/>
    <p:sldLayoutId id="2147484463" r:id="rId41"/>
    <p:sldLayoutId id="2147484464" r:id="rId42"/>
  </p:sldLayoutIdLst>
  <p:transition>
    <p:fade/>
  </p:transition>
  <p:timing>
    <p:tnLst>
      <p:par>
        <p:cTn id="1" dur="indefinite" restart="never" nodeType="tmRoot"/>
      </p:par>
    </p:tnLst>
  </p:timing>
  <p:hf hdr="0" dt="0"/>
  <p:txStyles>
    <p:titleStyle>
      <a:lvl1pPr algn="l" defTabSz="887513" rtl="0" eaLnBrk="1" latinLnBrk="0" hangingPunct="1">
        <a:spcBef>
          <a:spcPct val="0"/>
        </a:spcBef>
        <a:buNone/>
        <a:defRPr sz="1764" kern="1200">
          <a:solidFill>
            <a:schemeClr val="tx1"/>
          </a:solidFill>
          <a:latin typeface="+mj-lt"/>
          <a:ea typeface="+mj-ea"/>
          <a:cs typeface="+mj-cs"/>
        </a:defRPr>
      </a:lvl1pPr>
    </p:titleStyle>
    <p:bodyStyle>
      <a:lvl1pPr marL="0" indent="0" algn="l" defTabSz="887513" rtl="0" eaLnBrk="1" latinLnBrk="0" hangingPunct="1">
        <a:spcBef>
          <a:spcPts val="0"/>
        </a:spcBef>
        <a:spcAft>
          <a:spcPts val="970"/>
        </a:spcAft>
        <a:buSzPct val="100000"/>
        <a:buFont typeface="Arial" panose="020B0604020202020204" pitchFamily="34" charset="0"/>
        <a:buNone/>
        <a:defRPr sz="1059" b="0" kern="1200">
          <a:solidFill>
            <a:schemeClr val="tx1"/>
          </a:solidFill>
          <a:latin typeface="+mn-lt"/>
          <a:ea typeface="+mn-ea"/>
          <a:cs typeface="+mn-cs"/>
        </a:defRPr>
      </a:lvl1pPr>
      <a:lvl2pPr marL="0" indent="0" algn="l" defTabSz="887513" rtl="0" eaLnBrk="1" latinLnBrk="0" hangingPunct="1">
        <a:spcBef>
          <a:spcPts val="0"/>
        </a:spcBef>
        <a:spcAft>
          <a:spcPts val="970"/>
        </a:spcAft>
        <a:buClrTx/>
        <a:buSzPct val="100000"/>
        <a:buFont typeface="Arial"/>
        <a:buNone/>
        <a:defRPr lang="en-US" sz="1165" b="1" kern="1200" dirty="0" smtClean="0">
          <a:solidFill>
            <a:schemeClr val="tx1"/>
          </a:solidFill>
          <a:latin typeface="+mn-lt"/>
          <a:ea typeface="+mn-ea"/>
          <a:cs typeface="+mn-cs"/>
        </a:defRPr>
      </a:lvl2pPr>
      <a:lvl3pPr marL="171213" indent="-171213" algn="l" defTabSz="887513" rtl="0" eaLnBrk="1" latinLnBrk="0" hangingPunct="1">
        <a:spcBef>
          <a:spcPts val="0"/>
        </a:spcBef>
        <a:spcAft>
          <a:spcPts val="970"/>
        </a:spcAft>
        <a:buClrTx/>
        <a:buSzPct val="100000"/>
        <a:buFont typeface="Arial" panose="020B0604020202020204" pitchFamily="34" charset="0"/>
        <a:buChar char="•"/>
        <a:defRPr lang="en-US" sz="1165" kern="1200" dirty="0" smtClean="0">
          <a:solidFill>
            <a:schemeClr val="tx1"/>
          </a:solidFill>
          <a:latin typeface="+mn-lt"/>
          <a:ea typeface="+mn-ea"/>
          <a:cs typeface="+mn-cs"/>
        </a:defRPr>
      </a:lvl3pPr>
      <a:lvl4pPr marL="345920" indent="-171213" algn="l" defTabSz="887513" rtl="0" eaLnBrk="1" latinLnBrk="0" hangingPunct="1">
        <a:spcBef>
          <a:spcPts val="0"/>
        </a:spcBef>
        <a:spcAft>
          <a:spcPts val="970"/>
        </a:spcAft>
        <a:buClrTx/>
        <a:buSzPct val="100000"/>
        <a:buFont typeface="Verdana" panose="020B0604030504040204" pitchFamily="34" charset="0"/>
        <a:buChar char="−"/>
        <a:defRPr lang="en-US" sz="1165" kern="1200" baseline="0" dirty="0" smtClean="0">
          <a:solidFill>
            <a:schemeClr val="tx1"/>
          </a:solidFill>
          <a:latin typeface="+mn-lt"/>
          <a:ea typeface="+mn-ea"/>
          <a:cs typeface="+mn-cs"/>
        </a:defRPr>
      </a:lvl4pPr>
      <a:lvl5pPr marL="517134" indent="-171213" algn="l" defTabSz="775034" rtl="0" eaLnBrk="1" latinLnBrk="0" hangingPunct="1">
        <a:spcBef>
          <a:spcPts val="0"/>
        </a:spcBef>
        <a:spcAft>
          <a:spcPts val="970"/>
        </a:spcAft>
        <a:buClrTx/>
        <a:buSzPct val="100000"/>
        <a:buFont typeface="Verdana" panose="020B0604030504040204" pitchFamily="34" charset="0"/>
        <a:buChar char="−"/>
        <a:tabLst/>
        <a:defRPr lang="en-US" sz="1165" kern="1200" baseline="0" dirty="0" smtClean="0">
          <a:solidFill>
            <a:schemeClr val="tx1"/>
          </a:solidFill>
          <a:latin typeface="+mn-lt"/>
          <a:ea typeface="+mn-ea"/>
          <a:cs typeface="+mn-cs"/>
        </a:defRPr>
      </a:lvl5pPr>
      <a:lvl6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6pPr>
      <a:lvl7pPr marL="517134" indent="-171213" algn="l" defTabSz="887513" rtl="0" eaLnBrk="1" latinLnBrk="0" hangingPunct="1">
        <a:spcBef>
          <a:spcPts val="0"/>
        </a:spcBef>
        <a:spcAft>
          <a:spcPts val="970"/>
        </a:spcAft>
        <a:buFont typeface="Verdana" panose="020B0604030504040204" pitchFamily="34" charset="0"/>
        <a:buChar char="−"/>
        <a:defRPr sz="1165" kern="1200">
          <a:solidFill>
            <a:schemeClr val="tx1"/>
          </a:solidFill>
          <a:latin typeface="+mn-lt"/>
          <a:ea typeface="+mn-ea"/>
          <a:cs typeface="+mn-cs"/>
        </a:defRPr>
      </a:lvl7pPr>
      <a:lvl8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8pPr>
      <a:lvl9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9pPr>
    </p:bodyStyle>
    <p:otherStyle>
      <a:defPPr>
        <a:defRPr lang="en-US"/>
      </a:defPPr>
      <a:lvl1pPr marL="0" algn="l" defTabSz="887513" rtl="0" eaLnBrk="1" latinLnBrk="0" hangingPunct="1">
        <a:defRPr sz="1747" kern="1200">
          <a:solidFill>
            <a:schemeClr val="tx1"/>
          </a:solidFill>
          <a:latin typeface="+mn-lt"/>
          <a:ea typeface="+mn-ea"/>
          <a:cs typeface="+mn-cs"/>
        </a:defRPr>
      </a:lvl1pPr>
      <a:lvl2pPr marL="443756" algn="l" defTabSz="887513" rtl="0" eaLnBrk="1" latinLnBrk="0" hangingPunct="1">
        <a:defRPr sz="1747" kern="1200">
          <a:solidFill>
            <a:schemeClr val="tx1"/>
          </a:solidFill>
          <a:latin typeface="+mn-lt"/>
          <a:ea typeface="+mn-ea"/>
          <a:cs typeface="+mn-cs"/>
        </a:defRPr>
      </a:lvl2pPr>
      <a:lvl3pPr marL="887513" algn="l" defTabSz="887513" rtl="0" eaLnBrk="1" latinLnBrk="0" hangingPunct="1">
        <a:defRPr sz="1747" kern="1200">
          <a:solidFill>
            <a:schemeClr val="tx1"/>
          </a:solidFill>
          <a:latin typeface="+mn-lt"/>
          <a:ea typeface="+mn-ea"/>
          <a:cs typeface="+mn-cs"/>
        </a:defRPr>
      </a:lvl3pPr>
      <a:lvl4pPr marL="1331270" algn="l" defTabSz="887513" rtl="0" eaLnBrk="1" latinLnBrk="0" hangingPunct="1">
        <a:defRPr sz="1747" kern="1200">
          <a:solidFill>
            <a:schemeClr val="tx1"/>
          </a:solidFill>
          <a:latin typeface="+mn-lt"/>
          <a:ea typeface="+mn-ea"/>
          <a:cs typeface="+mn-cs"/>
        </a:defRPr>
      </a:lvl4pPr>
      <a:lvl5pPr marL="1775027" algn="l" defTabSz="887513" rtl="0" eaLnBrk="1" latinLnBrk="0" hangingPunct="1">
        <a:defRPr sz="1747" kern="1200">
          <a:solidFill>
            <a:schemeClr val="tx1"/>
          </a:solidFill>
          <a:latin typeface="+mn-lt"/>
          <a:ea typeface="+mn-ea"/>
          <a:cs typeface="+mn-cs"/>
        </a:defRPr>
      </a:lvl5pPr>
      <a:lvl6pPr marL="2218783" algn="l" defTabSz="887513" rtl="0" eaLnBrk="1" latinLnBrk="0" hangingPunct="1">
        <a:defRPr sz="1747" kern="1200">
          <a:solidFill>
            <a:schemeClr val="tx1"/>
          </a:solidFill>
          <a:latin typeface="+mn-lt"/>
          <a:ea typeface="+mn-ea"/>
          <a:cs typeface="+mn-cs"/>
        </a:defRPr>
      </a:lvl6pPr>
      <a:lvl7pPr marL="2662540" algn="l" defTabSz="887513" rtl="0" eaLnBrk="1" latinLnBrk="0" hangingPunct="1">
        <a:defRPr sz="1747" kern="1200">
          <a:solidFill>
            <a:schemeClr val="tx1"/>
          </a:solidFill>
          <a:latin typeface="+mn-lt"/>
          <a:ea typeface="+mn-ea"/>
          <a:cs typeface="+mn-cs"/>
        </a:defRPr>
      </a:lvl7pPr>
      <a:lvl8pPr marL="3106297" algn="l" defTabSz="887513" rtl="0" eaLnBrk="1" latinLnBrk="0" hangingPunct="1">
        <a:defRPr sz="1747" kern="1200">
          <a:solidFill>
            <a:schemeClr val="tx1"/>
          </a:solidFill>
          <a:latin typeface="+mn-lt"/>
          <a:ea typeface="+mn-ea"/>
          <a:cs typeface="+mn-cs"/>
        </a:defRPr>
      </a:lvl8pPr>
      <a:lvl9pPr marL="3550054" algn="l" defTabSz="887513" rtl="0" eaLnBrk="1" latinLnBrk="0" hangingPunct="1">
        <a:defRPr sz="1747"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8641" name="think-cell Slide" r:id="rId44" imgW="360" imgH="360" progId="">
              <p:embed/>
            </p:oleObj>
          </a:graphicData>
        </a:graphic>
      </p:graphicFrame>
      <p:sp>
        <p:nvSpPr>
          <p:cNvPr id="2" name="Title Placeholder 1"/>
          <p:cNvSpPr>
            <a:spLocks noGrp="1"/>
          </p:cNvSpPr>
          <p:nvPr>
            <p:ph type="title"/>
          </p:nvPr>
        </p:nvSpPr>
        <p:spPr bwMode="gray">
          <a:xfrm>
            <a:off x="501652"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8" name="TextBox 17"/>
          <p:cNvSpPr txBox="1"/>
          <p:nvPr userDrawn="1"/>
        </p:nvSpPr>
        <p:spPr>
          <a:xfrm>
            <a:off x="501650" y="6477001"/>
            <a:ext cx="5355168" cy="201260"/>
          </a:xfrm>
          <a:prstGeom prst="rect">
            <a:avLst/>
          </a:prstGeom>
          <a:noFill/>
        </p:spPr>
        <p:txBody>
          <a:bodyPr wrap="square" lIns="0" tIns="0" rIns="0" bIns="0" rtlCol="0">
            <a:noAutofit/>
          </a:bodyPr>
          <a:lstStyle/>
          <a:p>
            <a:pPr marL="0" indent="0">
              <a:spcBef>
                <a:spcPts val="582"/>
              </a:spcBef>
              <a:buSzPct val="100000"/>
              <a:buFont typeface="Arial"/>
              <a:buNone/>
            </a:pPr>
            <a:r>
              <a:rPr lang="ru-RU" sz="800" noProof="0" dirty="0" smtClean="0">
                <a:solidFill>
                  <a:schemeClr val="tx1"/>
                </a:solidFill>
              </a:rPr>
              <a:t>© 201</a:t>
            </a:r>
            <a:r>
              <a:rPr lang="en-US" sz="800" noProof="0" dirty="0" smtClean="0">
                <a:solidFill>
                  <a:schemeClr val="tx1"/>
                </a:solidFill>
              </a:rPr>
              <a:t>8</a:t>
            </a:r>
            <a:r>
              <a:rPr lang="ru-RU" sz="800" noProof="0" dirty="0" smtClean="0">
                <a:solidFill>
                  <a:schemeClr val="tx1"/>
                </a:solidFill>
              </a:rPr>
              <a:t> </a:t>
            </a:r>
            <a:r>
              <a:rPr lang="ru-RU" sz="800" noProof="0" dirty="0" err="1" smtClean="0">
                <a:solidFill>
                  <a:schemeClr val="tx1"/>
                </a:solidFill>
              </a:rPr>
              <a:t>Делойт</a:t>
            </a:r>
            <a:r>
              <a:rPr lang="ru-RU" sz="800" noProof="0" dirty="0" smtClean="0">
                <a:solidFill>
                  <a:schemeClr val="tx1"/>
                </a:solidFill>
              </a:rPr>
              <a:t> България</a:t>
            </a: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dirty="0" smtClean="0"/>
              <a:t>Click to edit Master text styles</a:t>
            </a:r>
          </a:p>
        </p:txBody>
      </p:sp>
      <p:sp>
        <p:nvSpPr>
          <p:cNvPr id="3" name="TextBox 2"/>
          <p:cNvSpPr txBox="1"/>
          <p:nvPr userDrawn="1"/>
        </p:nvSpPr>
        <p:spPr>
          <a:xfrm>
            <a:off x="11382377" y="6477001"/>
            <a:ext cx="307974" cy="100027"/>
          </a:xfrm>
          <a:prstGeom prst="rect">
            <a:avLst/>
          </a:prstGeom>
          <a:noFill/>
        </p:spPr>
        <p:txBody>
          <a:bodyPr wrap="square" lIns="0" tIns="0" rIns="0" bIns="0" rtlCol="0">
            <a:noAutofit/>
          </a:bodyPr>
          <a:lstStyle/>
          <a:p>
            <a:pPr marL="0" indent="0" algn="r">
              <a:spcBef>
                <a:spcPts val="582"/>
              </a:spcBef>
              <a:buSzPct val="100000"/>
              <a:buFont typeface="Arial"/>
              <a:buNone/>
            </a:pPr>
            <a:fld id="{C58DF478-B544-4ED8-9ED4-6A2648E2D233}" type="slidenum">
              <a:rPr lang="en-US" sz="631" noProof="0" smtClean="0">
                <a:solidFill>
                  <a:schemeClr val="tx1"/>
                </a:solidFill>
              </a:rPr>
              <a:pPr marL="0" indent="0" algn="r">
                <a:spcBef>
                  <a:spcPts val="582"/>
                </a:spcBef>
                <a:buSzPct val="100000"/>
                <a:buFont typeface="Arial"/>
                <a:buNone/>
              </a:pPr>
              <a:t>‹#›</a:t>
            </a:fld>
            <a:endParaRPr lang="en-US" sz="631" noProof="0" dirty="0">
              <a:solidFill>
                <a:schemeClr val="tx1"/>
              </a:solidFill>
            </a:endParaRPr>
          </a:p>
        </p:txBody>
      </p:sp>
    </p:spTree>
    <p:extLst>
      <p:ext uri="{BB962C8B-B14F-4D97-AF65-F5344CB8AC3E}">
        <p14:creationId xmlns="" xmlns:p14="http://schemas.microsoft.com/office/powerpoint/2010/main" val="2717294887"/>
      </p:ext>
    </p:extLst>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 id="2147484477" r:id="rId12"/>
    <p:sldLayoutId id="2147484478" r:id="rId13"/>
    <p:sldLayoutId id="2147484479" r:id="rId14"/>
    <p:sldLayoutId id="2147484480" r:id="rId15"/>
    <p:sldLayoutId id="2147484481" r:id="rId16"/>
    <p:sldLayoutId id="2147484482" r:id="rId17"/>
    <p:sldLayoutId id="2147484483" r:id="rId18"/>
    <p:sldLayoutId id="2147484484" r:id="rId19"/>
    <p:sldLayoutId id="2147484485" r:id="rId20"/>
    <p:sldLayoutId id="2147484486" r:id="rId21"/>
    <p:sldLayoutId id="2147484487" r:id="rId22"/>
    <p:sldLayoutId id="2147484488" r:id="rId23"/>
    <p:sldLayoutId id="2147484489" r:id="rId24"/>
    <p:sldLayoutId id="2147484490" r:id="rId25"/>
    <p:sldLayoutId id="2147484491" r:id="rId26"/>
    <p:sldLayoutId id="2147484492" r:id="rId27"/>
    <p:sldLayoutId id="2147484493" r:id="rId28"/>
    <p:sldLayoutId id="2147484494" r:id="rId29"/>
    <p:sldLayoutId id="2147484495" r:id="rId30"/>
    <p:sldLayoutId id="2147484496" r:id="rId31"/>
    <p:sldLayoutId id="2147484497" r:id="rId32"/>
    <p:sldLayoutId id="2147484498" r:id="rId33"/>
    <p:sldLayoutId id="2147484499" r:id="rId34"/>
    <p:sldLayoutId id="2147484500" r:id="rId35"/>
    <p:sldLayoutId id="2147484501" r:id="rId36"/>
    <p:sldLayoutId id="2147484502" r:id="rId37"/>
    <p:sldLayoutId id="2147484503" r:id="rId38"/>
    <p:sldLayoutId id="2147484504" r:id="rId39"/>
    <p:sldLayoutId id="2147484505" r:id="rId40"/>
    <p:sldLayoutId id="2147484506" r:id="rId41"/>
  </p:sldLayoutIdLst>
  <p:transition>
    <p:fade/>
  </p:transition>
  <p:hf hdr="0" dt="0"/>
  <p:txStyles>
    <p:titleStyle>
      <a:lvl1pPr algn="l" defTabSz="887513" rtl="0" eaLnBrk="1" latinLnBrk="0" hangingPunct="1">
        <a:spcBef>
          <a:spcPct val="0"/>
        </a:spcBef>
        <a:buNone/>
        <a:defRPr sz="1764" kern="1200">
          <a:solidFill>
            <a:schemeClr val="tx1"/>
          </a:solidFill>
          <a:latin typeface="+mj-lt"/>
          <a:ea typeface="+mj-ea"/>
          <a:cs typeface="+mj-cs"/>
        </a:defRPr>
      </a:lvl1pPr>
    </p:titleStyle>
    <p:bodyStyle>
      <a:lvl1pPr marL="0" indent="0" algn="l" defTabSz="887513" rtl="0" eaLnBrk="1" latinLnBrk="0" hangingPunct="1">
        <a:spcBef>
          <a:spcPts val="0"/>
        </a:spcBef>
        <a:spcAft>
          <a:spcPts val="970"/>
        </a:spcAft>
        <a:buSzPct val="100000"/>
        <a:buFont typeface="Arial" panose="020B0604020202020204" pitchFamily="34" charset="0"/>
        <a:buNone/>
        <a:defRPr sz="1059" b="0" kern="1200">
          <a:solidFill>
            <a:schemeClr val="tx1"/>
          </a:solidFill>
          <a:latin typeface="+mn-lt"/>
          <a:ea typeface="+mn-ea"/>
          <a:cs typeface="+mn-cs"/>
        </a:defRPr>
      </a:lvl1pPr>
      <a:lvl2pPr marL="0" indent="0" algn="l" defTabSz="887513" rtl="0" eaLnBrk="1" latinLnBrk="0" hangingPunct="1">
        <a:spcBef>
          <a:spcPts val="0"/>
        </a:spcBef>
        <a:spcAft>
          <a:spcPts val="970"/>
        </a:spcAft>
        <a:buClrTx/>
        <a:buSzPct val="100000"/>
        <a:buFont typeface="Arial"/>
        <a:buNone/>
        <a:defRPr lang="en-US" sz="1165" b="1" kern="1200" dirty="0" smtClean="0">
          <a:solidFill>
            <a:schemeClr val="tx1"/>
          </a:solidFill>
          <a:latin typeface="+mn-lt"/>
          <a:ea typeface="+mn-ea"/>
          <a:cs typeface="+mn-cs"/>
        </a:defRPr>
      </a:lvl2pPr>
      <a:lvl3pPr marL="171213" indent="-171213" algn="l" defTabSz="887513" rtl="0" eaLnBrk="1" latinLnBrk="0" hangingPunct="1">
        <a:spcBef>
          <a:spcPts val="0"/>
        </a:spcBef>
        <a:spcAft>
          <a:spcPts val="970"/>
        </a:spcAft>
        <a:buClrTx/>
        <a:buSzPct val="100000"/>
        <a:buFont typeface="Arial" panose="020B0604020202020204" pitchFamily="34" charset="0"/>
        <a:buChar char="•"/>
        <a:defRPr lang="en-US" sz="1165" kern="1200" dirty="0" smtClean="0">
          <a:solidFill>
            <a:schemeClr val="tx1"/>
          </a:solidFill>
          <a:latin typeface="+mn-lt"/>
          <a:ea typeface="+mn-ea"/>
          <a:cs typeface="+mn-cs"/>
        </a:defRPr>
      </a:lvl3pPr>
      <a:lvl4pPr marL="345920" indent="-171213" algn="l" defTabSz="887513" rtl="0" eaLnBrk="1" latinLnBrk="0" hangingPunct="1">
        <a:spcBef>
          <a:spcPts val="0"/>
        </a:spcBef>
        <a:spcAft>
          <a:spcPts val="970"/>
        </a:spcAft>
        <a:buClrTx/>
        <a:buSzPct val="100000"/>
        <a:buFont typeface="Verdana" panose="020B0604030504040204" pitchFamily="34" charset="0"/>
        <a:buChar char="−"/>
        <a:defRPr lang="en-US" sz="1165" kern="1200" baseline="0" dirty="0" smtClean="0">
          <a:solidFill>
            <a:schemeClr val="tx1"/>
          </a:solidFill>
          <a:latin typeface="+mn-lt"/>
          <a:ea typeface="+mn-ea"/>
          <a:cs typeface="+mn-cs"/>
        </a:defRPr>
      </a:lvl4pPr>
      <a:lvl5pPr marL="517134" indent="-171213" algn="l" defTabSz="775034" rtl="0" eaLnBrk="1" latinLnBrk="0" hangingPunct="1">
        <a:spcBef>
          <a:spcPts val="0"/>
        </a:spcBef>
        <a:spcAft>
          <a:spcPts val="970"/>
        </a:spcAft>
        <a:buClrTx/>
        <a:buSzPct val="100000"/>
        <a:buFont typeface="Verdana" panose="020B0604030504040204" pitchFamily="34" charset="0"/>
        <a:buChar char="−"/>
        <a:tabLst/>
        <a:defRPr lang="en-US" sz="1165" kern="1200" baseline="0" dirty="0" smtClean="0">
          <a:solidFill>
            <a:schemeClr val="tx1"/>
          </a:solidFill>
          <a:latin typeface="+mn-lt"/>
          <a:ea typeface="+mn-ea"/>
          <a:cs typeface="+mn-cs"/>
        </a:defRPr>
      </a:lvl5pPr>
      <a:lvl6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6pPr>
      <a:lvl7pPr marL="517134" indent="-171213" algn="l" defTabSz="887513" rtl="0" eaLnBrk="1" latinLnBrk="0" hangingPunct="1">
        <a:spcBef>
          <a:spcPts val="0"/>
        </a:spcBef>
        <a:spcAft>
          <a:spcPts val="970"/>
        </a:spcAft>
        <a:buFont typeface="Verdana" panose="020B0604030504040204" pitchFamily="34" charset="0"/>
        <a:buChar char="−"/>
        <a:defRPr sz="1165" kern="1200">
          <a:solidFill>
            <a:schemeClr val="tx1"/>
          </a:solidFill>
          <a:latin typeface="+mn-lt"/>
          <a:ea typeface="+mn-ea"/>
          <a:cs typeface="+mn-cs"/>
        </a:defRPr>
      </a:lvl7pPr>
      <a:lvl8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8pPr>
      <a:lvl9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9pPr>
    </p:bodyStyle>
    <p:otherStyle>
      <a:defPPr>
        <a:defRPr lang="en-US"/>
      </a:defPPr>
      <a:lvl1pPr marL="0" algn="l" defTabSz="887513" rtl="0" eaLnBrk="1" latinLnBrk="0" hangingPunct="1">
        <a:defRPr sz="1747" kern="1200">
          <a:solidFill>
            <a:schemeClr val="tx1"/>
          </a:solidFill>
          <a:latin typeface="+mn-lt"/>
          <a:ea typeface="+mn-ea"/>
          <a:cs typeface="+mn-cs"/>
        </a:defRPr>
      </a:lvl1pPr>
      <a:lvl2pPr marL="443756" algn="l" defTabSz="887513" rtl="0" eaLnBrk="1" latinLnBrk="0" hangingPunct="1">
        <a:defRPr sz="1747" kern="1200">
          <a:solidFill>
            <a:schemeClr val="tx1"/>
          </a:solidFill>
          <a:latin typeface="+mn-lt"/>
          <a:ea typeface="+mn-ea"/>
          <a:cs typeface="+mn-cs"/>
        </a:defRPr>
      </a:lvl2pPr>
      <a:lvl3pPr marL="887513" algn="l" defTabSz="887513" rtl="0" eaLnBrk="1" latinLnBrk="0" hangingPunct="1">
        <a:defRPr sz="1747" kern="1200">
          <a:solidFill>
            <a:schemeClr val="tx1"/>
          </a:solidFill>
          <a:latin typeface="+mn-lt"/>
          <a:ea typeface="+mn-ea"/>
          <a:cs typeface="+mn-cs"/>
        </a:defRPr>
      </a:lvl3pPr>
      <a:lvl4pPr marL="1331270" algn="l" defTabSz="887513" rtl="0" eaLnBrk="1" latinLnBrk="0" hangingPunct="1">
        <a:defRPr sz="1747" kern="1200">
          <a:solidFill>
            <a:schemeClr val="tx1"/>
          </a:solidFill>
          <a:latin typeface="+mn-lt"/>
          <a:ea typeface="+mn-ea"/>
          <a:cs typeface="+mn-cs"/>
        </a:defRPr>
      </a:lvl4pPr>
      <a:lvl5pPr marL="1775027" algn="l" defTabSz="887513" rtl="0" eaLnBrk="1" latinLnBrk="0" hangingPunct="1">
        <a:defRPr sz="1747" kern="1200">
          <a:solidFill>
            <a:schemeClr val="tx1"/>
          </a:solidFill>
          <a:latin typeface="+mn-lt"/>
          <a:ea typeface="+mn-ea"/>
          <a:cs typeface="+mn-cs"/>
        </a:defRPr>
      </a:lvl5pPr>
      <a:lvl6pPr marL="2218783" algn="l" defTabSz="887513" rtl="0" eaLnBrk="1" latinLnBrk="0" hangingPunct="1">
        <a:defRPr sz="1747" kern="1200">
          <a:solidFill>
            <a:schemeClr val="tx1"/>
          </a:solidFill>
          <a:latin typeface="+mn-lt"/>
          <a:ea typeface="+mn-ea"/>
          <a:cs typeface="+mn-cs"/>
        </a:defRPr>
      </a:lvl6pPr>
      <a:lvl7pPr marL="2662540" algn="l" defTabSz="887513" rtl="0" eaLnBrk="1" latinLnBrk="0" hangingPunct="1">
        <a:defRPr sz="1747" kern="1200">
          <a:solidFill>
            <a:schemeClr val="tx1"/>
          </a:solidFill>
          <a:latin typeface="+mn-lt"/>
          <a:ea typeface="+mn-ea"/>
          <a:cs typeface="+mn-cs"/>
        </a:defRPr>
      </a:lvl7pPr>
      <a:lvl8pPr marL="3106297" algn="l" defTabSz="887513" rtl="0" eaLnBrk="1" latinLnBrk="0" hangingPunct="1">
        <a:defRPr sz="1747" kern="1200">
          <a:solidFill>
            <a:schemeClr val="tx1"/>
          </a:solidFill>
          <a:latin typeface="+mn-lt"/>
          <a:ea typeface="+mn-ea"/>
          <a:cs typeface="+mn-cs"/>
        </a:defRPr>
      </a:lvl8pPr>
      <a:lvl9pPr marL="3550054" algn="l" defTabSz="887513" rtl="0" eaLnBrk="1" latinLnBrk="0" hangingPunct="1">
        <a:defRPr sz="1747"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19665" name="think-cell Slide" r:id="rId44" imgW="360" imgH="360" progId="">
              <p:embed/>
            </p:oleObj>
          </a:graphicData>
        </a:graphic>
      </p:graphicFrame>
      <p:sp>
        <p:nvSpPr>
          <p:cNvPr id="2" name="Title Placeholder 1"/>
          <p:cNvSpPr>
            <a:spLocks noGrp="1"/>
          </p:cNvSpPr>
          <p:nvPr>
            <p:ph type="title"/>
          </p:nvPr>
        </p:nvSpPr>
        <p:spPr bwMode="gray">
          <a:xfrm>
            <a:off x="501652"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8" name="TextBox 17"/>
          <p:cNvSpPr txBox="1"/>
          <p:nvPr userDrawn="1"/>
        </p:nvSpPr>
        <p:spPr>
          <a:xfrm>
            <a:off x="501650" y="6477001"/>
            <a:ext cx="5355168" cy="201260"/>
          </a:xfrm>
          <a:prstGeom prst="rect">
            <a:avLst/>
          </a:prstGeom>
          <a:noFill/>
        </p:spPr>
        <p:txBody>
          <a:bodyPr wrap="square" lIns="0" tIns="0" rIns="0" bIns="0" rtlCol="0">
            <a:noAutofit/>
          </a:bodyPr>
          <a:lstStyle/>
          <a:p>
            <a:pPr marL="0" indent="0">
              <a:spcBef>
                <a:spcPts val="582"/>
              </a:spcBef>
              <a:buSzPct val="100000"/>
              <a:buFont typeface="Arial"/>
              <a:buNone/>
            </a:pPr>
            <a:r>
              <a:rPr lang="ru-RU" sz="800" noProof="0" dirty="0" smtClean="0">
                <a:solidFill>
                  <a:schemeClr val="tx1"/>
                </a:solidFill>
              </a:rPr>
              <a:t>© 201</a:t>
            </a:r>
            <a:r>
              <a:rPr lang="en-US" sz="800" noProof="0" dirty="0" smtClean="0">
                <a:solidFill>
                  <a:schemeClr val="tx1"/>
                </a:solidFill>
              </a:rPr>
              <a:t>8</a:t>
            </a:r>
            <a:r>
              <a:rPr lang="ru-RU" sz="800" noProof="0" dirty="0" smtClean="0">
                <a:solidFill>
                  <a:schemeClr val="tx1"/>
                </a:solidFill>
              </a:rPr>
              <a:t> </a:t>
            </a:r>
            <a:r>
              <a:rPr lang="ru-RU" sz="800" noProof="0" dirty="0" err="1" smtClean="0">
                <a:solidFill>
                  <a:schemeClr val="tx1"/>
                </a:solidFill>
              </a:rPr>
              <a:t>Делойт</a:t>
            </a:r>
            <a:r>
              <a:rPr lang="ru-RU" sz="800" noProof="0" dirty="0" smtClean="0">
                <a:solidFill>
                  <a:schemeClr val="tx1"/>
                </a:solidFill>
              </a:rPr>
              <a:t> България</a:t>
            </a: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dirty="0" smtClean="0"/>
              <a:t>Click to edit Master text styles</a:t>
            </a:r>
          </a:p>
        </p:txBody>
      </p:sp>
      <p:sp>
        <p:nvSpPr>
          <p:cNvPr id="3" name="TextBox 2"/>
          <p:cNvSpPr txBox="1"/>
          <p:nvPr userDrawn="1"/>
        </p:nvSpPr>
        <p:spPr>
          <a:xfrm>
            <a:off x="11382377" y="6477001"/>
            <a:ext cx="307974" cy="100027"/>
          </a:xfrm>
          <a:prstGeom prst="rect">
            <a:avLst/>
          </a:prstGeom>
          <a:noFill/>
        </p:spPr>
        <p:txBody>
          <a:bodyPr wrap="square" lIns="0" tIns="0" rIns="0" bIns="0" rtlCol="0">
            <a:noAutofit/>
          </a:bodyPr>
          <a:lstStyle/>
          <a:p>
            <a:pPr marL="0" indent="0" algn="r">
              <a:spcBef>
                <a:spcPts val="582"/>
              </a:spcBef>
              <a:buSzPct val="100000"/>
              <a:buFont typeface="Arial"/>
              <a:buNone/>
            </a:pPr>
            <a:fld id="{C58DF478-B544-4ED8-9ED4-6A2648E2D233}" type="slidenum">
              <a:rPr lang="en-US" sz="631" noProof="0" smtClean="0">
                <a:solidFill>
                  <a:schemeClr val="tx1"/>
                </a:solidFill>
              </a:rPr>
              <a:pPr marL="0" indent="0" algn="r">
                <a:spcBef>
                  <a:spcPts val="582"/>
                </a:spcBef>
                <a:buSzPct val="100000"/>
                <a:buFont typeface="Arial"/>
                <a:buNone/>
              </a:pPr>
              <a:t>‹#›</a:t>
            </a:fld>
            <a:endParaRPr lang="en-US" sz="631" noProof="0" dirty="0">
              <a:solidFill>
                <a:schemeClr val="tx1"/>
              </a:solidFill>
            </a:endParaRPr>
          </a:p>
        </p:txBody>
      </p:sp>
    </p:spTree>
    <p:extLst>
      <p:ext uri="{BB962C8B-B14F-4D97-AF65-F5344CB8AC3E}">
        <p14:creationId xmlns="" xmlns:p14="http://schemas.microsoft.com/office/powerpoint/2010/main" val="1084943501"/>
      </p:ext>
    </p:extLst>
  </p:cSld>
  <p:clrMap bg1="lt1" tx1="dk1" bg2="lt2" tx2="dk2" accent1="accent1" accent2="accent2" accent3="accent3" accent4="accent4" accent5="accent5" accent6="accent6" hlink="hlink" folHlink="folHlink"/>
  <p:sldLayoutIdLst>
    <p:sldLayoutId id="2147484508" r:id="rId1"/>
    <p:sldLayoutId id="2147484509" r:id="rId2"/>
    <p:sldLayoutId id="2147484510" r:id="rId3"/>
    <p:sldLayoutId id="2147484511" r:id="rId4"/>
    <p:sldLayoutId id="2147484512" r:id="rId5"/>
    <p:sldLayoutId id="2147484513" r:id="rId6"/>
    <p:sldLayoutId id="2147484514" r:id="rId7"/>
    <p:sldLayoutId id="2147484515" r:id="rId8"/>
    <p:sldLayoutId id="2147484516" r:id="rId9"/>
    <p:sldLayoutId id="2147484517" r:id="rId10"/>
    <p:sldLayoutId id="2147484518" r:id="rId11"/>
    <p:sldLayoutId id="2147484519" r:id="rId12"/>
    <p:sldLayoutId id="2147484520" r:id="rId13"/>
    <p:sldLayoutId id="2147484521" r:id="rId14"/>
    <p:sldLayoutId id="2147484522" r:id="rId15"/>
    <p:sldLayoutId id="2147484523" r:id="rId16"/>
    <p:sldLayoutId id="2147484524" r:id="rId17"/>
    <p:sldLayoutId id="2147484525" r:id="rId18"/>
    <p:sldLayoutId id="2147484526" r:id="rId19"/>
    <p:sldLayoutId id="2147484527" r:id="rId20"/>
    <p:sldLayoutId id="2147484528" r:id="rId21"/>
    <p:sldLayoutId id="2147484529" r:id="rId22"/>
    <p:sldLayoutId id="2147484530" r:id="rId23"/>
    <p:sldLayoutId id="2147484531" r:id="rId24"/>
    <p:sldLayoutId id="2147484532" r:id="rId25"/>
    <p:sldLayoutId id="2147484533" r:id="rId26"/>
    <p:sldLayoutId id="2147484534" r:id="rId27"/>
    <p:sldLayoutId id="2147484535" r:id="rId28"/>
    <p:sldLayoutId id="2147484536" r:id="rId29"/>
    <p:sldLayoutId id="2147484537" r:id="rId30"/>
    <p:sldLayoutId id="2147484538" r:id="rId31"/>
    <p:sldLayoutId id="2147484539" r:id="rId32"/>
    <p:sldLayoutId id="2147484540" r:id="rId33"/>
    <p:sldLayoutId id="2147484541" r:id="rId34"/>
    <p:sldLayoutId id="2147484542" r:id="rId35"/>
    <p:sldLayoutId id="2147484543" r:id="rId36"/>
    <p:sldLayoutId id="2147484544" r:id="rId37"/>
    <p:sldLayoutId id="2147484545" r:id="rId38"/>
    <p:sldLayoutId id="2147484546" r:id="rId39"/>
    <p:sldLayoutId id="2147484547" r:id="rId40"/>
    <p:sldLayoutId id="2147484548" r:id="rId41"/>
  </p:sldLayoutIdLst>
  <p:transition>
    <p:fade/>
  </p:transition>
  <p:hf hdr="0" dt="0"/>
  <p:txStyles>
    <p:titleStyle>
      <a:lvl1pPr algn="l" defTabSz="887513" rtl="0" eaLnBrk="1" latinLnBrk="0" hangingPunct="1">
        <a:spcBef>
          <a:spcPct val="0"/>
        </a:spcBef>
        <a:buNone/>
        <a:defRPr sz="1764" kern="1200">
          <a:solidFill>
            <a:schemeClr val="tx1"/>
          </a:solidFill>
          <a:latin typeface="+mj-lt"/>
          <a:ea typeface="+mj-ea"/>
          <a:cs typeface="+mj-cs"/>
        </a:defRPr>
      </a:lvl1pPr>
    </p:titleStyle>
    <p:bodyStyle>
      <a:lvl1pPr marL="0" indent="0" algn="l" defTabSz="887513" rtl="0" eaLnBrk="1" latinLnBrk="0" hangingPunct="1">
        <a:spcBef>
          <a:spcPts val="0"/>
        </a:spcBef>
        <a:spcAft>
          <a:spcPts val="970"/>
        </a:spcAft>
        <a:buSzPct val="100000"/>
        <a:buFont typeface="Arial" panose="020B0604020202020204" pitchFamily="34" charset="0"/>
        <a:buNone/>
        <a:defRPr sz="1059" b="0" kern="1200">
          <a:solidFill>
            <a:schemeClr val="tx1"/>
          </a:solidFill>
          <a:latin typeface="+mn-lt"/>
          <a:ea typeface="+mn-ea"/>
          <a:cs typeface="+mn-cs"/>
        </a:defRPr>
      </a:lvl1pPr>
      <a:lvl2pPr marL="0" indent="0" algn="l" defTabSz="887513" rtl="0" eaLnBrk="1" latinLnBrk="0" hangingPunct="1">
        <a:spcBef>
          <a:spcPts val="0"/>
        </a:spcBef>
        <a:spcAft>
          <a:spcPts val="970"/>
        </a:spcAft>
        <a:buClrTx/>
        <a:buSzPct val="100000"/>
        <a:buFont typeface="Arial"/>
        <a:buNone/>
        <a:defRPr lang="en-US" sz="1165" b="1" kern="1200" dirty="0" smtClean="0">
          <a:solidFill>
            <a:schemeClr val="tx1"/>
          </a:solidFill>
          <a:latin typeface="+mn-lt"/>
          <a:ea typeface="+mn-ea"/>
          <a:cs typeface="+mn-cs"/>
        </a:defRPr>
      </a:lvl2pPr>
      <a:lvl3pPr marL="171213" indent="-171213" algn="l" defTabSz="887513" rtl="0" eaLnBrk="1" latinLnBrk="0" hangingPunct="1">
        <a:spcBef>
          <a:spcPts val="0"/>
        </a:spcBef>
        <a:spcAft>
          <a:spcPts val="970"/>
        </a:spcAft>
        <a:buClrTx/>
        <a:buSzPct val="100000"/>
        <a:buFont typeface="Arial" panose="020B0604020202020204" pitchFamily="34" charset="0"/>
        <a:buChar char="•"/>
        <a:defRPr lang="en-US" sz="1165" kern="1200" dirty="0" smtClean="0">
          <a:solidFill>
            <a:schemeClr val="tx1"/>
          </a:solidFill>
          <a:latin typeface="+mn-lt"/>
          <a:ea typeface="+mn-ea"/>
          <a:cs typeface="+mn-cs"/>
        </a:defRPr>
      </a:lvl3pPr>
      <a:lvl4pPr marL="345920" indent="-171213" algn="l" defTabSz="887513" rtl="0" eaLnBrk="1" latinLnBrk="0" hangingPunct="1">
        <a:spcBef>
          <a:spcPts val="0"/>
        </a:spcBef>
        <a:spcAft>
          <a:spcPts val="970"/>
        </a:spcAft>
        <a:buClrTx/>
        <a:buSzPct val="100000"/>
        <a:buFont typeface="Verdana" panose="020B0604030504040204" pitchFamily="34" charset="0"/>
        <a:buChar char="−"/>
        <a:defRPr lang="en-US" sz="1165" kern="1200" baseline="0" dirty="0" smtClean="0">
          <a:solidFill>
            <a:schemeClr val="tx1"/>
          </a:solidFill>
          <a:latin typeface="+mn-lt"/>
          <a:ea typeface="+mn-ea"/>
          <a:cs typeface="+mn-cs"/>
        </a:defRPr>
      </a:lvl4pPr>
      <a:lvl5pPr marL="517134" indent="-171213" algn="l" defTabSz="775034" rtl="0" eaLnBrk="1" latinLnBrk="0" hangingPunct="1">
        <a:spcBef>
          <a:spcPts val="0"/>
        </a:spcBef>
        <a:spcAft>
          <a:spcPts val="970"/>
        </a:spcAft>
        <a:buClrTx/>
        <a:buSzPct val="100000"/>
        <a:buFont typeface="Verdana" panose="020B0604030504040204" pitchFamily="34" charset="0"/>
        <a:buChar char="−"/>
        <a:tabLst/>
        <a:defRPr lang="en-US" sz="1165" kern="1200" baseline="0" dirty="0" smtClean="0">
          <a:solidFill>
            <a:schemeClr val="tx1"/>
          </a:solidFill>
          <a:latin typeface="+mn-lt"/>
          <a:ea typeface="+mn-ea"/>
          <a:cs typeface="+mn-cs"/>
        </a:defRPr>
      </a:lvl5pPr>
      <a:lvl6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6pPr>
      <a:lvl7pPr marL="517134" indent="-171213" algn="l" defTabSz="887513" rtl="0" eaLnBrk="1" latinLnBrk="0" hangingPunct="1">
        <a:spcBef>
          <a:spcPts val="0"/>
        </a:spcBef>
        <a:spcAft>
          <a:spcPts val="970"/>
        </a:spcAft>
        <a:buFont typeface="Verdana" panose="020B0604030504040204" pitchFamily="34" charset="0"/>
        <a:buChar char="−"/>
        <a:defRPr sz="1165" kern="1200">
          <a:solidFill>
            <a:schemeClr val="tx1"/>
          </a:solidFill>
          <a:latin typeface="+mn-lt"/>
          <a:ea typeface="+mn-ea"/>
          <a:cs typeface="+mn-cs"/>
        </a:defRPr>
      </a:lvl7pPr>
      <a:lvl8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8pPr>
      <a:lvl9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9pPr>
    </p:bodyStyle>
    <p:otherStyle>
      <a:defPPr>
        <a:defRPr lang="en-US"/>
      </a:defPPr>
      <a:lvl1pPr marL="0" algn="l" defTabSz="887513" rtl="0" eaLnBrk="1" latinLnBrk="0" hangingPunct="1">
        <a:defRPr sz="1747" kern="1200">
          <a:solidFill>
            <a:schemeClr val="tx1"/>
          </a:solidFill>
          <a:latin typeface="+mn-lt"/>
          <a:ea typeface="+mn-ea"/>
          <a:cs typeface="+mn-cs"/>
        </a:defRPr>
      </a:lvl1pPr>
      <a:lvl2pPr marL="443756" algn="l" defTabSz="887513" rtl="0" eaLnBrk="1" latinLnBrk="0" hangingPunct="1">
        <a:defRPr sz="1747" kern="1200">
          <a:solidFill>
            <a:schemeClr val="tx1"/>
          </a:solidFill>
          <a:latin typeface="+mn-lt"/>
          <a:ea typeface="+mn-ea"/>
          <a:cs typeface="+mn-cs"/>
        </a:defRPr>
      </a:lvl2pPr>
      <a:lvl3pPr marL="887513" algn="l" defTabSz="887513" rtl="0" eaLnBrk="1" latinLnBrk="0" hangingPunct="1">
        <a:defRPr sz="1747" kern="1200">
          <a:solidFill>
            <a:schemeClr val="tx1"/>
          </a:solidFill>
          <a:latin typeface="+mn-lt"/>
          <a:ea typeface="+mn-ea"/>
          <a:cs typeface="+mn-cs"/>
        </a:defRPr>
      </a:lvl3pPr>
      <a:lvl4pPr marL="1331270" algn="l" defTabSz="887513" rtl="0" eaLnBrk="1" latinLnBrk="0" hangingPunct="1">
        <a:defRPr sz="1747" kern="1200">
          <a:solidFill>
            <a:schemeClr val="tx1"/>
          </a:solidFill>
          <a:latin typeface="+mn-lt"/>
          <a:ea typeface="+mn-ea"/>
          <a:cs typeface="+mn-cs"/>
        </a:defRPr>
      </a:lvl4pPr>
      <a:lvl5pPr marL="1775027" algn="l" defTabSz="887513" rtl="0" eaLnBrk="1" latinLnBrk="0" hangingPunct="1">
        <a:defRPr sz="1747" kern="1200">
          <a:solidFill>
            <a:schemeClr val="tx1"/>
          </a:solidFill>
          <a:latin typeface="+mn-lt"/>
          <a:ea typeface="+mn-ea"/>
          <a:cs typeface="+mn-cs"/>
        </a:defRPr>
      </a:lvl5pPr>
      <a:lvl6pPr marL="2218783" algn="l" defTabSz="887513" rtl="0" eaLnBrk="1" latinLnBrk="0" hangingPunct="1">
        <a:defRPr sz="1747" kern="1200">
          <a:solidFill>
            <a:schemeClr val="tx1"/>
          </a:solidFill>
          <a:latin typeface="+mn-lt"/>
          <a:ea typeface="+mn-ea"/>
          <a:cs typeface="+mn-cs"/>
        </a:defRPr>
      </a:lvl6pPr>
      <a:lvl7pPr marL="2662540" algn="l" defTabSz="887513" rtl="0" eaLnBrk="1" latinLnBrk="0" hangingPunct="1">
        <a:defRPr sz="1747" kern="1200">
          <a:solidFill>
            <a:schemeClr val="tx1"/>
          </a:solidFill>
          <a:latin typeface="+mn-lt"/>
          <a:ea typeface="+mn-ea"/>
          <a:cs typeface="+mn-cs"/>
        </a:defRPr>
      </a:lvl7pPr>
      <a:lvl8pPr marL="3106297" algn="l" defTabSz="887513" rtl="0" eaLnBrk="1" latinLnBrk="0" hangingPunct="1">
        <a:defRPr sz="1747" kern="1200">
          <a:solidFill>
            <a:schemeClr val="tx1"/>
          </a:solidFill>
          <a:latin typeface="+mn-lt"/>
          <a:ea typeface="+mn-ea"/>
          <a:cs typeface="+mn-cs"/>
        </a:defRPr>
      </a:lvl8pPr>
      <a:lvl9pPr marL="3550054" algn="l" defTabSz="887513" rtl="0" eaLnBrk="1" latinLnBrk="0" hangingPunct="1">
        <a:defRPr sz="1747"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20678" name="think-cell Slide" r:id="rId44" imgW="360" imgH="360" progId="">
              <p:embed/>
            </p:oleObj>
          </a:graphicData>
        </a:graphic>
      </p:graphicFrame>
      <p:sp>
        <p:nvSpPr>
          <p:cNvPr id="2" name="Title Placeholder 1"/>
          <p:cNvSpPr>
            <a:spLocks noGrp="1"/>
          </p:cNvSpPr>
          <p:nvPr>
            <p:ph type="title"/>
          </p:nvPr>
        </p:nvSpPr>
        <p:spPr bwMode="gray">
          <a:xfrm>
            <a:off x="501652" y="317501"/>
            <a:ext cx="11188700" cy="692150"/>
          </a:xfrm>
          <a:prstGeom prst="rect">
            <a:avLst/>
          </a:prstGeom>
        </p:spPr>
        <p:txBody>
          <a:bodyPr vert="horz" lIns="0" tIns="0" rIns="0" bIns="0" rtlCol="0" anchor="t" anchorCtr="0">
            <a:noAutofit/>
          </a:bodyPr>
          <a:lstStyle/>
          <a:p>
            <a:r>
              <a:rPr lang="en-US" noProof="0" dirty="0" smtClean="0"/>
              <a:t>Click to edit Master title style</a:t>
            </a:r>
            <a:endParaRPr lang="en-US" noProof="0" dirty="0"/>
          </a:p>
        </p:txBody>
      </p:sp>
      <p:sp>
        <p:nvSpPr>
          <p:cNvPr id="18" name="TextBox 1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en-US" sz="800" dirty="0" smtClean="0">
                <a:solidFill>
                  <a:prstClr val="black"/>
                </a:solidFill>
              </a:rPr>
              <a:t>Deloitte Bulgaria</a:t>
            </a:r>
            <a:endParaRPr lang="en-US" sz="800" dirty="0">
              <a:solidFill>
                <a:prstClr val="black"/>
              </a:solidFill>
            </a:endParaRP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dirty="0" smtClean="0"/>
              <a:t>Click to edit Master text styles</a:t>
            </a:r>
          </a:p>
        </p:txBody>
      </p:sp>
      <p:sp>
        <p:nvSpPr>
          <p:cNvPr id="3" name="TextBox 2"/>
          <p:cNvSpPr txBox="1"/>
          <p:nvPr userDrawn="1"/>
        </p:nvSpPr>
        <p:spPr>
          <a:xfrm>
            <a:off x="11382377" y="6477001"/>
            <a:ext cx="307974" cy="100027"/>
          </a:xfrm>
          <a:prstGeom prst="rect">
            <a:avLst/>
          </a:prstGeom>
          <a:noFill/>
        </p:spPr>
        <p:txBody>
          <a:bodyPr wrap="square" lIns="0" tIns="0" rIns="0" bIns="0" rtlCol="0">
            <a:noAutofit/>
          </a:bodyPr>
          <a:lstStyle/>
          <a:p>
            <a:pPr algn="r" defTabSz="914400" fontAlgn="base">
              <a:spcBef>
                <a:spcPts val="582"/>
              </a:spcBef>
              <a:spcAft>
                <a:spcPct val="0"/>
              </a:spcAft>
              <a:buSzPct val="100000"/>
              <a:buFont typeface="Arial"/>
              <a:buNone/>
            </a:pPr>
            <a:fld id="{C58DF478-B544-4ED8-9ED4-6A2648E2D233}" type="slidenum">
              <a:rPr lang="en-US" sz="631" smtClean="0">
                <a:solidFill>
                  <a:prstClr val="black"/>
                </a:solidFill>
                <a:latin typeface="Arial" charset="0"/>
                <a:cs typeface="Arial" charset="0"/>
              </a:rPr>
              <a:pPr algn="r" defTabSz="914400" fontAlgn="base">
                <a:spcBef>
                  <a:spcPts val="582"/>
                </a:spcBef>
                <a:spcAft>
                  <a:spcPct val="0"/>
                </a:spcAft>
                <a:buSzPct val="100000"/>
                <a:buFont typeface="Arial"/>
                <a:buNone/>
              </a:pPr>
              <a:t>‹#›</a:t>
            </a:fld>
            <a:endParaRPr lang="en-US" sz="631" dirty="0">
              <a:solidFill>
                <a:prstClr val="black"/>
              </a:solidFill>
              <a:latin typeface="Arial" charset="0"/>
              <a:cs typeface="Arial" charset="0"/>
            </a:endParaRPr>
          </a:p>
        </p:txBody>
      </p:sp>
    </p:spTree>
    <p:extLst>
      <p:ext uri="{BB962C8B-B14F-4D97-AF65-F5344CB8AC3E}">
        <p14:creationId xmlns="" xmlns:p14="http://schemas.microsoft.com/office/powerpoint/2010/main" val="2852201152"/>
      </p:ext>
    </p:extLst>
  </p:cSld>
  <p:clrMap bg1="lt1" tx1="dk1" bg2="lt2" tx2="dk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 id="2147484561" r:id="rId12"/>
    <p:sldLayoutId id="2147484562" r:id="rId13"/>
    <p:sldLayoutId id="2147484563" r:id="rId14"/>
    <p:sldLayoutId id="2147484564" r:id="rId15"/>
    <p:sldLayoutId id="2147484565" r:id="rId16"/>
    <p:sldLayoutId id="2147484566" r:id="rId17"/>
    <p:sldLayoutId id="2147484567" r:id="rId18"/>
    <p:sldLayoutId id="2147484568" r:id="rId19"/>
    <p:sldLayoutId id="2147484569" r:id="rId20"/>
    <p:sldLayoutId id="2147484570" r:id="rId21"/>
    <p:sldLayoutId id="2147484571" r:id="rId22"/>
    <p:sldLayoutId id="2147484572" r:id="rId23"/>
    <p:sldLayoutId id="2147484573" r:id="rId24"/>
    <p:sldLayoutId id="2147484574" r:id="rId25"/>
    <p:sldLayoutId id="2147484575" r:id="rId26"/>
    <p:sldLayoutId id="2147484576" r:id="rId27"/>
    <p:sldLayoutId id="2147484577" r:id="rId28"/>
    <p:sldLayoutId id="2147484578" r:id="rId29"/>
    <p:sldLayoutId id="2147484579" r:id="rId30"/>
    <p:sldLayoutId id="2147484580" r:id="rId31"/>
    <p:sldLayoutId id="2147484581" r:id="rId32"/>
    <p:sldLayoutId id="2147484582" r:id="rId33"/>
    <p:sldLayoutId id="2147484583" r:id="rId34"/>
    <p:sldLayoutId id="2147484584" r:id="rId35"/>
    <p:sldLayoutId id="2147484585" r:id="rId36"/>
    <p:sldLayoutId id="2147484586" r:id="rId37"/>
    <p:sldLayoutId id="2147484587" r:id="rId38"/>
    <p:sldLayoutId id="2147484588" r:id="rId39"/>
    <p:sldLayoutId id="2147484589" r:id="rId40"/>
    <p:sldLayoutId id="2147484590" r:id="rId41"/>
  </p:sldLayoutIdLst>
  <p:transition>
    <p:fade/>
  </p:transition>
  <p:timing>
    <p:tnLst>
      <p:par>
        <p:cTn id="1" dur="indefinite" restart="never" nodeType="tmRoot"/>
      </p:par>
    </p:tnLst>
  </p:timing>
  <p:hf hdr="0" dt="0"/>
  <p:txStyles>
    <p:titleStyle>
      <a:lvl1pPr algn="l" defTabSz="887513" rtl="0" eaLnBrk="1" latinLnBrk="0" hangingPunct="1">
        <a:spcBef>
          <a:spcPct val="0"/>
        </a:spcBef>
        <a:buNone/>
        <a:defRPr sz="1764" kern="1200">
          <a:solidFill>
            <a:schemeClr val="tx1"/>
          </a:solidFill>
          <a:latin typeface="+mj-lt"/>
          <a:ea typeface="+mj-ea"/>
          <a:cs typeface="+mj-cs"/>
        </a:defRPr>
      </a:lvl1pPr>
    </p:titleStyle>
    <p:bodyStyle>
      <a:lvl1pPr marL="0" indent="0" algn="l" defTabSz="887513" rtl="0" eaLnBrk="1" latinLnBrk="0" hangingPunct="1">
        <a:spcBef>
          <a:spcPts val="0"/>
        </a:spcBef>
        <a:spcAft>
          <a:spcPts val="970"/>
        </a:spcAft>
        <a:buSzPct val="100000"/>
        <a:buFont typeface="Arial" panose="020B0604020202020204" pitchFamily="34" charset="0"/>
        <a:buNone/>
        <a:defRPr sz="1059" b="0" kern="1200">
          <a:solidFill>
            <a:schemeClr val="tx1"/>
          </a:solidFill>
          <a:latin typeface="+mn-lt"/>
          <a:ea typeface="+mn-ea"/>
          <a:cs typeface="+mn-cs"/>
        </a:defRPr>
      </a:lvl1pPr>
      <a:lvl2pPr marL="0" indent="0" algn="l" defTabSz="887513" rtl="0" eaLnBrk="1" latinLnBrk="0" hangingPunct="1">
        <a:spcBef>
          <a:spcPts val="0"/>
        </a:spcBef>
        <a:spcAft>
          <a:spcPts val="970"/>
        </a:spcAft>
        <a:buClrTx/>
        <a:buSzPct val="100000"/>
        <a:buFont typeface="Arial"/>
        <a:buNone/>
        <a:defRPr lang="en-US" sz="1165" b="1" kern="1200" dirty="0" smtClean="0">
          <a:solidFill>
            <a:schemeClr val="tx1"/>
          </a:solidFill>
          <a:latin typeface="+mn-lt"/>
          <a:ea typeface="+mn-ea"/>
          <a:cs typeface="+mn-cs"/>
        </a:defRPr>
      </a:lvl2pPr>
      <a:lvl3pPr marL="171213" indent="-171213" algn="l" defTabSz="887513" rtl="0" eaLnBrk="1" latinLnBrk="0" hangingPunct="1">
        <a:spcBef>
          <a:spcPts val="0"/>
        </a:spcBef>
        <a:spcAft>
          <a:spcPts val="970"/>
        </a:spcAft>
        <a:buClrTx/>
        <a:buSzPct val="100000"/>
        <a:buFont typeface="Arial" panose="020B0604020202020204" pitchFamily="34" charset="0"/>
        <a:buChar char="•"/>
        <a:defRPr lang="en-US" sz="1165" kern="1200" dirty="0" smtClean="0">
          <a:solidFill>
            <a:schemeClr val="tx1"/>
          </a:solidFill>
          <a:latin typeface="+mn-lt"/>
          <a:ea typeface="+mn-ea"/>
          <a:cs typeface="+mn-cs"/>
        </a:defRPr>
      </a:lvl3pPr>
      <a:lvl4pPr marL="345920" indent="-171213" algn="l" defTabSz="887513" rtl="0" eaLnBrk="1" latinLnBrk="0" hangingPunct="1">
        <a:spcBef>
          <a:spcPts val="0"/>
        </a:spcBef>
        <a:spcAft>
          <a:spcPts val="970"/>
        </a:spcAft>
        <a:buClrTx/>
        <a:buSzPct val="100000"/>
        <a:buFont typeface="Verdana" panose="020B0604030504040204" pitchFamily="34" charset="0"/>
        <a:buChar char="−"/>
        <a:defRPr lang="en-US" sz="1165" kern="1200" baseline="0" dirty="0" smtClean="0">
          <a:solidFill>
            <a:schemeClr val="tx1"/>
          </a:solidFill>
          <a:latin typeface="+mn-lt"/>
          <a:ea typeface="+mn-ea"/>
          <a:cs typeface="+mn-cs"/>
        </a:defRPr>
      </a:lvl4pPr>
      <a:lvl5pPr marL="517134" indent="-171213" algn="l" defTabSz="775034" rtl="0" eaLnBrk="1" latinLnBrk="0" hangingPunct="1">
        <a:spcBef>
          <a:spcPts val="0"/>
        </a:spcBef>
        <a:spcAft>
          <a:spcPts val="970"/>
        </a:spcAft>
        <a:buClrTx/>
        <a:buSzPct val="100000"/>
        <a:buFont typeface="Verdana" panose="020B0604030504040204" pitchFamily="34" charset="0"/>
        <a:buChar char="−"/>
        <a:tabLst/>
        <a:defRPr lang="en-US" sz="1165" kern="1200" baseline="0" dirty="0" smtClean="0">
          <a:solidFill>
            <a:schemeClr val="tx1"/>
          </a:solidFill>
          <a:latin typeface="+mn-lt"/>
          <a:ea typeface="+mn-ea"/>
          <a:cs typeface="+mn-cs"/>
        </a:defRPr>
      </a:lvl5pPr>
      <a:lvl6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6pPr>
      <a:lvl7pPr marL="517134" indent="-171213" algn="l" defTabSz="887513" rtl="0" eaLnBrk="1" latinLnBrk="0" hangingPunct="1">
        <a:spcBef>
          <a:spcPts val="0"/>
        </a:spcBef>
        <a:spcAft>
          <a:spcPts val="970"/>
        </a:spcAft>
        <a:buFont typeface="Verdana" panose="020B0604030504040204" pitchFamily="34" charset="0"/>
        <a:buChar char="−"/>
        <a:defRPr sz="1165" kern="1200">
          <a:solidFill>
            <a:schemeClr val="tx1"/>
          </a:solidFill>
          <a:latin typeface="+mn-lt"/>
          <a:ea typeface="+mn-ea"/>
          <a:cs typeface="+mn-cs"/>
        </a:defRPr>
      </a:lvl7pPr>
      <a:lvl8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8pPr>
      <a:lvl9pPr marL="517134" indent="-171213" algn="l" defTabSz="887513" rtl="0" eaLnBrk="1" latinLnBrk="0" hangingPunct="1">
        <a:spcBef>
          <a:spcPts val="0"/>
        </a:spcBef>
        <a:spcAft>
          <a:spcPts val="970"/>
        </a:spcAft>
        <a:buFont typeface="Verdana" panose="020B0604030504040204" pitchFamily="34" charset="0"/>
        <a:buChar char="−"/>
        <a:defRPr sz="1165" kern="1200" baseline="0">
          <a:solidFill>
            <a:schemeClr val="tx1"/>
          </a:solidFill>
          <a:latin typeface="+mn-lt"/>
          <a:ea typeface="+mn-ea"/>
          <a:cs typeface="+mn-cs"/>
        </a:defRPr>
      </a:lvl9pPr>
    </p:bodyStyle>
    <p:otherStyle>
      <a:defPPr>
        <a:defRPr lang="en-US"/>
      </a:defPPr>
      <a:lvl1pPr marL="0" algn="l" defTabSz="887513" rtl="0" eaLnBrk="1" latinLnBrk="0" hangingPunct="1">
        <a:defRPr sz="1747" kern="1200">
          <a:solidFill>
            <a:schemeClr val="tx1"/>
          </a:solidFill>
          <a:latin typeface="+mn-lt"/>
          <a:ea typeface="+mn-ea"/>
          <a:cs typeface="+mn-cs"/>
        </a:defRPr>
      </a:lvl1pPr>
      <a:lvl2pPr marL="443756" algn="l" defTabSz="887513" rtl="0" eaLnBrk="1" latinLnBrk="0" hangingPunct="1">
        <a:defRPr sz="1747" kern="1200">
          <a:solidFill>
            <a:schemeClr val="tx1"/>
          </a:solidFill>
          <a:latin typeface="+mn-lt"/>
          <a:ea typeface="+mn-ea"/>
          <a:cs typeface="+mn-cs"/>
        </a:defRPr>
      </a:lvl2pPr>
      <a:lvl3pPr marL="887513" algn="l" defTabSz="887513" rtl="0" eaLnBrk="1" latinLnBrk="0" hangingPunct="1">
        <a:defRPr sz="1747" kern="1200">
          <a:solidFill>
            <a:schemeClr val="tx1"/>
          </a:solidFill>
          <a:latin typeface="+mn-lt"/>
          <a:ea typeface="+mn-ea"/>
          <a:cs typeface="+mn-cs"/>
        </a:defRPr>
      </a:lvl3pPr>
      <a:lvl4pPr marL="1331270" algn="l" defTabSz="887513" rtl="0" eaLnBrk="1" latinLnBrk="0" hangingPunct="1">
        <a:defRPr sz="1747" kern="1200">
          <a:solidFill>
            <a:schemeClr val="tx1"/>
          </a:solidFill>
          <a:latin typeface="+mn-lt"/>
          <a:ea typeface="+mn-ea"/>
          <a:cs typeface="+mn-cs"/>
        </a:defRPr>
      </a:lvl4pPr>
      <a:lvl5pPr marL="1775027" algn="l" defTabSz="887513" rtl="0" eaLnBrk="1" latinLnBrk="0" hangingPunct="1">
        <a:defRPr sz="1747" kern="1200">
          <a:solidFill>
            <a:schemeClr val="tx1"/>
          </a:solidFill>
          <a:latin typeface="+mn-lt"/>
          <a:ea typeface="+mn-ea"/>
          <a:cs typeface="+mn-cs"/>
        </a:defRPr>
      </a:lvl5pPr>
      <a:lvl6pPr marL="2218783" algn="l" defTabSz="887513" rtl="0" eaLnBrk="1" latinLnBrk="0" hangingPunct="1">
        <a:defRPr sz="1747" kern="1200">
          <a:solidFill>
            <a:schemeClr val="tx1"/>
          </a:solidFill>
          <a:latin typeface="+mn-lt"/>
          <a:ea typeface="+mn-ea"/>
          <a:cs typeface="+mn-cs"/>
        </a:defRPr>
      </a:lvl6pPr>
      <a:lvl7pPr marL="2662540" algn="l" defTabSz="887513" rtl="0" eaLnBrk="1" latinLnBrk="0" hangingPunct="1">
        <a:defRPr sz="1747" kern="1200">
          <a:solidFill>
            <a:schemeClr val="tx1"/>
          </a:solidFill>
          <a:latin typeface="+mn-lt"/>
          <a:ea typeface="+mn-ea"/>
          <a:cs typeface="+mn-cs"/>
        </a:defRPr>
      </a:lvl7pPr>
      <a:lvl8pPr marL="3106297" algn="l" defTabSz="887513" rtl="0" eaLnBrk="1" latinLnBrk="0" hangingPunct="1">
        <a:defRPr sz="1747" kern="1200">
          <a:solidFill>
            <a:schemeClr val="tx1"/>
          </a:solidFill>
          <a:latin typeface="+mn-lt"/>
          <a:ea typeface="+mn-ea"/>
          <a:cs typeface="+mn-cs"/>
        </a:defRPr>
      </a:lvl8pPr>
      <a:lvl9pPr marL="3550054" algn="l" defTabSz="887513" rtl="0" eaLnBrk="1" latinLnBrk="0" hangingPunct="1">
        <a:defRPr sz="1747"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21675"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
        <p:nvSpPr>
          <p:cNvPr id="8" name="TextBox 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a:t>
            </a:r>
            <a:r>
              <a:rPr lang="en-US" sz="800" dirty="0" smtClean="0">
                <a:solidFill>
                  <a:prstClr val="black"/>
                </a:solidFill>
              </a:rPr>
              <a:t>8</a:t>
            </a:r>
            <a:r>
              <a:rPr lang="en-US" sz="800" baseline="0" dirty="0" smtClean="0">
                <a:solidFill>
                  <a:prstClr val="black"/>
                </a:solidFill>
              </a:rPr>
              <a:t> Deloitte Bulgaria</a:t>
            </a:r>
            <a:endParaRPr lang="en-US" sz="800" dirty="0">
              <a:solidFill>
                <a:prstClr val="black"/>
              </a:solidFill>
            </a:endParaRPr>
          </a:p>
        </p:txBody>
      </p:sp>
    </p:spTree>
    <p:extLst>
      <p:ext uri="{BB962C8B-B14F-4D97-AF65-F5344CB8AC3E}">
        <p14:creationId xmlns="" xmlns:p14="http://schemas.microsoft.com/office/powerpoint/2010/main" val="2496590935"/>
      </p:ext>
    </p:extLst>
  </p:cSld>
  <p:clrMap bg1="lt1" tx1="dk1" bg2="lt2" tx2="dk2" accent1="accent1" accent2="accent2" accent3="accent3" accent4="accent4" accent5="accent5" accent6="accent6" hlink="hlink" folHlink="folHlink"/>
  <p:sldLayoutIdLst>
    <p:sldLayoutId id="2147484592" r:id="rId1"/>
    <p:sldLayoutId id="2147484593" r:id="rId2"/>
    <p:sldLayoutId id="2147484594" r:id="rId3"/>
    <p:sldLayoutId id="2147484595" r:id="rId4"/>
    <p:sldLayoutId id="2147484596" r:id="rId5"/>
    <p:sldLayoutId id="2147484597" r:id="rId6"/>
    <p:sldLayoutId id="2147484598" r:id="rId7"/>
    <p:sldLayoutId id="2147484599" r:id="rId8"/>
    <p:sldLayoutId id="2147484600" r:id="rId9"/>
    <p:sldLayoutId id="2147484601" r:id="rId10"/>
    <p:sldLayoutId id="2147484602" r:id="rId11"/>
    <p:sldLayoutId id="2147484603" r:id="rId12"/>
    <p:sldLayoutId id="2147484604" r:id="rId13"/>
    <p:sldLayoutId id="2147484605" r:id="rId14"/>
    <p:sldLayoutId id="2147484606" r:id="rId15"/>
    <p:sldLayoutId id="2147484607" r:id="rId16"/>
    <p:sldLayoutId id="2147484608" r:id="rId17"/>
    <p:sldLayoutId id="2147484609" r:id="rId18"/>
    <p:sldLayoutId id="2147484610" r:id="rId19"/>
    <p:sldLayoutId id="2147484611" r:id="rId20"/>
    <p:sldLayoutId id="2147484612" r:id="rId21"/>
    <p:sldLayoutId id="2147484613" r:id="rId22"/>
    <p:sldLayoutId id="2147484614" r:id="rId23"/>
    <p:sldLayoutId id="2147484615" r:id="rId24"/>
    <p:sldLayoutId id="2147484616" r:id="rId25"/>
    <p:sldLayoutId id="2147484617" r:id="rId26"/>
    <p:sldLayoutId id="2147484618" r:id="rId27"/>
    <p:sldLayoutId id="2147484619" r:id="rId28"/>
    <p:sldLayoutId id="2147484620" r:id="rId29"/>
    <p:sldLayoutId id="2147484621" r:id="rId30"/>
    <p:sldLayoutId id="2147484622" r:id="rId31"/>
    <p:sldLayoutId id="2147484623" r:id="rId32"/>
    <p:sldLayoutId id="2147484624" r:id="rId33"/>
    <p:sldLayoutId id="2147484625" r:id="rId34"/>
    <p:sldLayoutId id="2147484626" r:id="rId35"/>
    <p:sldLayoutId id="2147484627" r:id="rId36"/>
    <p:sldLayoutId id="2147484628" r:id="rId37"/>
    <p:sldLayoutId id="2147484629" r:id="rId38"/>
    <p:sldLayoutId id="2147484630" r:id="rId39"/>
    <p:sldLayoutId id="2147484631" r:id="rId40"/>
    <p:sldLayoutId id="2147484632" r:id="rId41"/>
  </p:sldLayoutIdLst>
  <p:transition>
    <p:fade/>
  </p:transition>
  <p:timing>
    <p:tnLst>
      <p:par>
        <p:cTn id="1" dur="indefinite" restart="never" nodeType="tmRoot"/>
      </p:par>
    </p:tnLst>
  </p:timing>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9" y="1589"/>
          <a:ext cx="2116" cy="1587"/>
        </p:xfrm>
        <a:graphic>
          <a:graphicData uri="http://schemas.openxmlformats.org/presentationml/2006/ole">
            <p:oleObj spid="_x0000_s22699" name="think-cell Slide" r:id="rId45" imgW="360" imgH="360" progId="">
              <p:embed/>
            </p:oleObj>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algn="r">
              <a:spcBef>
                <a:spcPts val="800"/>
              </a:spcBef>
              <a:buSzPct val="100000"/>
              <a:buFont typeface="Arial"/>
              <a:buNone/>
            </a:pPr>
            <a:fld id="{C58DF478-B544-4ED8-9ED4-6A2648E2D233}" type="slidenum">
              <a:rPr lang="en-US" sz="650" smtClean="0">
                <a:solidFill>
                  <a:prstClr val="black"/>
                </a:solidFill>
              </a:rPr>
              <a:pPr algn="r">
                <a:spcBef>
                  <a:spcPts val="800"/>
                </a:spcBef>
                <a:buSzPct val="100000"/>
                <a:buFont typeface="Arial"/>
                <a:buNone/>
              </a:pPr>
              <a:t>‹#›</a:t>
            </a:fld>
            <a:endParaRPr lang="en-US" sz="650" dirty="0">
              <a:solidFill>
                <a:prstClr val="black"/>
              </a:solidFill>
            </a:endParaRPr>
          </a:p>
        </p:txBody>
      </p:sp>
      <p:sp>
        <p:nvSpPr>
          <p:cNvPr id="7" name="TextBox 6"/>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a:t>
            </a:r>
            <a:r>
              <a:rPr lang="en-US" sz="800" dirty="0" smtClean="0">
                <a:solidFill>
                  <a:prstClr val="black"/>
                </a:solidFill>
              </a:rPr>
              <a:t>8</a:t>
            </a:r>
            <a:r>
              <a:rPr lang="en-US" sz="800" baseline="0" dirty="0" smtClean="0">
                <a:solidFill>
                  <a:prstClr val="black"/>
                </a:solidFill>
              </a:rPr>
              <a:t> </a:t>
            </a:r>
            <a:r>
              <a:rPr lang="en-US" sz="800" dirty="0" smtClean="0">
                <a:solidFill>
                  <a:prstClr val="black"/>
                </a:solidFill>
              </a:rPr>
              <a:t>Deloitte Bulgaria</a:t>
            </a:r>
          </a:p>
          <a:p>
            <a:pPr defTabSz="914400"/>
            <a:endParaRPr lang="en-US" sz="800" dirty="0">
              <a:solidFill>
                <a:prstClr val="black"/>
              </a:solidFill>
            </a:endParaRPr>
          </a:p>
        </p:txBody>
      </p:sp>
    </p:spTree>
    <p:extLst>
      <p:ext uri="{BB962C8B-B14F-4D97-AF65-F5344CB8AC3E}">
        <p14:creationId xmlns="" xmlns:p14="http://schemas.microsoft.com/office/powerpoint/2010/main" val="3212110273"/>
      </p:ext>
    </p:extLst>
  </p:cSld>
  <p:clrMap bg1="lt1" tx1="dk1" bg2="lt2" tx2="dk2" accent1="accent1" accent2="accent2" accent3="accent3" accent4="accent4" accent5="accent5" accent6="accent6" hlink="hlink" folHlink="folHlink"/>
  <p:sldLayoutIdLst>
    <p:sldLayoutId id="2147484634" r:id="rId1"/>
    <p:sldLayoutId id="2147484635"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 id="2147484644" r:id="rId11"/>
    <p:sldLayoutId id="2147484645" r:id="rId12"/>
    <p:sldLayoutId id="2147484646" r:id="rId13"/>
    <p:sldLayoutId id="2147484647" r:id="rId14"/>
    <p:sldLayoutId id="2147484648" r:id="rId15"/>
    <p:sldLayoutId id="2147484649" r:id="rId16"/>
    <p:sldLayoutId id="2147484650" r:id="rId17"/>
    <p:sldLayoutId id="2147484651" r:id="rId18"/>
    <p:sldLayoutId id="2147484652" r:id="rId19"/>
    <p:sldLayoutId id="2147484653" r:id="rId20"/>
    <p:sldLayoutId id="2147484654" r:id="rId21"/>
    <p:sldLayoutId id="2147484655" r:id="rId22"/>
    <p:sldLayoutId id="2147484656" r:id="rId23"/>
    <p:sldLayoutId id="2147484657" r:id="rId24"/>
    <p:sldLayoutId id="2147484658" r:id="rId25"/>
    <p:sldLayoutId id="2147484659" r:id="rId26"/>
    <p:sldLayoutId id="2147484660" r:id="rId27"/>
    <p:sldLayoutId id="2147484661" r:id="rId28"/>
    <p:sldLayoutId id="2147484662" r:id="rId29"/>
    <p:sldLayoutId id="2147484663" r:id="rId30"/>
    <p:sldLayoutId id="2147484664" r:id="rId31"/>
    <p:sldLayoutId id="2147484665" r:id="rId32"/>
    <p:sldLayoutId id="2147484666" r:id="rId33"/>
    <p:sldLayoutId id="2147484667" r:id="rId34"/>
    <p:sldLayoutId id="2147484668" r:id="rId35"/>
    <p:sldLayoutId id="2147484669" r:id="rId36"/>
    <p:sldLayoutId id="2147484670" r:id="rId37"/>
    <p:sldLayoutId id="2147484671" r:id="rId38"/>
    <p:sldLayoutId id="2147484672" r:id="rId39"/>
    <p:sldLayoutId id="2147484673" r:id="rId40"/>
    <p:sldLayoutId id="2147484674" r:id="rId41"/>
    <p:sldLayoutId id="2147484675" r:id="rId42"/>
  </p:sldLayoutIdLst>
  <p:transition>
    <p:fade/>
  </p:transition>
  <p:timing>
    <p:tnLst>
      <p:par>
        <p:cTn id="1" dur="indefinite" restart="never" nodeType="tmRoot"/>
      </p:par>
    </p:tnLst>
  </p:timing>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26785"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8" name="TextBox 17"/>
          <p:cNvSpPr txBox="1"/>
          <p:nvPr userDrawn="1"/>
        </p:nvSpPr>
        <p:spPr>
          <a:xfrm>
            <a:off x="501649" y="6477000"/>
            <a:ext cx="5355168" cy="201260"/>
          </a:xfrm>
          <a:prstGeom prst="rect">
            <a:avLst/>
          </a:prstGeom>
          <a:noFill/>
        </p:spPr>
        <p:txBody>
          <a:bodyPr wrap="square" lIns="0" tIns="0" rIns="0" bIns="0" rtlCol="0">
            <a:noAutofit/>
          </a:bodyPr>
          <a:lstStyle/>
          <a:p>
            <a:pPr marL="0" indent="0">
              <a:spcBef>
                <a:spcPts val="600"/>
              </a:spcBef>
              <a:buSzPct val="100000"/>
              <a:buFont typeface="Arial"/>
              <a:buNone/>
            </a:pPr>
            <a:r>
              <a:rPr lang="ru-RU" sz="800" dirty="0" smtClean="0"/>
              <a:t>© 201</a:t>
            </a:r>
            <a:r>
              <a:rPr lang="en-US" sz="800" dirty="0" smtClean="0"/>
              <a:t>8</a:t>
            </a:r>
            <a:r>
              <a:rPr lang="ru-RU" sz="800" dirty="0" smtClean="0"/>
              <a:t> </a:t>
            </a:r>
            <a:r>
              <a:rPr lang="ru-RU" sz="800" dirty="0" err="1" smtClean="0"/>
              <a:t>Делойт</a:t>
            </a:r>
            <a:r>
              <a:rPr lang="ru-RU" sz="800" dirty="0" smtClean="0"/>
              <a:t> България</a:t>
            </a: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Tree>
    <p:extLst>
      <p:ext uri="{BB962C8B-B14F-4D97-AF65-F5344CB8AC3E}">
        <p14:creationId xmlns="" xmlns:p14="http://schemas.microsoft.com/office/powerpoint/2010/main" val="3705953324"/>
      </p:ext>
    </p:extLst>
  </p:cSld>
  <p:clrMap bg1="lt1" tx1="dk1" bg2="lt2" tx2="dk2" accent1="accent1" accent2="accent2" accent3="accent3" accent4="accent4" accent5="accent5" accent6="accent6" hlink="hlink" folHlink="folHlink"/>
  <p:sldLayoutIdLst>
    <p:sldLayoutId id="2147484847" r:id="rId1"/>
    <p:sldLayoutId id="2147484848" r:id="rId2"/>
    <p:sldLayoutId id="2147484849" r:id="rId3"/>
    <p:sldLayoutId id="2147484850" r:id="rId4"/>
    <p:sldLayoutId id="2147484851" r:id="rId5"/>
    <p:sldLayoutId id="2147484852" r:id="rId6"/>
    <p:sldLayoutId id="2147484853" r:id="rId7"/>
    <p:sldLayoutId id="2147484854" r:id="rId8"/>
    <p:sldLayoutId id="2147484855" r:id="rId9"/>
    <p:sldLayoutId id="2147484856" r:id="rId10"/>
    <p:sldLayoutId id="2147484857" r:id="rId11"/>
    <p:sldLayoutId id="2147484858" r:id="rId12"/>
    <p:sldLayoutId id="2147484859" r:id="rId13"/>
    <p:sldLayoutId id="2147484860" r:id="rId14"/>
    <p:sldLayoutId id="2147484861" r:id="rId15"/>
    <p:sldLayoutId id="2147484862" r:id="rId16"/>
    <p:sldLayoutId id="2147484863" r:id="rId17"/>
    <p:sldLayoutId id="2147484864" r:id="rId18"/>
    <p:sldLayoutId id="2147484865" r:id="rId19"/>
    <p:sldLayoutId id="2147484866" r:id="rId20"/>
    <p:sldLayoutId id="2147484867" r:id="rId21"/>
    <p:sldLayoutId id="2147484868" r:id="rId22"/>
    <p:sldLayoutId id="2147484869" r:id="rId23"/>
    <p:sldLayoutId id="2147484870" r:id="rId24"/>
    <p:sldLayoutId id="2147484871" r:id="rId25"/>
    <p:sldLayoutId id="2147484872" r:id="rId26"/>
    <p:sldLayoutId id="2147484873" r:id="rId27"/>
    <p:sldLayoutId id="2147484874" r:id="rId28"/>
    <p:sldLayoutId id="2147484875" r:id="rId29"/>
    <p:sldLayoutId id="2147484876" r:id="rId30"/>
    <p:sldLayoutId id="2147484877" r:id="rId31"/>
    <p:sldLayoutId id="2147484878" r:id="rId32"/>
    <p:sldLayoutId id="2147484879" r:id="rId33"/>
    <p:sldLayoutId id="2147484880" r:id="rId34"/>
    <p:sldLayoutId id="2147484881" r:id="rId35"/>
    <p:sldLayoutId id="2147484882" r:id="rId36"/>
    <p:sldLayoutId id="2147484883" r:id="rId37"/>
    <p:sldLayoutId id="2147484884" r:id="rId38"/>
    <p:sldLayoutId id="2147484885" r:id="rId39"/>
    <p:sldLayoutId id="2147484886" r:id="rId40"/>
    <p:sldLayoutId id="2147484887" r:id="rId41"/>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29748"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
        <p:nvSpPr>
          <p:cNvPr id="8" name="TextBox 7"/>
          <p:cNvSpPr txBox="1"/>
          <p:nvPr userDrawn="1"/>
        </p:nvSpPr>
        <p:spPr>
          <a:xfrm>
            <a:off x="501650" y="6477001"/>
            <a:ext cx="5355168" cy="201260"/>
          </a:xfrm>
          <a:prstGeom prst="rect">
            <a:avLst/>
          </a:prstGeom>
          <a:noFill/>
        </p:spPr>
        <p:txBody>
          <a:bodyPr wrap="square" lIns="0" tIns="0" rIns="0" bIns="0" rtlCol="0">
            <a:noAutofit/>
          </a:bodyPr>
          <a:lstStyle/>
          <a:p>
            <a:pPr defTabSz="914400"/>
            <a:r>
              <a:rPr lang="ru-RU" sz="800" dirty="0" smtClean="0">
                <a:solidFill>
                  <a:prstClr val="black"/>
                </a:solidFill>
              </a:rPr>
              <a:t>© 2018</a:t>
            </a:r>
            <a:r>
              <a:rPr lang="ru-RU" sz="800" baseline="0" dirty="0" smtClean="0">
                <a:solidFill>
                  <a:prstClr val="black"/>
                </a:solidFill>
              </a:rPr>
              <a:t> </a:t>
            </a:r>
            <a:r>
              <a:rPr lang="ru-RU" sz="800" dirty="0" err="1" smtClean="0">
                <a:solidFill>
                  <a:prstClr val="black"/>
                </a:solidFill>
              </a:rPr>
              <a:t>Делойт</a:t>
            </a:r>
            <a:r>
              <a:rPr lang="ru-RU" sz="800" dirty="0" smtClean="0">
                <a:solidFill>
                  <a:prstClr val="black"/>
                </a:solidFill>
              </a:rPr>
              <a:t> България</a:t>
            </a:r>
            <a:endParaRPr lang="en-US" sz="800" dirty="0">
              <a:solidFill>
                <a:prstClr val="black"/>
              </a:solidFill>
            </a:endParaRPr>
          </a:p>
        </p:txBody>
      </p:sp>
    </p:spTree>
    <p:extLst>
      <p:ext uri="{BB962C8B-B14F-4D97-AF65-F5344CB8AC3E}">
        <p14:creationId xmlns="" xmlns:p14="http://schemas.microsoft.com/office/powerpoint/2010/main" val="3652918746"/>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 id="2147484933" r:id="rId12"/>
    <p:sldLayoutId id="2147484934" r:id="rId13"/>
    <p:sldLayoutId id="2147484935" r:id="rId14"/>
    <p:sldLayoutId id="2147484936" r:id="rId15"/>
    <p:sldLayoutId id="2147484937" r:id="rId16"/>
    <p:sldLayoutId id="2147484938" r:id="rId17"/>
    <p:sldLayoutId id="2147484939" r:id="rId18"/>
    <p:sldLayoutId id="2147484940" r:id="rId19"/>
    <p:sldLayoutId id="2147484941" r:id="rId20"/>
    <p:sldLayoutId id="2147484942" r:id="rId21"/>
    <p:sldLayoutId id="2147484943" r:id="rId22"/>
    <p:sldLayoutId id="2147484944" r:id="rId23"/>
    <p:sldLayoutId id="2147484945" r:id="rId24"/>
    <p:sldLayoutId id="2147484946" r:id="rId25"/>
    <p:sldLayoutId id="2147484947" r:id="rId26"/>
    <p:sldLayoutId id="2147484948" r:id="rId27"/>
    <p:sldLayoutId id="2147484949" r:id="rId28"/>
    <p:sldLayoutId id="2147484950" r:id="rId29"/>
    <p:sldLayoutId id="2147484951" r:id="rId30"/>
    <p:sldLayoutId id="2147484952" r:id="rId31"/>
    <p:sldLayoutId id="2147484953" r:id="rId32"/>
    <p:sldLayoutId id="2147484954" r:id="rId33"/>
    <p:sldLayoutId id="2147484955" r:id="rId34"/>
    <p:sldLayoutId id="2147484956" r:id="rId35"/>
    <p:sldLayoutId id="2147484957" r:id="rId36"/>
    <p:sldLayoutId id="2147484958" r:id="rId37"/>
    <p:sldLayoutId id="2147484959" r:id="rId38"/>
    <p:sldLayoutId id="2147484960" r:id="rId39"/>
    <p:sldLayoutId id="2147484961" r:id="rId40"/>
    <p:sldLayoutId id="2147484962" r:id="rId41"/>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31778" name="think-cell Slide" r:id="rId45"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8" name="TextBox 17"/>
          <p:cNvSpPr txBox="1"/>
          <p:nvPr userDrawn="1"/>
        </p:nvSpPr>
        <p:spPr>
          <a:xfrm>
            <a:off x="501649" y="6477000"/>
            <a:ext cx="5355168" cy="201260"/>
          </a:xfrm>
          <a:prstGeom prst="rect">
            <a:avLst/>
          </a:prstGeom>
          <a:noFill/>
        </p:spPr>
        <p:txBody>
          <a:bodyPr wrap="square" lIns="0" tIns="0" rIns="0" bIns="0" rtlCol="0">
            <a:noAutofit/>
          </a:bodyPr>
          <a:lstStyle/>
          <a:p>
            <a:pPr marL="0" indent="0">
              <a:spcBef>
                <a:spcPts val="600"/>
              </a:spcBef>
              <a:buSzPct val="100000"/>
              <a:buFont typeface="Arial"/>
              <a:buNone/>
            </a:pPr>
            <a:r>
              <a:rPr lang="ru-RU" sz="800" dirty="0" smtClean="0"/>
              <a:t>© 201</a:t>
            </a:r>
            <a:r>
              <a:rPr lang="en-US" sz="800" dirty="0" smtClean="0"/>
              <a:t>8</a:t>
            </a:r>
            <a:r>
              <a:rPr lang="ru-RU" sz="800" dirty="0" smtClean="0"/>
              <a:t> </a:t>
            </a:r>
            <a:r>
              <a:rPr lang="en-US" sz="800" dirty="0" smtClean="0"/>
              <a:t>Deloitte Bulgaria</a:t>
            </a: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Tree>
    <p:extLst>
      <p:ext uri="{BB962C8B-B14F-4D97-AF65-F5344CB8AC3E}">
        <p14:creationId xmlns="" xmlns:p14="http://schemas.microsoft.com/office/powerpoint/2010/main" val="2791385964"/>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 id="2147485008" r:id="rId12"/>
    <p:sldLayoutId id="2147485009" r:id="rId13"/>
    <p:sldLayoutId id="2147485010" r:id="rId14"/>
    <p:sldLayoutId id="2147485011" r:id="rId15"/>
    <p:sldLayoutId id="2147485012" r:id="rId16"/>
    <p:sldLayoutId id="2147485013" r:id="rId17"/>
    <p:sldLayoutId id="2147485014" r:id="rId18"/>
    <p:sldLayoutId id="2147485015" r:id="rId19"/>
    <p:sldLayoutId id="2147485016" r:id="rId20"/>
    <p:sldLayoutId id="2147485017" r:id="rId21"/>
    <p:sldLayoutId id="2147485018" r:id="rId22"/>
    <p:sldLayoutId id="2147485019" r:id="rId23"/>
    <p:sldLayoutId id="2147485020" r:id="rId24"/>
    <p:sldLayoutId id="2147485021" r:id="rId25"/>
    <p:sldLayoutId id="2147485022" r:id="rId26"/>
    <p:sldLayoutId id="2147485023" r:id="rId27"/>
    <p:sldLayoutId id="2147485024" r:id="rId28"/>
    <p:sldLayoutId id="2147485025" r:id="rId29"/>
    <p:sldLayoutId id="2147485026" r:id="rId30"/>
    <p:sldLayoutId id="2147485027" r:id="rId31"/>
    <p:sldLayoutId id="2147485028" r:id="rId32"/>
    <p:sldLayoutId id="2147485029" r:id="rId33"/>
    <p:sldLayoutId id="2147485030" r:id="rId34"/>
    <p:sldLayoutId id="2147485031" r:id="rId35"/>
    <p:sldLayoutId id="2147485032" r:id="rId36"/>
    <p:sldLayoutId id="2147485033" r:id="rId37"/>
    <p:sldLayoutId id="2147485034" r:id="rId38"/>
    <p:sldLayoutId id="2147485035" r:id="rId39"/>
    <p:sldLayoutId id="2147485036" r:id="rId40"/>
    <p:sldLayoutId id="2147485037" r:id="rId41"/>
    <p:sldLayoutId id="2147485038" r:id="rId42"/>
  </p:sldLayoutIdLst>
  <p:transition>
    <p:fade/>
  </p:transition>
  <p:timing>
    <p:tnLst>
      <p:par>
        <p:cTn id="1" dur="indefinite" restart="never" nodeType="tmRoot"/>
      </p:par>
    </p:tnLst>
  </p:timing>
  <p:hf hdr="0" ft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extLst/>
          </p:nvPr>
        </p:nvGraphicFramePr>
        <p:xfrm>
          <a:off x="2118" y="1589"/>
          <a:ext cx="2116" cy="1587"/>
        </p:xfrm>
        <a:graphic>
          <a:graphicData uri="http://schemas.openxmlformats.org/presentationml/2006/ole">
            <p:oleObj spid="_x0000_s32796" name="think-cell Slide" r:id="rId44" imgW="360" imgH="360" progId="">
              <p:embed/>
            </p:oleObj>
          </a:graphicData>
        </a:graphic>
      </p:graphicFrame>
      <p:sp>
        <p:nvSpPr>
          <p:cNvPr id="2" name="Title Placeholder 1"/>
          <p:cNvSpPr>
            <a:spLocks noGrp="1"/>
          </p:cNvSpPr>
          <p:nvPr>
            <p:ph type="title"/>
          </p:nvPr>
        </p:nvSpPr>
        <p:spPr bwMode="gray">
          <a:xfrm>
            <a:off x="501651" y="317501"/>
            <a:ext cx="11188700" cy="69215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5" name="TextBox 14"/>
          <p:cNvSpPr txBox="1"/>
          <p:nvPr userDrawn="1"/>
        </p:nvSpPr>
        <p:spPr>
          <a:xfrm>
            <a:off x="6335184" y="6477000"/>
            <a:ext cx="4896560" cy="200055"/>
          </a:xfrm>
          <a:prstGeom prst="rect">
            <a:avLst/>
          </a:prstGeom>
          <a:noFill/>
        </p:spPr>
        <p:txBody>
          <a:bodyPr wrap="square" lIns="0" tIns="0" rIns="0" bIns="0" rtlCol="0">
            <a:noAutofit/>
          </a:bodyPr>
          <a:lstStyle/>
          <a:p>
            <a:pPr marL="0" indent="0" algn="r">
              <a:spcBef>
                <a:spcPts val="0"/>
              </a:spcBef>
              <a:buSzPct val="100000"/>
              <a:buFont typeface="Arial"/>
              <a:buNone/>
            </a:pPr>
            <a:r>
              <a:rPr lang="ru-RU" sz="800" dirty="0" smtClean="0"/>
              <a:t>Правила за </a:t>
            </a:r>
            <a:r>
              <a:rPr lang="ru-RU" sz="800" dirty="0" err="1" smtClean="0"/>
              <a:t>трансферно</a:t>
            </a:r>
            <a:r>
              <a:rPr lang="ru-RU" sz="800" dirty="0" smtClean="0"/>
              <a:t> </a:t>
            </a:r>
            <a:r>
              <a:rPr lang="ru-RU" sz="800" dirty="0" err="1" smtClean="0"/>
              <a:t>ценообразуване</a:t>
            </a:r>
            <a:endParaRPr lang="en-US" sz="650" noProof="0" dirty="0">
              <a:solidFill>
                <a:schemeClr val="tx1"/>
              </a:solidFill>
            </a:endParaRPr>
          </a:p>
        </p:txBody>
      </p:sp>
      <p:sp>
        <p:nvSpPr>
          <p:cNvPr id="18" name="TextBox 17"/>
          <p:cNvSpPr txBox="1"/>
          <p:nvPr userDrawn="1"/>
        </p:nvSpPr>
        <p:spPr>
          <a:xfrm>
            <a:off x="501649" y="6477000"/>
            <a:ext cx="5355168" cy="201260"/>
          </a:xfrm>
          <a:prstGeom prst="rect">
            <a:avLst/>
          </a:prstGeom>
          <a:noFill/>
        </p:spPr>
        <p:txBody>
          <a:bodyPr wrap="square" lIns="0" tIns="0" rIns="0" bIns="0" rtlCol="0">
            <a:noAutofit/>
          </a:bodyPr>
          <a:lstStyle/>
          <a:p>
            <a:pPr marL="0" indent="0">
              <a:spcBef>
                <a:spcPts val="600"/>
              </a:spcBef>
              <a:buSzPct val="100000"/>
              <a:buFont typeface="Arial"/>
              <a:buNone/>
            </a:pPr>
            <a:r>
              <a:rPr lang="ru-RU" sz="800" dirty="0" smtClean="0"/>
              <a:t>© 2016 </a:t>
            </a:r>
            <a:r>
              <a:rPr lang="ru-RU" sz="800" dirty="0" err="1" smtClean="0"/>
              <a:t>Делойт</a:t>
            </a:r>
            <a:r>
              <a:rPr lang="ru-RU" sz="800" dirty="0" smtClean="0"/>
              <a:t> </a:t>
            </a:r>
            <a:r>
              <a:rPr lang="ru-RU" sz="800" dirty="0" err="1" smtClean="0"/>
              <a:t>България</a:t>
            </a:r>
            <a:endParaRPr lang="en-US" sz="650" noProof="0" dirty="0">
              <a:solidFill>
                <a:schemeClr val="tx1"/>
              </a:solidFill>
            </a:endParaRP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dirty="0">
              <a:solidFill>
                <a:schemeClr val="tx1"/>
              </a:solidFill>
            </a:endParaRPr>
          </a:p>
        </p:txBody>
      </p:sp>
    </p:spTree>
    <p:extLst>
      <p:ext uri="{BB962C8B-B14F-4D97-AF65-F5344CB8AC3E}">
        <p14:creationId xmlns="" xmlns:p14="http://schemas.microsoft.com/office/powerpoint/2010/main" val="3687435230"/>
      </p:ext>
    </p:extLst>
  </p:cSld>
  <p:clrMap bg1="lt1" tx1="dk1" bg2="lt2" tx2="dk2" accent1="accent1" accent2="accent2" accent3="accent3" accent4="accent4" accent5="accent5" accent6="accent6" hlink="hlink" folHlink="folHlink"/>
  <p:sldLayoutIdLst>
    <p:sldLayoutId id="2147485040" r:id="rId1"/>
    <p:sldLayoutId id="2147485041" r:id="rId2"/>
    <p:sldLayoutId id="2147485042" r:id="rId3"/>
    <p:sldLayoutId id="2147485043" r:id="rId4"/>
    <p:sldLayoutId id="2147485044" r:id="rId5"/>
    <p:sldLayoutId id="2147485045" r:id="rId6"/>
    <p:sldLayoutId id="2147485046" r:id="rId7"/>
    <p:sldLayoutId id="2147485047" r:id="rId8"/>
    <p:sldLayoutId id="2147485048" r:id="rId9"/>
    <p:sldLayoutId id="2147485049" r:id="rId10"/>
    <p:sldLayoutId id="2147485050" r:id="rId11"/>
    <p:sldLayoutId id="2147485051" r:id="rId12"/>
    <p:sldLayoutId id="2147485052" r:id="rId13"/>
    <p:sldLayoutId id="2147485053" r:id="rId14"/>
    <p:sldLayoutId id="2147485054" r:id="rId15"/>
    <p:sldLayoutId id="2147485055" r:id="rId16"/>
    <p:sldLayoutId id="2147485056" r:id="rId17"/>
    <p:sldLayoutId id="2147485057" r:id="rId18"/>
    <p:sldLayoutId id="2147485058" r:id="rId19"/>
    <p:sldLayoutId id="2147485059" r:id="rId20"/>
    <p:sldLayoutId id="2147485060" r:id="rId21"/>
    <p:sldLayoutId id="2147485061" r:id="rId22"/>
    <p:sldLayoutId id="2147485062" r:id="rId23"/>
    <p:sldLayoutId id="2147485063" r:id="rId24"/>
    <p:sldLayoutId id="2147485064" r:id="rId25"/>
    <p:sldLayoutId id="2147485065" r:id="rId26"/>
    <p:sldLayoutId id="2147485066" r:id="rId27"/>
    <p:sldLayoutId id="2147485067" r:id="rId28"/>
    <p:sldLayoutId id="2147485068" r:id="rId29"/>
    <p:sldLayoutId id="2147485069" r:id="rId30"/>
    <p:sldLayoutId id="2147485070" r:id="rId31"/>
    <p:sldLayoutId id="2147485071" r:id="rId32"/>
    <p:sldLayoutId id="2147485072" r:id="rId33"/>
    <p:sldLayoutId id="2147485073" r:id="rId34"/>
    <p:sldLayoutId id="2147485074" r:id="rId35"/>
    <p:sldLayoutId id="2147485075" r:id="rId36"/>
    <p:sldLayoutId id="2147485076" r:id="rId37"/>
    <p:sldLayoutId id="2147485077" r:id="rId38"/>
    <p:sldLayoutId id="2147485078" r:id="rId39"/>
    <p:sldLayoutId id="2147485079" r:id="rId40"/>
    <p:sldLayoutId id="2147485080" r:id="rId41"/>
  </p:sldLayoutIdLst>
  <p:transition>
    <p:fade/>
  </p:transition>
  <p:hf hdr="0" dt="0"/>
  <p:txStyles>
    <p:titleStyle>
      <a:lvl1pPr algn="l" defTabSz="914400" rtl="0" eaLnBrk="1" latinLnBrk="0" hangingPunct="1">
        <a:spcBef>
          <a:spcPct val="0"/>
        </a:spcBef>
        <a:buNone/>
        <a:defRPr sz="2000"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a:buNone/>
        <a:defRPr lang="en-US" sz="1200" b="1" kern="1200" dirty="0" smtClean="0">
          <a:solidFill>
            <a:schemeClr val="tx1"/>
          </a:solidFill>
          <a:latin typeface="+mn-lt"/>
          <a:ea typeface="+mn-ea"/>
          <a:cs typeface="+mn-cs"/>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3721">
          <p15:clr>
            <a:srgbClr val="F26B43"/>
          </p15:clr>
        </p15:guide>
        <p15:guide id="10" orient="horz" pos="236">
          <p15:clr>
            <a:srgbClr val="F26B43"/>
          </p15:clr>
        </p15:guide>
        <p15:guide id="11" pos="1022">
          <p15:clr>
            <a:srgbClr val="F26B43"/>
          </p15:clr>
        </p15:guide>
        <p15:guide id="12" pos="1137">
          <p15:clr>
            <a:srgbClr val="F26B43"/>
          </p15:clr>
        </p15:guide>
        <p15:guide id="13" pos="1920">
          <p15:clr>
            <a:srgbClr val="F26B43"/>
          </p15:clr>
        </p15:guide>
        <p15:guide id="14" pos="2033">
          <p15:clr>
            <a:srgbClr val="F26B43"/>
          </p15:clr>
        </p15:guide>
        <p15:guide id="15" pos="4620">
          <p15:clr>
            <a:srgbClr val="F26B43"/>
          </p15:clr>
        </p15:guide>
        <p15:guide id="16" pos="2823">
          <p15:clr>
            <a:srgbClr val="F26B43"/>
          </p15:clr>
        </p15:guide>
        <p15:guide id="17" pos="2937">
          <p15:clr>
            <a:srgbClr val="F26B43"/>
          </p15:clr>
        </p15:guide>
        <p15:guide id="18" pos="2880">
          <p15:clr>
            <a:srgbClr val="F26B43"/>
          </p15:clr>
        </p15:guide>
        <p15:guide id="19" pos="4734">
          <p15:clr>
            <a:srgbClr val="F26B43"/>
          </p15:clr>
        </p15:guide>
        <p15:guide id="20" orient="horz" pos="1049">
          <p15:clr>
            <a:srgbClr val="F26B43"/>
          </p15:clr>
        </p15:guide>
        <p15:guide id="21" orient="horz" pos="6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7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7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6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0.xml"/></Relationships>
</file>

<file path=ppt/slides/_rels/slide8.xml.rels><?xml version="1.0" encoding="UTF-8" standalone="yes"?>
<Relationships xmlns="http://schemas.openxmlformats.org/package/2006/relationships"><Relationship Id="rId3" Type="http://schemas.openxmlformats.org/officeDocument/2006/relationships/hyperlink" Target="http://www2.deloitte.com/bg/en/pages/about-deloitte/articles/about-deloitte.html" TargetMode="External"/><Relationship Id="rId2" Type="http://schemas.openxmlformats.org/officeDocument/2006/relationships/notesSlide" Target="../notesSlides/notesSlide6.xml"/><Relationship Id="rId1" Type="http://schemas.openxmlformats.org/officeDocument/2006/relationships/slideLayout" Target="../slideLayouts/slideLayout287.xml"/><Relationship Id="rId6" Type="http://schemas.openxmlformats.org/officeDocument/2006/relationships/hyperlink" Target="https://twitter.com/deloitte" TargetMode="External"/><Relationship Id="rId5" Type="http://schemas.openxmlformats.org/officeDocument/2006/relationships/hyperlink" Target="https://www.linkedin.com/company/deloitte" TargetMode="External"/><Relationship Id="rId4" Type="http://schemas.openxmlformats.org/officeDocument/2006/relationships/hyperlink" Target="https://www.facebook.com/deloitte?_rdr=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475325" y="5278695"/>
            <a:ext cx="8196725" cy="668594"/>
          </a:xfrm>
        </p:spPr>
        <p:txBody>
          <a:bodyPr/>
          <a:lstStyle/>
          <a:p>
            <a:pPr lvl="1"/>
            <a:r>
              <a:rPr lang="en-US" sz="1800" b="1" dirty="0" smtClean="0"/>
              <a:t>Transfer Pricing in CEE - Bulgaria</a:t>
            </a:r>
            <a:endParaRPr lang="ru-RU" sz="1800" b="1" dirty="0" smtClean="0"/>
          </a:p>
          <a:p>
            <a:pPr lvl="1">
              <a:spcAft>
                <a:spcPts val="0"/>
              </a:spcAft>
            </a:pPr>
            <a:r>
              <a:rPr lang="en-US" sz="1400" dirty="0" smtClean="0"/>
              <a:t>Aleksandar Stefanov, Deloitte Bulgaria</a:t>
            </a:r>
            <a:endParaRPr lang="bg-BG" sz="1400" dirty="0"/>
          </a:p>
        </p:txBody>
      </p:sp>
      <p:sp>
        <p:nvSpPr>
          <p:cNvPr id="5" name="Text Placeholder 4"/>
          <p:cNvSpPr>
            <a:spLocks noGrp="1"/>
          </p:cNvSpPr>
          <p:nvPr>
            <p:ph type="body" sz="quarter" idx="10"/>
          </p:nvPr>
        </p:nvSpPr>
        <p:spPr>
          <a:xfrm>
            <a:off x="475325" y="6126725"/>
            <a:ext cx="5594349" cy="298451"/>
          </a:xfrm>
        </p:spPr>
        <p:txBody>
          <a:bodyPr/>
          <a:lstStyle/>
          <a:p>
            <a:r>
              <a:rPr lang="en-US" noProof="0" dirty="0" smtClean="0"/>
              <a:t>International Fiscal Association Central and Eastern Europe Tax Conference</a:t>
            </a:r>
          </a:p>
          <a:p>
            <a:endParaRPr lang="en-US" noProof="0" dirty="0" smtClean="0"/>
          </a:p>
          <a:p>
            <a:r>
              <a:rPr lang="en-US" noProof="0" dirty="0" smtClean="0"/>
              <a:t>September 28, 2018</a:t>
            </a:r>
          </a:p>
        </p:txBody>
      </p:sp>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199502" y="809934"/>
            <a:ext cx="4472548" cy="4468761"/>
          </a:xfrm>
          <a:prstGeom prst="rect">
            <a:avLst/>
          </a:prstGeom>
        </p:spPr>
      </p:pic>
    </p:spTree>
    <p:extLst>
      <p:ext uri="{BB962C8B-B14F-4D97-AF65-F5344CB8AC3E}">
        <p14:creationId xmlns="" xmlns:p14="http://schemas.microsoft.com/office/powerpoint/2010/main" val="3831180870"/>
      </p:ext>
    </p:extLst>
  </p:cSld>
  <p:clrMapOvr>
    <a:masterClrMapping/>
  </p:clrMapOvr>
  <mc:AlternateContent xmlns:mc="http://schemas.openxmlformats.org/markup-compatibility/2006">
    <mc:Choice xmlns="" xmlns:p14="http://schemas.microsoft.com/office/powerpoint/2010/main" Requires="p14">
      <p:transition spd="slow" p14:dur="1250" advClick="0" advTm="5000">
        <p14:reveal/>
      </p:transition>
    </mc:Choice>
    <mc:Fallback>
      <p:transition spd="slow" advClick="0" advTm="5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01651" y="1016001"/>
            <a:ext cx="5878601" cy="5078313"/>
          </a:xfrm>
          <a:prstGeom prst="rect">
            <a:avLst/>
          </a:prstGeom>
          <a:noFill/>
        </p:spPr>
        <p:txBody>
          <a:bodyPr wrap="square" rtlCol="0">
            <a:spAutoFit/>
          </a:bodyPr>
          <a:lstStyle/>
          <a:p>
            <a:pPr lvl="0" algn="just">
              <a:defRPr/>
            </a:pPr>
            <a:r>
              <a:rPr kumimoji="0" lang="en-US" sz="1200" b="1" i="0" u="none" strike="noStrike" kern="1200" cap="none" spc="0" normalizeH="0" baseline="0" noProof="0" dirty="0" smtClean="0">
                <a:ln>
                  <a:noFill/>
                </a:ln>
                <a:solidFill>
                  <a:prstClr val="black"/>
                </a:solidFill>
                <a:effectLst/>
                <a:uLnTx/>
                <a:uFillTx/>
                <a:latin typeface="+mj-lt"/>
              </a:rPr>
              <a:t>Corporate </a:t>
            </a:r>
            <a:r>
              <a:rPr lang="en-US" sz="1200" b="1" noProof="0" dirty="0" smtClean="0">
                <a:solidFill>
                  <a:prstClr val="black"/>
                </a:solidFill>
                <a:latin typeface="+mj-lt"/>
              </a:rPr>
              <a:t>income tax</a:t>
            </a:r>
          </a:p>
          <a:p>
            <a:pPr lvl="0" algn="just">
              <a:defRPr/>
            </a:pPr>
            <a:endParaRPr kumimoji="0" lang="en-US" sz="1200" b="0" i="0" u="none" strike="noStrike" kern="1200" cap="none" spc="0" normalizeH="0" baseline="0" noProof="0" dirty="0" smtClean="0">
              <a:ln>
                <a:noFill/>
              </a:ln>
              <a:solidFill>
                <a:prstClr val="black"/>
              </a:solidFill>
              <a:effectLst/>
              <a:uLnTx/>
              <a:uFillTx/>
              <a:latin typeface="+mj-lt"/>
            </a:endParaRPr>
          </a:p>
          <a:p>
            <a:pPr marL="171450" lvl="0" indent="-171450" algn="just">
              <a:buFont typeface="Wingdings" panose="05000000000000000000" pitchFamily="2" charset="2"/>
              <a:buChar char="Ø"/>
              <a:defRPr/>
            </a:pPr>
            <a:r>
              <a:rPr lang="en-US" sz="1200" dirty="0" smtClean="0">
                <a:solidFill>
                  <a:prstClr val="black"/>
                </a:solidFill>
                <a:latin typeface="+mj-lt"/>
              </a:rPr>
              <a:t>Companies are liable to pay 10% corporate income tax on their financial result adjusted for tax purposes.</a:t>
            </a:r>
            <a:endParaRPr kumimoji="0" lang="en-US" sz="1200" b="0" i="0" u="none" strike="noStrike" kern="1200" cap="none" spc="0" normalizeH="0" noProof="0" dirty="0" smtClean="0">
              <a:ln>
                <a:noFill/>
              </a:ln>
              <a:solidFill>
                <a:prstClr val="black"/>
              </a:solidFill>
              <a:effectLst/>
              <a:uLnTx/>
              <a:uFillTx/>
              <a:latin typeface="+mj-lt"/>
            </a:endParaRPr>
          </a:p>
          <a:p>
            <a:pPr lvl="0" algn="just">
              <a:defRPr/>
            </a:pPr>
            <a:endParaRPr lang="en-US" sz="1200" baseline="0" dirty="0" smtClean="0">
              <a:solidFill>
                <a:prstClr val="black"/>
              </a:solidFill>
              <a:latin typeface="+mj-lt"/>
            </a:endParaRPr>
          </a:p>
          <a:p>
            <a:pPr lvl="0" algn="just">
              <a:defRPr/>
            </a:pPr>
            <a:r>
              <a:rPr lang="en-US" sz="1200" b="1" dirty="0" smtClean="0">
                <a:solidFill>
                  <a:prstClr val="black"/>
                </a:solidFill>
                <a:latin typeface="+mj-lt"/>
              </a:rPr>
              <a:t>Personal income tax</a:t>
            </a:r>
          </a:p>
          <a:p>
            <a:pPr lvl="0" algn="just">
              <a:defRPr/>
            </a:pPr>
            <a:endParaRPr lang="en-US" sz="1200" baseline="0" dirty="0">
              <a:solidFill>
                <a:prstClr val="black"/>
              </a:solidFill>
              <a:latin typeface="+mj-lt"/>
            </a:endParaRPr>
          </a:p>
          <a:p>
            <a:pPr marL="171450" lvl="0" indent="-171450" algn="just">
              <a:buFont typeface="Wingdings" panose="05000000000000000000" pitchFamily="2" charset="2"/>
              <a:buChar char="Ø"/>
              <a:defRPr/>
            </a:pPr>
            <a:r>
              <a:rPr lang="en-US" sz="1200" dirty="0" smtClean="0">
                <a:solidFill>
                  <a:prstClr val="black"/>
                </a:solidFill>
                <a:latin typeface="+mj-lt"/>
              </a:rPr>
              <a:t>On an annual basis personal income is subject to a 10% flat tax. Sole trades are subject to a 15% annual flat tax.</a:t>
            </a:r>
          </a:p>
          <a:p>
            <a:pPr marL="171450" lvl="0" indent="-171450" algn="just">
              <a:buFont typeface="Wingdings" panose="05000000000000000000" pitchFamily="2" charset="2"/>
              <a:buChar char="Ø"/>
              <a:defRPr/>
            </a:pPr>
            <a:endParaRPr lang="en-US" sz="1200" baseline="0" dirty="0">
              <a:solidFill>
                <a:prstClr val="black"/>
              </a:solidFill>
              <a:latin typeface="+mj-lt"/>
            </a:endParaRPr>
          </a:p>
          <a:p>
            <a:pPr lvl="0" algn="just">
              <a:defRPr/>
            </a:pPr>
            <a:r>
              <a:rPr lang="en-US" sz="1200" b="1" dirty="0" smtClean="0">
                <a:solidFill>
                  <a:prstClr val="black"/>
                </a:solidFill>
                <a:latin typeface="+mj-lt"/>
              </a:rPr>
              <a:t>Value added tax</a:t>
            </a:r>
          </a:p>
          <a:p>
            <a:pPr lvl="0" algn="just">
              <a:defRPr/>
            </a:pPr>
            <a:endParaRPr lang="en-US" sz="1200" b="1" baseline="0" dirty="0">
              <a:solidFill>
                <a:prstClr val="black"/>
              </a:solidFill>
              <a:latin typeface="+mj-lt"/>
            </a:endParaRPr>
          </a:p>
          <a:p>
            <a:pPr marL="171450" lvl="0" indent="-171450" algn="just">
              <a:buFont typeface="Wingdings" panose="05000000000000000000" pitchFamily="2" charset="2"/>
              <a:buChar char="Ø"/>
              <a:defRPr/>
            </a:pPr>
            <a:r>
              <a:rPr lang="en-US" sz="1200" dirty="0" smtClean="0">
                <a:solidFill>
                  <a:prstClr val="black"/>
                </a:solidFill>
                <a:latin typeface="+mj-lt"/>
              </a:rPr>
              <a:t>Standard rate – 20%;</a:t>
            </a:r>
          </a:p>
          <a:p>
            <a:pPr lvl="0" algn="just">
              <a:defRPr/>
            </a:pPr>
            <a:endParaRPr lang="en-US" sz="1200" dirty="0" smtClean="0">
              <a:solidFill>
                <a:prstClr val="black"/>
              </a:solidFill>
              <a:latin typeface="+mj-lt"/>
            </a:endParaRPr>
          </a:p>
          <a:p>
            <a:pPr marL="171450" lvl="0" indent="-171450" algn="just">
              <a:buFont typeface="Wingdings" panose="05000000000000000000" pitchFamily="2" charset="2"/>
              <a:buChar char="Ø"/>
              <a:defRPr/>
            </a:pPr>
            <a:r>
              <a:rPr lang="en-US" sz="1200" baseline="0" dirty="0" smtClean="0">
                <a:solidFill>
                  <a:prstClr val="black"/>
                </a:solidFill>
                <a:latin typeface="+mj-lt"/>
              </a:rPr>
              <a:t>Hotel</a:t>
            </a:r>
            <a:r>
              <a:rPr lang="en-US" sz="1200" dirty="0" smtClean="0">
                <a:solidFill>
                  <a:prstClr val="black"/>
                </a:solidFill>
                <a:latin typeface="+mj-lt"/>
              </a:rPr>
              <a:t> accommodation services – 9%.</a:t>
            </a:r>
            <a:endParaRPr lang="en-US" sz="1200" baseline="0" dirty="0">
              <a:solidFill>
                <a:prstClr val="black"/>
              </a:solidFill>
              <a:latin typeface="+mj-lt"/>
            </a:endParaRPr>
          </a:p>
          <a:p>
            <a:pPr marL="171450" lvl="0" indent="-171450" algn="just">
              <a:buFont typeface="Wingdings" panose="05000000000000000000" pitchFamily="2" charset="2"/>
              <a:buChar char="Ø"/>
              <a:defRPr/>
            </a:pPr>
            <a:endParaRPr kumimoji="0" lang="en-US" sz="1200" b="0" i="0" u="none" strike="noStrike" kern="1200" cap="none" spc="0" normalizeH="0" baseline="0" noProof="0" dirty="0" smtClean="0">
              <a:ln>
                <a:noFill/>
              </a:ln>
              <a:solidFill>
                <a:prstClr val="black"/>
              </a:solidFill>
              <a:effectLst/>
              <a:uLnTx/>
              <a:uFillTx/>
              <a:latin typeface="+mj-lt"/>
            </a:endParaRPr>
          </a:p>
          <a:p>
            <a:pPr lvl="0" algn="just">
              <a:defRPr/>
            </a:pPr>
            <a:r>
              <a:rPr lang="en-US" sz="1200" b="1" dirty="0" smtClean="0">
                <a:solidFill>
                  <a:prstClr val="black"/>
                </a:solidFill>
                <a:latin typeface="+mj-lt"/>
              </a:rPr>
              <a:t>Withholding tax</a:t>
            </a:r>
          </a:p>
          <a:p>
            <a:pPr lvl="0" algn="just">
              <a:defRPr/>
            </a:pPr>
            <a:endParaRPr lang="en-US" sz="1200" b="1" dirty="0">
              <a:solidFill>
                <a:prstClr val="black"/>
              </a:solidFill>
              <a:latin typeface="+mj-lt"/>
            </a:endParaRPr>
          </a:p>
          <a:p>
            <a:pPr marL="171450" lvl="0" indent="-171450" algn="just">
              <a:buFont typeface="Wingdings" panose="05000000000000000000" pitchFamily="2" charset="2"/>
              <a:buChar char="Ø"/>
              <a:defRPr/>
            </a:pPr>
            <a:r>
              <a:rPr lang="en-US" sz="1200" dirty="0" smtClean="0">
                <a:solidFill>
                  <a:prstClr val="black"/>
                </a:solidFill>
                <a:latin typeface="+mj-lt"/>
              </a:rPr>
              <a:t>Standard rate – 10%;</a:t>
            </a:r>
          </a:p>
          <a:p>
            <a:pPr marL="171450" lvl="0" indent="-171450" algn="just">
              <a:buFont typeface="Wingdings" panose="05000000000000000000" pitchFamily="2" charset="2"/>
              <a:buChar char="Ø"/>
              <a:defRPr/>
            </a:pPr>
            <a:endParaRPr lang="en-US" sz="1200" dirty="0">
              <a:solidFill>
                <a:prstClr val="black"/>
              </a:solidFill>
              <a:latin typeface="+mj-lt"/>
            </a:endParaRPr>
          </a:p>
          <a:p>
            <a:pPr marL="171450" lvl="0" indent="-171450" algn="just">
              <a:buFont typeface="Wingdings" panose="05000000000000000000" pitchFamily="2" charset="2"/>
              <a:buChar char="Ø"/>
              <a:defRPr/>
            </a:pPr>
            <a:r>
              <a:rPr lang="en-US" sz="1200" dirty="0" smtClean="0">
                <a:solidFill>
                  <a:prstClr val="black"/>
                </a:solidFill>
                <a:latin typeface="+mj-lt"/>
              </a:rPr>
              <a:t>Reduced rate – 5% (for dividends and liquidation quotes).</a:t>
            </a:r>
            <a:endParaRPr lang="en-US" sz="1200" dirty="0">
              <a:solidFill>
                <a:prstClr val="black"/>
              </a:solidFill>
              <a:latin typeface="+mj-lt"/>
            </a:endParaRPr>
          </a:p>
          <a:p>
            <a:pPr lvl="0" algn="just">
              <a:defRPr/>
            </a:pPr>
            <a:endParaRPr kumimoji="0" lang="en-US" sz="1200" b="0" i="0" u="none" strike="noStrike" kern="1200" cap="none" spc="0" normalizeH="0" baseline="0" noProof="0" dirty="0">
              <a:ln>
                <a:noFill/>
              </a:ln>
              <a:solidFill>
                <a:prstClr val="black"/>
              </a:solidFill>
              <a:effectLst/>
              <a:uLnTx/>
              <a:uFillTx/>
              <a:latin typeface="+mj-lt"/>
            </a:endParaRPr>
          </a:p>
          <a:p>
            <a:pPr lvl="0" algn="just">
              <a:defRPr/>
            </a:pPr>
            <a:r>
              <a:rPr kumimoji="0" lang="en-US" sz="1200" b="1" i="0" u="none" strike="noStrike" kern="1200" cap="none" spc="0" normalizeH="0" baseline="0" noProof="0" dirty="0" smtClean="0">
                <a:ln>
                  <a:noFill/>
                </a:ln>
                <a:solidFill>
                  <a:prstClr val="black"/>
                </a:solidFill>
                <a:effectLst/>
                <a:uLnTx/>
                <a:uFillTx/>
                <a:latin typeface="+mj-lt"/>
              </a:rPr>
              <a:t>Application of treaties for avoidance of double taxation</a:t>
            </a:r>
          </a:p>
          <a:p>
            <a:pPr lvl="0" algn="just">
              <a:defRPr/>
            </a:pPr>
            <a:endParaRPr lang="en-US" sz="1200" b="1" dirty="0">
              <a:solidFill>
                <a:prstClr val="black"/>
              </a:solidFill>
              <a:latin typeface="+mj-lt"/>
            </a:endParaRPr>
          </a:p>
          <a:p>
            <a:pPr marL="171450" lvl="0" indent="-171450" algn="just">
              <a:buFont typeface="Wingdings" panose="05000000000000000000" pitchFamily="2" charset="2"/>
              <a:buChar char="Ø"/>
              <a:defRPr/>
            </a:pPr>
            <a:r>
              <a:rPr kumimoji="0" lang="en-US" sz="1200" i="0" u="none" strike="noStrike" kern="1200" cap="none" spc="0" normalizeH="0" baseline="0" noProof="0" dirty="0" smtClean="0">
                <a:ln>
                  <a:noFill/>
                </a:ln>
                <a:solidFill>
                  <a:prstClr val="black"/>
                </a:solidFill>
                <a:effectLst/>
                <a:uLnTx/>
                <a:uFillTx/>
                <a:latin typeface="+mj-lt"/>
              </a:rPr>
              <a:t>Currently, Bulgaria has 68 applicable tax treaties. The application of tax treaty benefits is subject to undergoing a formal procedure (certain</a:t>
            </a:r>
            <a:r>
              <a:rPr kumimoji="0" lang="en-US" sz="1200" i="0" u="none" strike="noStrike" kern="1200" cap="none" spc="0" normalizeH="0" noProof="0" dirty="0" smtClean="0">
                <a:ln>
                  <a:noFill/>
                </a:ln>
                <a:solidFill>
                  <a:prstClr val="black"/>
                </a:solidFill>
                <a:effectLst/>
                <a:uLnTx/>
                <a:uFillTx/>
                <a:latin typeface="+mj-lt"/>
              </a:rPr>
              <a:t> exceptions apply).</a:t>
            </a:r>
            <a:endParaRPr kumimoji="0" lang="bg-BG" sz="1200" i="0" u="none" strike="noStrike" kern="1200" cap="none" spc="0" normalizeH="0" baseline="0" noProof="0" dirty="0">
              <a:ln>
                <a:noFill/>
              </a:ln>
              <a:solidFill>
                <a:prstClr val="black"/>
              </a:solidFill>
              <a:effectLst/>
              <a:uLnTx/>
              <a:uFillTx/>
              <a:latin typeface="+mj-lt"/>
            </a:endParaRPr>
          </a:p>
        </p:txBody>
      </p:sp>
      <p:sp>
        <p:nvSpPr>
          <p:cNvPr id="3" name="Title 2"/>
          <p:cNvSpPr>
            <a:spLocks noGrp="1"/>
          </p:cNvSpPr>
          <p:nvPr>
            <p:ph type="title"/>
          </p:nvPr>
        </p:nvSpPr>
        <p:spPr/>
        <p:txBody>
          <a:bodyPr/>
          <a:lstStyle/>
          <a:p>
            <a:r>
              <a:rPr lang="en-US" dirty="0" smtClean="0"/>
              <a:t>Bulgaria Tax Highlights</a:t>
            </a:r>
            <a:endParaRPr lang="en-US" dirty="0"/>
          </a:p>
        </p:txBody>
      </p:sp>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43791" y="1500026"/>
            <a:ext cx="4012659" cy="4012659"/>
          </a:xfrm>
          <a:prstGeom prst="rect">
            <a:avLst/>
          </a:prstGeom>
        </p:spPr>
      </p:pic>
    </p:spTree>
    <p:extLst>
      <p:ext uri="{BB962C8B-B14F-4D97-AF65-F5344CB8AC3E}">
        <p14:creationId xmlns="" xmlns:p14="http://schemas.microsoft.com/office/powerpoint/2010/main" val="228367170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01651" y="1293403"/>
            <a:ext cx="6591876" cy="4524315"/>
          </a:xfrm>
          <a:prstGeom prst="rect">
            <a:avLst/>
          </a:prstGeom>
          <a:noFill/>
        </p:spPr>
        <p:txBody>
          <a:bodyPr wrap="square" rtlCol="0">
            <a:spAutoFit/>
          </a:bodyPr>
          <a:lstStyle/>
          <a:p>
            <a:pPr marL="171450" indent="-171450" algn="just">
              <a:buFont typeface="Wingdings" panose="05000000000000000000" pitchFamily="2" charset="2"/>
              <a:buChar char="Ø"/>
              <a:defRPr/>
            </a:pPr>
            <a:r>
              <a:rPr lang="en-US" sz="1200" dirty="0" smtClean="0">
                <a:solidFill>
                  <a:prstClr val="black"/>
                </a:solidFill>
                <a:latin typeface="+mj-lt"/>
              </a:rPr>
              <a:t>Reference </a:t>
            </a:r>
            <a:r>
              <a:rPr lang="en-US" sz="1200" dirty="0">
                <a:solidFill>
                  <a:prstClr val="black"/>
                </a:solidFill>
                <a:latin typeface="+mj-lt"/>
              </a:rPr>
              <a:t>to the “arm’s length principle” and definition of “related </a:t>
            </a:r>
            <a:r>
              <a:rPr lang="en-US" sz="1200" dirty="0" smtClean="0">
                <a:solidFill>
                  <a:prstClr val="black"/>
                </a:solidFill>
                <a:latin typeface="+mj-lt"/>
              </a:rPr>
              <a:t>parties”</a:t>
            </a:r>
          </a:p>
          <a:p>
            <a:pPr marL="171450" indent="-171450" algn="just">
              <a:buFont typeface="Wingdings" panose="05000000000000000000" pitchFamily="2" charset="2"/>
              <a:buChar char="Ø"/>
              <a:defRPr/>
            </a:pPr>
            <a:endParaRPr lang="en-US" sz="1200" dirty="0">
              <a:solidFill>
                <a:prstClr val="black"/>
              </a:solidFill>
              <a:latin typeface="+mj-lt"/>
            </a:endParaRPr>
          </a:p>
          <a:p>
            <a:pPr marL="171450" indent="-171450" algn="just">
              <a:buFont typeface="Wingdings" panose="05000000000000000000" pitchFamily="2" charset="2"/>
              <a:buChar char="Ø"/>
              <a:defRPr/>
            </a:pPr>
            <a:r>
              <a:rPr lang="en-US" sz="1200" dirty="0">
                <a:ea typeface="Verdana" panose="020B0604030504040204" pitchFamily="34" charset="0"/>
                <a:cs typeface="Times New Roman" panose="02020603050405020304" pitchFamily="18" charset="0"/>
              </a:rPr>
              <a:t>Hierarchy for the application of TP </a:t>
            </a:r>
            <a:r>
              <a:rPr lang="en-US" sz="1200" dirty="0" smtClean="0">
                <a:ea typeface="Verdana" panose="020B0604030504040204" pitchFamily="34" charset="0"/>
                <a:cs typeface="Times New Roman" panose="02020603050405020304" pitchFamily="18" charset="0"/>
              </a:rPr>
              <a:t>methods</a:t>
            </a:r>
            <a:endParaRPr lang="en-US" sz="1200" dirty="0" smtClean="0">
              <a:latin typeface="+mj-lt"/>
            </a:endParaRPr>
          </a:p>
          <a:p>
            <a:pPr marL="171450" indent="-171450" algn="just">
              <a:buFont typeface="Wingdings" panose="05000000000000000000" pitchFamily="2" charset="2"/>
              <a:buChar char="Ø"/>
              <a:defRPr/>
            </a:pPr>
            <a:endParaRPr lang="en-US" sz="1200" dirty="0">
              <a:latin typeface="+mj-lt"/>
            </a:endParaRPr>
          </a:p>
          <a:p>
            <a:pPr marL="171450" indent="-171450" algn="just">
              <a:buFont typeface="Wingdings" panose="05000000000000000000" pitchFamily="2" charset="2"/>
              <a:buChar char="Ø"/>
              <a:defRPr/>
            </a:pPr>
            <a:r>
              <a:rPr lang="en-US" sz="1200" dirty="0" smtClean="0">
                <a:latin typeface="+mj-lt"/>
              </a:rPr>
              <a:t>TP </a:t>
            </a:r>
            <a:r>
              <a:rPr lang="en-US" sz="1200" dirty="0">
                <a:latin typeface="+mj-lt"/>
              </a:rPr>
              <a:t>Guidelines </a:t>
            </a:r>
            <a:r>
              <a:rPr lang="en-US" sz="1200" dirty="0" smtClean="0">
                <a:latin typeface="+mj-lt"/>
              </a:rPr>
              <a:t>(“</a:t>
            </a:r>
            <a:r>
              <a:rPr lang="en-US" sz="1200" dirty="0" err="1" smtClean="0">
                <a:latin typeface="+mj-lt"/>
              </a:rPr>
              <a:t>Manuall</a:t>
            </a:r>
            <a:r>
              <a:rPr lang="en-US" sz="1200" dirty="0" smtClean="0">
                <a:latin typeface="+mj-lt"/>
              </a:rPr>
              <a:t>”) of </a:t>
            </a:r>
            <a:r>
              <a:rPr lang="en-US" sz="1200" dirty="0">
                <a:latin typeface="+mj-lt"/>
              </a:rPr>
              <a:t>the National Revenue </a:t>
            </a:r>
            <a:r>
              <a:rPr lang="en-US" sz="1200" dirty="0" smtClean="0">
                <a:latin typeface="+mj-lt"/>
              </a:rPr>
              <a:t>Agency (a document with no legislative power)</a:t>
            </a:r>
            <a:endParaRPr lang="en-US" sz="1200" dirty="0" smtClean="0">
              <a:solidFill>
                <a:prstClr val="black"/>
              </a:solidFill>
              <a:latin typeface="+mj-lt"/>
            </a:endParaRPr>
          </a:p>
          <a:p>
            <a:pPr marL="171450" indent="-171450" algn="just">
              <a:buFont typeface="Wingdings" panose="05000000000000000000" pitchFamily="2" charset="2"/>
              <a:buChar char="Ø"/>
              <a:defRPr/>
            </a:pPr>
            <a:endParaRPr lang="en-US" sz="1200" dirty="0">
              <a:solidFill>
                <a:prstClr val="black"/>
              </a:solidFill>
              <a:latin typeface="+mj-lt"/>
            </a:endParaRPr>
          </a:p>
          <a:p>
            <a:pPr marL="171450" indent="-171450" algn="just">
              <a:buFont typeface="Wingdings" panose="05000000000000000000" pitchFamily="2" charset="2"/>
              <a:buChar char="Ø"/>
              <a:defRPr/>
            </a:pPr>
            <a:r>
              <a:rPr lang="en-US" sz="1200" dirty="0" smtClean="0">
                <a:solidFill>
                  <a:prstClr val="black"/>
                </a:solidFill>
                <a:latin typeface="+mj-lt"/>
              </a:rPr>
              <a:t>Generally</a:t>
            </a:r>
            <a:r>
              <a:rPr lang="en-US" sz="1200" dirty="0">
                <a:solidFill>
                  <a:prstClr val="black"/>
                </a:solidFill>
                <a:latin typeface="+mj-lt"/>
              </a:rPr>
              <a:t>, the Bulgarian TP legislation follows the OECD </a:t>
            </a:r>
            <a:r>
              <a:rPr lang="en-US" sz="1200" dirty="0" smtClean="0">
                <a:solidFill>
                  <a:prstClr val="black"/>
                </a:solidFill>
                <a:latin typeface="+mj-lt"/>
              </a:rPr>
              <a:t>TPG (1995 version) and the EU Directives, </a:t>
            </a:r>
            <a:r>
              <a:rPr lang="en-US" sz="1200" dirty="0">
                <a:solidFill>
                  <a:prstClr val="black"/>
                </a:solidFill>
                <a:latin typeface="+mj-lt"/>
              </a:rPr>
              <a:t>although there are certain differences </a:t>
            </a:r>
            <a:r>
              <a:rPr lang="en-US" sz="1200" dirty="0" smtClean="0">
                <a:solidFill>
                  <a:prstClr val="black"/>
                </a:solidFill>
                <a:latin typeface="+mj-lt"/>
              </a:rPr>
              <a:t>and gaps (e.g</a:t>
            </a:r>
            <a:r>
              <a:rPr lang="en-US" sz="1200" dirty="0">
                <a:solidFill>
                  <a:prstClr val="black"/>
                </a:solidFill>
                <a:latin typeface="+mj-lt"/>
              </a:rPr>
              <a:t>. hierarchy of methods, </a:t>
            </a:r>
            <a:r>
              <a:rPr lang="en-US" sz="1200" dirty="0" smtClean="0">
                <a:solidFill>
                  <a:prstClr val="black"/>
                </a:solidFill>
                <a:latin typeface="+mj-lt"/>
              </a:rPr>
              <a:t>no specific rules on business restructurings, etc.)</a:t>
            </a:r>
            <a:endParaRPr lang="en-US" sz="1200" dirty="0">
              <a:solidFill>
                <a:prstClr val="black"/>
              </a:solidFill>
              <a:latin typeface="+mj-lt"/>
            </a:endParaRPr>
          </a:p>
          <a:p>
            <a:pPr marL="171450" indent="-171450" algn="just">
              <a:buFont typeface="Wingdings" panose="05000000000000000000" pitchFamily="2" charset="2"/>
              <a:buChar char="Ø"/>
              <a:defRPr/>
            </a:pPr>
            <a:endParaRPr lang="en-US" sz="1200" dirty="0" smtClean="0">
              <a:solidFill>
                <a:prstClr val="black"/>
              </a:solidFill>
              <a:latin typeface="+mj-lt"/>
            </a:endParaRPr>
          </a:p>
          <a:p>
            <a:pPr marL="171450" indent="-171450" algn="just">
              <a:buFont typeface="Wingdings" panose="05000000000000000000" pitchFamily="2" charset="2"/>
              <a:buChar char="Ø"/>
              <a:defRPr/>
            </a:pPr>
            <a:r>
              <a:rPr lang="en-US" sz="1200" dirty="0" smtClean="0">
                <a:latin typeface="+mj-lt"/>
              </a:rPr>
              <a:t>No mandatory submission/preparation of TP documentation. However</a:t>
            </a:r>
            <a:r>
              <a:rPr lang="en-US" sz="1200" dirty="0">
                <a:latin typeface="+mj-lt"/>
              </a:rPr>
              <a:t>, </a:t>
            </a:r>
            <a:r>
              <a:rPr lang="en-US" sz="1200" dirty="0" smtClean="0">
                <a:latin typeface="+mj-lt"/>
              </a:rPr>
              <a:t>there is a legal requirement the related party transactions to be in line with the  arm’s length principle</a:t>
            </a:r>
          </a:p>
          <a:p>
            <a:pPr algn="just">
              <a:defRPr/>
            </a:pPr>
            <a:endParaRPr lang="en-US" sz="1200" dirty="0">
              <a:solidFill>
                <a:prstClr val="black"/>
              </a:solidFill>
              <a:latin typeface="+mj-lt"/>
            </a:endParaRPr>
          </a:p>
          <a:p>
            <a:pPr marL="171450" indent="-171450" algn="just">
              <a:buFont typeface="Wingdings" panose="05000000000000000000" pitchFamily="2" charset="2"/>
              <a:buChar char="Ø"/>
              <a:defRPr/>
            </a:pPr>
            <a:r>
              <a:rPr lang="en-US" sz="1200" dirty="0" smtClean="0">
                <a:solidFill>
                  <a:prstClr val="black"/>
                </a:solidFill>
                <a:latin typeface="+mj-lt"/>
              </a:rPr>
              <a:t>Although there is no mandatory TP documentation requirements, if requested during a tax audit, it should be provided within 14 days. The taxpayer can request prolongations and/or  </a:t>
            </a:r>
            <a:r>
              <a:rPr lang="en-US" sz="1200" dirty="0" smtClean="0">
                <a:latin typeface="+mj-lt"/>
              </a:rPr>
              <a:t>suspension</a:t>
            </a:r>
            <a:r>
              <a:rPr lang="en-US" sz="1200" dirty="0" smtClean="0">
                <a:solidFill>
                  <a:prstClr val="black"/>
                </a:solidFill>
                <a:latin typeface="+mj-lt"/>
              </a:rPr>
              <a:t> of the tax procedures</a:t>
            </a:r>
          </a:p>
          <a:p>
            <a:pPr algn="just">
              <a:defRPr/>
            </a:pPr>
            <a:endParaRPr lang="en-US" sz="1200" dirty="0">
              <a:solidFill>
                <a:prstClr val="black"/>
              </a:solidFill>
              <a:latin typeface="+mj-lt"/>
            </a:endParaRPr>
          </a:p>
          <a:p>
            <a:pPr marL="171450" indent="-171450" algn="just">
              <a:buFont typeface="Wingdings" panose="05000000000000000000" pitchFamily="2" charset="2"/>
              <a:buChar char="Ø"/>
              <a:defRPr/>
            </a:pPr>
            <a:r>
              <a:rPr lang="en-US" sz="1200" dirty="0" smtClean="0">
                <a:solidFill>
                  <a:prstClr val="black"/>
                </a:solidFill>
                <a:latin typeface="+mj-lt"/>
              </a:rPr>
              <a:t>The general statute of limitations of tax liabilities is 5 years</a:t>
            </a:r>
          </a:p>
          <a:p>
            <a:pPr algn="just">
              <a:defRPr/>
            </a:pPr>
            <a:endParaRPr lang="en-US" sz="1200" dirty="0">
              <a:solidFill>
                <a:prstClr val="black"/>
              </a:solidFill>
              <a:latin typeface="+mj-lt"/>
            </a:endParaRPr>
          </a:p>
          <a:p>
            <a:pPr marL="171450" indent="-171450" algn="just">
              <a:buFont typeface="Wingdings" panose="05000000000000000000" pitchFamily="2" charset="2"/>
              <a:buChar char="Ø"/>
              <a:defRPr/>
            </a:pPr>
            <a:r>
              <a:rPr lang="en-US" sz="1200" dirty="0" smtClean="0">
                <a:solidFill>
                  <a:prstClr val="black"/>
                </a:solidFill>
                <a:latin typeface="+mj-lt"/>
              </a:rPr>
              <a:t>APAs and binding </a:t>
            </a:r>
            <a:r>
              <a:rPr lang="en-US" sz="1200" smtClean="0">
                <a:solidFill>
                  <a:prstClr val="black"/>
                </a:solidFill>
                <a:latin typeface="+mj-lt"/>
              </a:rPr>
              <a:t>rulings </a:t>
            </a:r>
            <a:r>
              <a:rPr lang="en-US" sz="1200" smtClean="0">
                <a:solidFill>
                  <a:prstClr val="black"/>
                </a:solidFill>
                <a:latin typeface="+mj-lt"/>
              </a:rPr>
              <a:t>are </a:t>
            </a:r>
            <a:r>
              <a:rPr lang="en-US" sz="1200" dirty="0" smtClean="0">
                <a:solidFill>
                  <a:prstClr val="black"/>
                </a:solidFill>
                <a:latin typeface="+mj-lt"/>
              </a:rPr>
              <a:t>not available in Bulgaria</a:t>
            </a:r>
          </a:p>
          <a:p>
            <a:pPr lvl="0" algn="just">
              <a:defRPr/>
            </a:pPr>
            <a:endParaRPr kumimoji="0" lang="en-US" sz="1200" b="0" i="0" u="none" strike="noStrike" kern="1200" cap="none" spc="0" normalizeH="0" baseline="0" noProof="0" dirty="0">
              <a:ln>
                <a:noFill/>
              </a:ln>
              <a:solidFill>
                <a:prstClr val="black"/>
              </a:solidFill>
              <a:effectLst/>
              <a:uLnTx/>
              <a:uFillTx/>
              <a:latin typeface="+mj-lt"/>
            </a:endParaRPr>
          </a:p>
          <a:p>
            <a:pPr lvl="0" algn="just">
              <a:defRPr/>
            </a:pPr>
            <a:endParaRPr kumimoji="0" lang="bg-BG" sz="1200" b="0" i="0" u="none" strike="noStrike" kern="1200" cap="none" spc="0" normalizeH="0" baseline="0" noProof="0" dirty="0">
              <a:ln>
                <a:noFill/>
              </a:ln>
              <a:solidFill>
                <a:prstClr val="black"/>
              </a:solidFill>
              <a:effectLst/>
              <a:uLnTx/>
              <a:uFillTx/>
              <a:latin typeface="+mj-lt"/>
            </a:endParaRPr>
          </a:p>
        </p:txBody>
      </p:sp>
      <p:sp>
        <p:nvSpPr>
          <p:cNvPr id="3" name="Title 2"/>
          <p:cNvSpPr>
            <a:spLocks noGrp="1"/>
          </p:cNvSpPr>
          <p:nvPr>
            <p:ph type="title"/>
          </p:nvPr>
        </p:nvSpPr>
        <p:spPr/>
        <p:txBody>
          <a:bodyPr/>
          <a:lstStyle/>
          <a:p>
            <a:r>
              <a:rPr lang="en-US" dirty="0" smtClean="0"/>
              <a:t>Bulgarian TP Framework</a:t>
            </a:r>
            <a:endParaRPr lang="en-US" dirty="0"/>
          </a:p>
        </p:txBody>
      </p:sp>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0295" y="1187760"/>
            <a:ext cx="4418714" cy="4418714"/>
          </a:xfrm>
          <a:prstGeom prst="rect">
            <a:avLst/>
          </a:prstGeom>
        </p:spPr>
      </p:pic>
    </p:spTree>
    <p:extLst>
      <p:ext uri="{BB962C8B-B14F-4D97-AF65-F5344CB8AC3E}">
        <p14:creationId xmlns="" xmlns:p14="http://schemas.microsoft.com/office/powerpoint/2010/main" val="305732715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CbC Reporting in Bulgaria</a:t>
            </a:r>
            <a:r>
              <a:rPr lang="bg-BG" dirty="0" smtClean="0"/>
              <a:t/>
            </a:r>
            <a:br>
              <a:rPr lang="bg-BG" dirty="0" smtClean="0"/>
            </a:br>
            <a:endParaRPr lang="en-US" dirty="0"/>
          </a:p>
        </p:txBody>
      </p:sp>
      <p:sp>
        <p:nvSpPr>
          <p:cNvPr id="4" name="Content Placeholder 3"/>
          <p:cNvSpPr>
            <a:spLocks noGrp="1"/>
          </p:cNvSpPr>
          <p:nvPr>
            <p:ph sz="quarter" idx="10"/>
          </p:nvPr>
        </p:nvSpPr>
        <p:spPr>
          <a:xfrm>
            <a:off x="501651" y="1684857"/>
            <a:ext cx="6416385" cy="4189470"/>
          </a:xfrm>
        </p:spPr>
        <p:txBody>
          <a:bodyPr/>
          <a:lstStyle/>
          <a:p>
            <a:pPr marL="171450" indent="-171450" algn="just">
              <a:buFont typeface="Wingdings" panose="05000000000000000000" pitchFamily="2" charset="2"/>
              <a:buChar char="Ø"/>
            </a:pPr>
            <a:r>
              <a:rPr lang="bg-BG" dirty="0" smtClean="0"/>
              <a:t>CbC </a:t>
            </a:r>
            <a:r>
              <a:rPr lang="bg-BG" dirty="0" err="1" smtClean="0"/>
              <a:t>reporting</a:t>
            </a:r>
            <a:r>
              <a:rPr lang="en-US" dirty="0"/>
              <a:t> </a:t>
            </a:r>
            <a:r>
              <a:rPr lang="en-US" dirty="0" smtClean="0"/>
              <a:t>introduced under Directive</a:t>
            </a:r>
            <a:r>
              <a:rPr lang="bg-BG" dirty="0" smtClean="0"/>
              <a:t> (Е</a:t>
            </a:r>
            <a:r>
              <a:rPr lang="en-US" dirty="0"/>
              <a:t>U</a:t>
            </a:r>
            <a:r>
              <a:rPr lang="bg-BG" dirty="0" smtClean="0"/>
              <a:t>) 2011/16</a:t>
            </a:r>
            <a:endParaRPr lang="en-US" dirty="0" smtClean="0"/>
          </a:p>
          <a:p>
            <a:pPr marL="171450" indent="-171450" algn="just">
              <a:buFont typeface="Wingdings" panose="05000000000000000000" pitchFamily="2" charset="2"/>
              <a:buChar char="Ø"/>
            </a:pPr>
            <a:r>
              <a:rPr lang="en-US" dirty="0" smtClean="0"/>
              <a:t>Monetary thresholds for submission of CbCR in Bulgaria: </a:t>
            </a:r>
          </a:p>
          <a:p>
            <a:pPr marL="347850" lvl="2" indent="-171450" algn="just"/>
            <a:r>
              <a:rPr lang="en-US" u="sng" dirty="0" smtClean="0"/>
              <a:t>BGN 100 mln</a:t>
            </a:r>
            <a:r>
              <a:rPr lang="en-US" dirty="0" smtClean="0"/>
              <a:t> (appr. EUR 51 mln) when the Ultimate parent entity is a Bulgarian tax resident</a:t>
            </a:r>
            <a:r>
              <a:rPr lang="en-US" dirty="0"/>
              <a:t>!</a:t>
            </a:r>
            <a:endParaRPr lang="en-US" dirty="0" smtClean="0"/>
          </a:p>
          <a:p>
            <a:pPr marL="347850" lvl="2" indent="-171450" algn="just"/>
            <a:r>
              <a:rPr lang="en-US" dirty="0" smtClean="0"/>
              <a:t>EUR 750 mln when the Ultimate parent entity is not a Bulgarian tax resident.</a:t>
            </a:r>
          </a:p>
          <a:p>
            <a:pPr marL="171450" indent="-171450" algn="just">
              <a:buFont typeface="Wingdings" panose="05000000000000000000" pitchFamily="2" charset="2"/>
              <a:buChar char="Ø"/>
            </a:pPr>
            <a:r>
              <a:rPr lang="en-US" dirty="0" err="1" smtClean="0"/>
              <a:t>CbC</a:t>
            </a:r>
            <a:r>
              <a:rPr lang="en-US" dirty="0" smtClean="0"/>
              <a:t> </a:t>
            </a:r>
            <a:r>
              <a:rPr lang="en-US" dirty="0"/>
              <a:t>reports should be </a:t>
            </a:r>
            <a:r>
              <a:rPr lang="en-US" dirty="0" smtClean="0"/>
              <a:t>filled</a:t>
            </a:r>
            <a:r>
              <a:rPr lang="bg-BG" dirty="0" smtClean="0"/>
              <a:t> </a:t>
            </a:r>
            <a:r>
              <a:rPr lang="en-US" dirty="0" smtClean="0"/>
              <a:t>by electronic means within </a:t>
            </a:r>
            <a:r>
              <a:rPr lang="en-US" dirty="0"/>
              <a:t>12 months of the end of the MNE’s tax </a:t>
            </a:r>
            <a:r>
              <a:rPr lang="en-US" dirty="0" smtClean="0"/>
              <a:t>year. First reporting period was 2017</a:t>
            </a:r>
          </a:p>
          <a:p>
            <a:pPr marL="171450" indent="-171450" algn="just">
              <a:buFont typeface="Wingdings" panose="05000000000000000000" pitchFamily="2" charset="2"/>
              <a:buChar char="Ø"/>
            </a:pPr>
            <a:r>
              <a:rPr lang="en-US" dirty="0" smtClean="0"/>
              <a:t>Notifications and secondary filings of CbCR </a:t>
            </a:r>
          </a:p>
          <a:p>
            <a:pPr marL="347850" lvl="2" indent="-171450" algn="just"/>
            <a:r>
              <a:rPr lang="en-US" dirty="0" smtClean="0"/>
              <a:t>Bulgaria does not have yet bilateral treaty on exchange of CbCR with the USA</a:t>
            </a:r>
          </a:p>
          <a:p>
            <a:pPr marL="171450" indent="-171450" algn="just">
              <a:buFont typeface="Wingdings" panose="05000000000000000000" pitchFamily="2" charset="2"/>
              <a:buChar char="Ø"/>
            </a:pPr>
            <a:r>
              <a:rPr lang="en-US" dirty="0"/>
              <a:t>Failing to </a:t>
            </a:r>
            <a:r>
              <a:rPr lang="en-US" dirty="0" smtClean="0"/>
              <a:t>submit the </a:t>
            </a:r>
            <a:r>
              <a:rPr lang="en-US" dirty="0"/>
              <a:t>CbC report </a:t>
            </a:r>
            <a:r>
              <a:rPr lang="en-US" dirty="0" smtClean="0"/>
              <a:t>or notification in Bulgaria may </a:t>
            </a:r>
            <a:r>
              <a:rPr lang="en-US" dirty="0"/>
              <a:t>be subject to </a:t>
            </a:r>
            <a:r>
              <a:rPr lang="en-US" dirty="0" smtClean="0"/>
              <a:t>severe fines (up </a:t>
            </a:r>
            <a:r>
              <a:rPr lang="en-US" dirty="0"/>
              <a:t>to BGN </a:t>
            </a:r>
            <a:r>
              <a:rPr lang="en-US" dirty="0" smtClean="0"/>
              <a:t>300,000 in certain cases). </a:t>
            </a:r>
          </a:p>
          <a:p>
            <a:pPr marL="171450" indent="-171450" algn="just">
              <a:buFont typeface="Wingdings" panose="05000000000000000000" pitchFamily="2" charset="2"/>
              <a:buChar char="Ø"/>
            </a:pPr>
            <a:r>
              <a:rPr lang="en-US" dirty="0" smtClean="0"/>
              <a:t>Detailed instructions on CbCR issued by the Bulgarian authorities</a:t>
            </a:r>
            <a:endParaRPr lang="bg-BG" dirty="0"/>
          </a:p>
        </p:txBody>
      </p:sp>
      <p:pic>
        <p:nvPicPr>
          <p:cNvPr id="6" name="Content Placeholder 5"/>
          <p:cNvPicPr>
            <a:picLocks noGrp="1" noChangeAspect="1"/>
          </p:cNvPicPr>
          <p:nvPr>
            <p:ph sz="quarter" idx="20"/>
          </p:nvPr>
        </p:nvPicPr>
        <p:blipFill>
          <a:blip r:embed="rId2" cstate="print">
            <a:extLst>
              <a:ext uri="{28A0092B-C50C-407E-A947-70E740481C1C}">
                <a14:useLocalDpi xmlns="" xmlns:a14="http://schemas.microsoft.com/office/drawing/2010/main" val="0"/>
              </a:ext>
            </a:extLst>
          </a:blip>
          <a:stretch>
            <a:fillRect/>
          </a:stretch>
        </p:blipFill>
        <p:spPr>
          <a:xfrm>
            <a:off x="6997746" y="1235796"/>
            <a:ext cx="4232131" cy="4232131"/>
          </a:xfrm>
        </p:spPr>
      </p:pic>
    </p:spTree>
    <p:extLst>
      <p:ext uri="{BB962C8B-B14F-4D97-AF65-F5344CB8AC3E}">
        <p14:creationId xmlns="" xmlns:p14="http://schemas.microsoft.com/office/powerpoint/2010/main" val="414188564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Current practices of the revenue authorities and the court in the TP area</a:t>
            </a:r>
            <a:endParaRPr lang="en-US" dirty="0"/>
          </a:p>
        </p:txBody>
      </p:sp>
      <p:sp>
        <p:nvSpPr>
          <p:cNvPr id="4" name="Content Placeholder 3"/>
          <p:cNvSpPr>
            <a:spLocks noGrp="1"/>
          </p:cNvSpPr>
          <p:nvPr>
            <p:ph sz="quarter" idx="10"/>
          </p:nvPr>
        </p:nvSpPr>
        <p:spPr>
          <a:xfrm>
            <a:off x="501650" y="1665289"/>
            <a:ext cx="7146639" cy="4864820"/>
          </a:xfrm>
        </p:spPr>
        <p:txBody>
          <a:bodyPr/>
          <a:lstStyle/>
          <a:p>
            <a:pPr marL="171450" indent="-171450" algn="just">
              <a:spcAft>
                <a:spcPts val="600"/>
              </a:spcAft>
              <a:buFont typeface="Arial" panose="020B0604020202020204" pitchFamily="34" charset="0"/>
              <a:buChar char="•"/>
            </a:pPr>
            <a:r>
              <a:rPr lang="en-US" dirty="0" smtClean="0"/>
              <a:t>Transfer pricing is among the new priorities and hot topics during tax checks and audits</a:t>
            </a:r>
            <a:endParaRPr lang="bg-BG" dirty="0"/>
          </a:p>
          <a:p>
            <a:pPr marL="347850" lvl="2" indent="-171450" algn="just">
              <a:spcAft>
                <a:spcPts val="0"/>
              </a:spcAft>
              <a:buFont typeface="Wingdings" panose="05000000000000000000" pitchFamily="2" charset="2"/>
              <a:buChar char="Ø"/>
            </a:pPr>
            <a:r>
              <a:rPr lang="en-US" dirty="0" smtClean="0"/>
              <a:t>NRA did a gap analysis due to transfer pricing, and built a strategy</a:t>
            </a:r>
          </a:p>
          <a:p>
            <a:pPr marL="347850" lvl="2" indent="-171450" algn="just">
              <a:spcAft>
                <a:spcPts val="0"/>
              </a:spcAft>
              <a:buFont typeface="Wingdings" panose="05000000000000000000" pitchFamily="2" charset="2"/>
              <a:buChar char="Ø"/>
            </a:pPr>
            <a:r>
              <a:rPr lang="en-US" dirty="0" smtClean="0"/>
              <a:t>Tax checks/audits of taxpayers part of MNEs</a:t>
            </a:r>
          </a:p>
          <a:p>
            <a:pPr algn="just">
              <a:spcAft>
                <a:spcPts val="0"/>
              </a:spcAft>
            </a:pPr>
            <a:endParaRPr lang="en-US" b="1" dirty="0"/>
          </a:p>
          <a:p>
            <a:pPr marL="171450" indent="-171450" algn="just">
              <a:spcAft>
                <a:spcPts val="600"/>
              </a:spcAft>
              <a:buFont typeface="Arial" panose="020B0604020202020204" pitchFamily="34" charset="0"/>
              <a:buChar char="•"/>
            </a:pPr>
            <a:r>
              <a:rPr lang="en-US" dirty="0" smtClean="0"/>
              <a:t>Circumstances that can provoke a TP tax check:</a:t>
            </a:r>
            <a:endParaRPr lang="bg-BG" dirty="0"/>
          </a:p>
          <a:p>
            <a:pPr marL="462150" lvl="2" indent="-285750" algn="just">
              <a:spcAft>
                <a:spcPts val="0"/>
              </a:spcAft>
              <a:buFont typeface="Wingdings" panose="05000000000000000000" pitchFamily="2" charset="2"/>
              <a:buChar char="Ø"/>
            </a:pPr>
            <a:r>
              <a:rPr lang="en-US" dirty="0" smtClean="0"/>
              <a:t>Recurring losses</a:t>
            </a:r>
            <a:endParaRPr lang="bg-BG" dirty="0" smtClean="0"/>
          </a:p>
          <a:p>
            <a:pPr marL="462150" lvl="2" indent="-285750" algn="just">
              <a:spcAft>
                <a:spcPts val="0"/>
              </a:spcAft>
              <a:buFont typeface="Wingdings" panose="05000000000000000000" pitchFamily="2" charset="2"/>
              <a:buChar char="Ø"/>
            </a:pPr>
            <a:r>
              <a:rPr lang="en-US" dirty="0" smtClean="0"/>
              <a:t>Regular payments for services to foreign entities, incl. to unrelated parties (e.g.,  marketing or consulting services, interest payments, etc.)</a:t>
            </a:r>
          </a:p>
          <a:p>
            <a:pPr marL="462150" lvl="2" indent="-285750" algn="just">
              <a:spcAft>
                <a:spcPts val="0"/>
              </a:spcAft>
              <a:buFont typeface="Wingdings" panose="05000000000000000000" pitchFamily="2" charset="2"/>
              <a:buChar char="Ø"/>
            </a:pPr>
            <a:r>
              <a:rPr lang="en-US" dirty="0" smtClean="0"/>
              <a:t>Restructurings/Change </a:t>
            </a:r>
            <a:r>
              <a:rPr lang="en-US" dirty="0"/>
              <a:t>of </a:t>
            </a:r>
            <a:r>
              <a:rPr lang="en-US" dirty="0" smtClean="0"/>
              <a:t>ownership</a:t>
            </a:r>
            <a:endParaRPr lang="bg-BG" dirty="0"/>
          </a:p>
          <a:p>
            <a:pPr algn="just">
              <a:spcAft>
                <a:spcPts val="0"/>
              </a:spcAft>
            </a:pPr>
            <a:endParaRPr lang="bg-BG" dirty="0"/>
          </a:p>
          <a:p>
            <a:pPr marL="171450" indent="-171450" algn="just">
              <a:spcAft>
                <a:spcPts val="600"/>
              </a:spcAft>
              <a:buFont typeface="Arial" panose="020B0604020202020204" pitchFamily="34" charset="0"/>
              <a:buChar char="•"/>
            </a:pPr>
            <a:r>
              <a:rPr lang="en-US" dirty="0" smtClean="0"/>
              <a:t>Approaches of the Bulgarian revenue authorities</a:t>
            </a:r>
            <a:r>
              <a:rPr lang="bg-BG" dirty="0" smtClean="0"/>
              <a:t>:</a:t>
            </a:r>
            <a:endParaRPr lang="bg-BG" dirty="0"/>
          </a:p>
          <a:p>
            <a:pPr marL="462150" lvl="2" indent="-285750" algn="just">
              <a:spcAft>
                <a:spcPts val="0"/>
              </a:spcAft>
              <a:buFont typeface="Wingdings" panose="05000000000000000000" pitchFamily="2" charset="2"/>
              <a:buChar char="Ø"/>
            </a:pPr>
            <a:r>
              <a:rPr lang="en-US" dirty="0"/>
              <a:t>Trend of prevailing </a:t>
            </a:r>
            <a:r>
              <a:rPr lang="en-US" dirty="0" smtClean="0"/>
              <a:t>tax checks in order to </a:t>
            </a:r>
            <a:r>
              <a:rPr lang="en-US" dirty="0"/>
              <a:t>collect </a:t>
            </a:r>
            <a:r>
              <a:rPr lang="en-US" dirty="0" smtClean="0"/>
              <a:t>evidence</a:t>
            </a:r>
            <a:endParaRPr lang="bg-BG" dirty="0"/>
          </a:p>
          <a:p>
            <a:pPr marL="462150" lvl="2" indent="-285750" algn="just">
              <a:spcAft>
                <a:spcPts val="0"/>
              </a:spcAft>
              <a:buFont typeface="Wingdings" panose="05000000000000000000" pitchFamily="2" charset="2"/>
              <a:buChar char="Ø"/>
            </a:pPr>
            <a:r>
              <a:rPr lang="en-US" dirty="0" smtClean="0"/>
              <a:t>Limited number of audits</a:t>
            </a:r>
            <a:endParaRPr lang="bg-BG" dirty="0"/>
          </a:p>
          <a:p>
            <a:pPr marL="462150" lvl="2" indent="-285750" algn="just">
              <a:spcAft>
                <a:spcPts val="0"/>
              </a:spcAft>
              <a:buFont typeface="Wingdings" panose="05000000000000000000" pitchFamily="2" charset="2"/>
              <a:buChar char="Ø"/>
            </a:pPr>
            <a:r>
              <a:rPr lang="en-US" dirty="0" smtClean="0"/>
              <a:t>Possibility of informal discussions with the tax authorities in regards to the entity’s </a:t>
            </a:r>
            <a:r>
              <a:rPr lang="en-US" dirty="0"/>
              <a:t>TP </a:t>
            </a:r>
            <a:r>
              <a:rPr lang="en-US" dirty="0" smtClean="0"/>
              <a:t>documentation/policies</a:t>
            </a:r>
            <a:endParaRPr lang="bg-BG" dirty="0"/>
          </a:p>
          <a:p>
            <a:pPr marL="462150" lvl="2" indent="-285750" algn="just">
              <a:spcAft>
                <a:spcPts val="0"/>
              </a:spcAft>
              <a:buFont typeface="Wingdings" panose="05000000000000000000" pitchFamily="2" charset="2"/>
              <a:buChar char="Ø"/>
            </a:pPr>
            <a:r>
              <a:rPr lang="en-US" dirty="0" smtClean="0"/>
              <a:t>Flexibility in terms of deadlines</a:t>
            </a:r>
          </a:p>
          <a:p>
            <a:pPr lvl="2" indent="0" algn="just">
              <a:spcAft>
                <a:spcPts val="0"/>
              </a:spcAft>
              <a:buNone/>
            </a:pPr>
            <a:endParaRPr lang="en-US" dirty="0" smtClean="0"/>
          </a:p>
          <a:p>
            <a:pPr marL="171450" lvl="1" indent="-171450" algn="just">
              <a:spcAft>
                <a:spcPts val="0"/>
              </a:spcAft>
              <a:buFont typeface="Arial" panose="020B0604020202020204" pitchFamily="34" charset="0"/>
              <a:buChar char="•"/>
            </a:pPr>
            <a:r>
              <a:rPr lang="en-US" b="0" dirty="0" smtClean="0"/>
              <a:t>Court practice established in certain TP areas, e.g.:</a:t>
            </a:r>
          </a:p>
          <a:p>
            <a:pPr marL="347850" lvl="2" indent="-171450" algn="just">
              <a:spcAft>
                <a:spcPts val="0"/>
              </a:spcAft>
              <a:buFont typeface="Wingdings" panose="05000000000000000000" pitchFamily="2" charset="2"/>
              <a:buChar char="Ø"/>
            </a:pPr>
            <a:r>
              <a:rPr lang="en-US" dirty="0" smtClean="0"/>
              <a:t>National Bank statistics not sufficiently comparable for loan interest benchmarking</a:t>
            </a:r>
          </a:p>
          <a:p>
            <a:pPr marL="347850" lvl="2" indent="-171450" algn="just">
              <a:spcAft>
                <a:spcPts val="0"/>
              </a:spcAft>
              <a:buFont typeface="Wingdings" panose="05000000000000000000" pitchFamily="2" charset="2"/>
              <a:buChar char="Ø"/>
            </a:pPr>
            <a:r>
              <a:rPr lang="en-US" dirty="0" smtClean="0"/>
              <a:t>Use of offers for benchmarking purposes not acceptable</a:t>
            </a:r>
          </a:p>
          <a:p>
            <a:pPr marL="347850" lvl="2" indent="-171450" algn="just">
              <a:spcAft>
                <a:spcPts val="0"/>
              </a:spcAft>
              <a:buFont typeface="Wingdings" panose="05000000000000000000" pitchFamily="2" charset="2"/>
              <a:buChar char="Ø"/>
            </a:pPr>
            <a:r>
              <a:rPr lang="en-US" dirty="0" smtClean="0"/>
              <a:t>Disallowance of interest paid after downstream mergers </a:t>
            </a:r>
          </a:p>
          <a:p>
            <a:pPr marL="347850" lvl="2" indent="-171450" algn="just">
              <a:spcAft>
                <a:spcPts val="0"/>
              </a:spcAft>
              <a:buFont typeface="Wingdings" panose="05000000000000000000" pitchFamily="2" charset="2"/>
              <a:buChar char="Ø"/>
            </a:pPr>
            <a:r>
              <a:rPr lang="en-US" dirty="0" smtClean="0"/>
              <a:t>TP adjustments not acceptable if the other party to the transaction already audited without TP adjustments</a:t>
            </a:r>
            <a:endParaRPr lang="bg-BG" dirty="0"/>
          </a:p>
          <a:p>
            <a:pPr marL="171450" lvl="1" indent="-171450" algn="just">
              <a:spcAft>
                <a:spcPts val="0"/>
              </a:spcAft>
              <a:buFont typeface="Arial" panose="020B0604020202020204" pitchFamily="34" charset="0"/>
              <a:buChar char="•"/>
            </a:pPr>
            <a:endParaRPr lang="bg-BG" b="0" dirty="0"/>
          </a:p>
          <a:p>
            <a:pPr marL="171450" lvl="1" indent="-171450" algn="just">
              <a:spcAft>
                <a:spcPts val="0"/>
              </a:spcAft>
            </a:pPr>
            <a:endParaRPr lang="en-US" dirty="0"/>
          </a:p>
          <a:p>
            <a:pPr algn="just"/>
            <a:endParaRPr lang="en-US" noProof="0" dirty="0">
              <a:solidFill>
                <a:schemeClr val="tx1"/>
              </a:solidFill>
            </a:endParaRPr>
          </a:p>
        </p:txBody>
      </p:sp>
      <p:sp>
        <p:nvSpPr>
          <p:cNvPr id="5" name="Content Placeholder 4"/>
          <p:cNvSpPr>
            <a:spLocks noGrp="1"/>
          </p:cNvSpPr>
          <p:nvPr>
            <p:ph sz="quarter" idx="20"/>
          </p:nvPr>
        </p:nvSpPr>
        <p:spPr/>
        <p:txBody>
          <a:bodyPr/>
          <a:lstStyle/>
          <a:p>
            <a:pPr marL="171450" indent="-171450">
              <a:buFont typeface="Arial" panose="020B0604020202020204" pitchFamily="34" charset="0"/>
              <a:buChar char="•"/>
            </a:pPr>
            <a:endParaRPr lang="en-US" sz="1050" dirty="0">
              <a:solidFill>
                <a:srgbClr val="FF0000"/>
              </a:solidFill>
            </a:endParaRPr>
          </a:p>
          <a:p>
            <a:endParaRPr lang="en-US" sz="1050" dirty="0" smtClean="0"/>
          </a:p>
          <a:p>
            <a:endParaRPr lang="en-US" sz="1050" dirty="0" smtClean="0"/>
          </a:p>
          <a:p>
            <a:endParaRPr lang="en-US" noProof="0" dirty="0"/>
          </a:p>
        </p:txBody>
      </p:sp>
      <p:pic>
        <p:nvPicPr>
          <p:cNvPr id="8" name="Picture 7"/>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7847046" y="1941815"/>
            <a:ext cx="3230549" cy="3230549"/>
          </a:xfrm>
          <a:prstGeom prst="rect">
            <a:avLst/>
          </a:prstGeom>
        </p:spPr>
      </p:pic>
    </p:spTree>
    <p:extLst>
      <p:ext uri="{BB962C8B-B14F-4D97-AF65-F5344CB8AC3E}">
        <p14:creationId xmlns="" xmlns:p14="http://schemas.microsoft.com/office/powerpoint/2010/main" val="405007892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01384"/>
            <a:ext cx="5755409" cy="4254471"/>
          </a:xfrm>
        </p:spPr>
        <p:txBody>
          <a:bodyPr/>
          <a:lstStyle/>
          <a:p>
            <a:pPr marL="285750" indent="-285750" algn="just">
              <a:buFont typeface="Arial" panose="020B0604020202020204" pitchFamily="34" charset="0"/>
              <a:buChar char="•"/>
            </a:pPr>
            <a:r>
              <a:rPr lang="en-US" dirty="0" smtClean="0"/>
              <a:t>On-going trainings of the Bulgarian tax authorities in the field of transfer pricing</a:t>
            </a:r>
            <a:endParaRPr lang="bg-BG" dirty="0" smtClean="0"/>
          </a:p>
          <a:p>
            <a:pPr marL="285750" indent="-285750" algn="just">
              <a:buFont typeface="Arial" panose="020B0604020202020204" pitchFamily="34" charset="0"/>
              <a:buChar char="•"/>
            </a:pPr>
            <a:r>
              <a:rPr lang="en-US" dirty="0" smtClean="0"/>
              <a:t>Purchase of specialized databases (e.g., TP Catalyst) by NRA</a:t>
            </a:r>
            <a:endParaRPr lang="bg-BG" dirty="0" smtClean="0"/>
          </a:p>
          <a:p>
            <a:pPr marL="285750" indent="-285750" algn="just">
              <a:buFont typeface="Arial" panose="020B0604020202020204" pitchFamily="34" charset="0"/>
              <a:buChar char="•"/>
            </a:pPr>
            <a:r>
              <a:rPr lang="en-US" dirty="0" smtClean="0"/>
              <a:t>Soon </a:t>
            </a:r>
            <a:r>
              <a:rPr lang="bg-BG" dirty="0" smtClean="0"/>
              <a:t>– </a:t>
            </a:r>
            <a:r>
              <a:rPr lang="en-US" dirty="0" smtClean="0"/>
              <a:t>new law on mandatory preparation and/or submission of TP documentation</a:t>
            </a:r>
            <a:endParaRPr lang="bg-BG" dirty="0" smtClean="0"/>
          </a:p>
          <a:p>
            <a:pPr marL="285750" indent="-285750" algn="just">
              <a:buFont typeface="Arial" panose="020B0604020202020204" pitchFamily="34" charset="0"/>
              <a:buChar char="•"/>
            </a:pPr>
            <a:r>
              <a:rPr lang="en-US" dirty="0" smtClean="0"/>
              <a:t>Implementation of the OECD Action Plan on BEPS</a:t>
            </a:r>
            <a:endParaRPr lang="bg-BG" dirty="0" smtClean="0"/>
          </a:p>
          <a:p>
            <a:pPr marL="285750" indent="-285750" algn="just">
              <a:buFont typeface="Arial" panose="020B0604020202020204" pitchFamily="34" charset="0"/>
              <a:buChar char="•"/>
            </a:pPr>
            <a:r>
              <a:rPr lang="en-US" dirty="0" smtClean="0"/>
              <a:t>Increasing number of tax checks and audits on TP matters</a:t>
            </a:r>
          </a:p>
          <a:p>
            <a:pPr marL="285750" indent="-285750" algn="just">
              <a:buFont typeface="Arial" panose="020B0604020202020204" pitchFamily="34" charset="0"/>
              <a:buChar char="•"/>
            </a:pPr>
            <a:endParaRPr lang="bg-BG" dirty="0" smtClean="0"/>
          </a:p>
          <a:p>
            <a:pPr marL="285750" indent="-285750" algn="just">
              <a:buFont typeface="Arial" panose="020B0604020202020204" pitchFamily="34" charset="0"/>
              <a:buChar char="•"/>
            </a:pPr>
            <a:r>
              <a:rPr lang="en-US" dirty="0" smtClean="0"/>
              <a:t>Establishment of specialized teams and/or methodological units?</a:t>
            </a:r>
          </a:p>
          <a:p>
            <a:pPr marL="285750" indent="-285750" algn="just">
              <a:buFont typeface="Arial" panose="020B0604020202020204" pitchFamily="34" charset="0"/>
              <a:buChar char="•"/>
            </a:pPr>
            <a:r>
              <a:rPr lang="en-US" dirty="0" smtClean="0"/>
              <a:t>More scrutiny in TP audits?</a:t>
            </a:r>
          </a:p>
          <a:p>
            <a:pPr marL="285750" indent="-285750" algn="just">
              <a:buFont typeface="Arial" panose="020B0604020202020204" pitchFamily="34" charset="0"/>
              <a:buChar char="•"/>
            </a:pPr>
            <a:r>
              <a:rPr lang="en-US" dirty="0" smtClean="0"/>
              <a:t>Safe harbor/s for interest on loans and low value adding services?</a:t>
            </a:r>
          </a:p>
          <a:p>
            <a:pPr marL="285750" indent="-285750" algn="just">
              <a:buFont typeface="Arial" panose="020B0604020202020204" pitchFamily="34" charset="0"/>
              <a:buChar char="•"/>
            </a:pPr>
            <a:r>
              <a:rPr lang="en-US" dirty="0" smtClean="0"/>
              <a:t>More MAPs? Maybe time to introduce APAs?</a:t>
            </a:r>
          </a:p>
          <a:p>
            <a:pPr marL="285750" indent="-285750" algn="just">
              <a:buFont typeface="Arial" panose="020B0604020202020204" pitchFamily="34" charset="0"/>
              <a:buChar char="•"/>
            </a:pPr>
            <a:endParaRPr lang="bg-BG" dirty="0" smtClean="0"/>
          </a:p>
          <a:p>
            <a:pPr algn="just"/>
            <a:endParaRPr lang="en-US" noProof="0" dirty="0">
              <a:solidFill>
                <a:schemeClr val="tx1"/>
              </a:solidFill>
            </a:endParaRPr>
          </a:p>
        </p:txBody>
      </p:sp>
      <p:sp>
        <p:nvSpPr>
          <p:cNvPr id="5" name="Content Placeholder 4"/>
          <p:cNvSpPr>
            <a:spLocks noGrp="1"/>
          </p:cNvSpPr>
          <p:nvPr>
            <p:ph sz="quarter" idx="16"/>
          </p:nvPr>
        </p:nvSpPr>
        <p:spPr/>
        <p:txBody>
          <a:bodyPr/>
          <a:lstStyle/>
          <a:p>
            <a:pPr marL="285750" indent="-285750">
              <a:spcAft>
                <a:spcPts val="0"/>
              </a:spcAft>
              <a:buFont typeface="Arial" panose="020B0604020202020204" pitchFamily="34" charset="0"/>
              <a:buChar char="•"/>
            </a:pPr>
            <a:endParaRPr lang="bg-BG" sz="1600" b="1" dirty="0"/>
          </a:p>
          <a:p>
            <a:pPr>
              <a:spcAft>
                <a:spcPts val="0"/>
              </a:spcAft>
            </a:pPr>
            <a:endParaRPr lang="en-US" sz="1600" dirty="0"/>
          </a:p>
          <a:p>
            <a:pPr>
              <a:spcAft>
                <a:spcPts val="0"/>
              </a:spcAft>
            </a:pPr>
            <a:endParaRPr lang="en-US" sz="1600" dirty="0" smtClean="0"/>
          </a:p>
          <a:p>
            <a:pPr>
              <a:spcAft>
                <a:spcPts val="0"/>
              </a:spcAft>
            </a:pPr>
            <a:endParaRPr lang="bg-BG" sz="1600" dirty="0" smtClean="0"/>
          </a:p>
          <a:p>
            <a:pPr marL="363538" indent="-363538">
              <a:spcAft>
                <a:spcPts val="0"/>
              </a:spcAft>
              <a:buFont typeface="Wingdings" panose="05000000000000000000" pitchFamily="2" charset="2"/>
              <a:buChar char="v"/>
            </a:pPr>
            <a:endParaRPr lang="bg-BG" sz="1600" dirty="0"/>
          </a:p>
          <a:p>
            <a:pPr>
              <a:spcAft>
                <a:spcPts val="0"/>
              </a:spcAft>
            </a:pPr>
            <a:endParaRPr lang="en-US" sz="1600" dirty="0" smtClean="0"/>
          </a:p>
          <a:p>
            <a:endParaRPr lang="en-US" sz="1050" dirty="0" smtClean="0"/>
          </a:p>
          <a:p>
            <a:endParaRPr lang="en-US" noProof="0" dirty="0"/>
          </a:p>
        </p:txBody>
      </p:sp>
      <p:sp>
        <p:nvSpPr>
          <p:cNvPr id="3" name="Title 2"/>
          <p:cNvSpPr>
            <a:spLocks noGrp="1"/>
          </p:cNvSpPr>
          <p:nvPr>
            <p:ph type="title"/>
          </p:nvPr>
        </p:nvSpPr>
        <p:spPr/>
        <p:txBody>
          <a:bodyPr/>
          <a:lstStyle/>
          <a:p>
            <a:r>
              <a:rPr lang="en-US" dirty="0" smtClean="0"/>
              <a:t>Expected developments of the Bulgarian TP environment </a:t>
            </a:r>
            <a:endParaRPr lang="en-US" noProof="0" dirty="0"/>
          </a:p>
        </p:txBody>
      </p:sp>
      <p:sp>
        <p:nvSpPr>
          <p:cNvPr id="6" name="Title 2"/>
          <p:cNvSpPr txBox="1">
            <a:spLocks/>
          </p:cNvSpPr>
          <p:nvPr/>
        </p:nvSpPr>
        <p:spPr bwMode="gray">
          <a:xfrm>
            <a:off x="469900" y="712510"/>
            <a:ext cx="11252200" cy="289748"/>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Verdana"/>
              <a:ea typeface="+mj-ea"/>
              <a:cs typeface="+mj-cs"/>
            </a:endParaRPr>
          </a:p>
        </p:txBody>
      </p:sp>
      <p:pic>
        <p:nvPicPr>
          <p:cNvPr id="2" name="Picture 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7581175" y="1971294"/>
            <a:ext cx="3277895" cy="3277895"/>
          </a:xfrm>
          <a:prstGeom prst="ellipse">
            <a:avLst/>
          </a:prstGeom>
        </p:spPr>
      </p:pic>
    </p:spTree>
    <p:extLst>
      <p:ext uri="{BB962C8B-B14F-4D97-AF65-F5344CB8AC3E}">
        <p14:creationId xmlns="" xmlns:p14="http://schemas.microsoft.com/office/powerpoint/2010/main" val="3999351575"/>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a:t>
            </a:r>
            <a:endParaRPr lang="en-US" dirty="0"/>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760817" y="1101087"/>
            <a:ext cx="3888000" cy="4156808"/>
          </a:xfrm>
          <a:prstGeom prst="rect">
            <a:avLst/>
          </a:prstGeom>
        </p:spPr>
      </p:pic>
    </p:spTree>
    <p:extLst>
      <p:ext uri="{BB962C8B-B14F-4D97-AF65-F5344CB8AC3E}">
        <p14:creationId xmlns="" xmlns:p14="http://schemas.microsoft.com/office/powerpoint/2010/main" val="122720065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501652" y="4017196"/>
            <a:ext cx="8528936" cy="2364555"/>
          </a:xfrm>
        </p:spPr>
        <p:txBody>
          <a:bodyPr/>
          <a:lstStyle/>
          <a:p>
            <a:r>
              <a:rPr lang="en-US" dirty="0"/>
              <a:t>Deloitte refers to one or more of Deloitte </a:t>
            </a:r>
            <a:r>
              <a:rPr lang="en-US" dirty="0" err="1"/>
              <a:t>Touche</a:t>
            </a:r>
            <a:r>
              <a:rPr lang="en-US" dirty="0"/>
              <a:t> Tohmatsu Limited, a UK private company limited by guarantee (“DTTL”), its network of member firms, and their related entities. DTTL and each of its member firms are legally separate and independent entities. DTTL (also referred to as "Deloitte Global") does not provide services to clients. Please see </a:t>
            </a:r>
            <a:r>
              <a:rPr lang="en-US" u="sng" dirty="0">
                <a:hlinkClick r:id="rId3"/>
              </a:rPr>
              <a:t>www.deloitte.com/bg/about</a:t>
            </a:r>
            <a:r>
              <a:rPr lang="en-US" dirty="0"/>
              <a:t> to learn more about our global network of member firms.</a:t>
            </a:r>
          </a:p>
          <a:p>
            <a:r>
              <a:rPr lang="en-US" dirty="0"/>
              <a:t>Deloitte provides audit, consulting, financial advisory, risk advisory, tax and related services to public and private clients spanning multiple industries. Deloitte serves four out of five Fortune Global 500® companies through a globally connected network of member firms in more than 150 countries and territories bringing world-class capabilities, insights, and high-quality service to address clients' most complex business challenges. To learn more about how Deloitte's approximately 245,000 professionals make an impact that matters, please connect with us on </a:t>
            </a:r>
            <a:r>
              <a:rPr lang="en-US" u="sng" dirty="0">
                <a:hlinkClick r:id="rId4"/>
              </a:rPr>
              <a:t>Facebook</a:t>
            </a:r>
            <a:r>
              <a:rPr lang="en-US" dirty="0"/>
              <a:t>, </a:t>
            </a:r>
            <a:r>
              <a:rPr lang="en-US" u="sng" dirty="0">
                <a:hlinkClick r:id="rId5"/>
              </a:rPr>
              <a:t>LinkedIn</a:t>
            </a:r>
            <a:r>
              <a:rPr lang="en-US" dirty="0"/>
              <a:t>, or </a:t>
            </a:r>
            <a:r>
              <a:rPr lang="en-US" u="sng" dirty="0">
                <a:hlinkClick r:id="rId6"/>
              </a:rPr>
              <a:t>Twitter</a:t>
            </a:r>
            <a:r>
              <a:rPr lang="en-US" dirty="0"/>
              <a:t>. </a:t>
            </a:r>
          </a:p>
          <a:p>
            <a:r>
              <a:rPr lang="en-US" dirty="0"/>
              <a:t>Deloitte Central Europe is a regional organization of entities organized under the umbrella of Deloitte Central Europe Holdings Limited, the member firm in Central Europe of Deloitte </a:t>
            </a:r>
            <a:r>
              <a:rPr lang="en-US" dirty="0" err="1"/>
              <a:t>Touche</a:t>
            </a:r>
            <a:r>
              <a:rPr lang="en-US" dirty="0"/>
              <a:t> Tohmatsu Limited. Services are provided by the subsidiaries and affiliates of Deloitte Central Europe Holdings Limited, which are separate and independent legal entities.</a:t>
            </a:r>
          </a:p>
          <a:p>
            <a:r>
              <a:rPr lang="en-US" dirty="0"/>
              <a:t>The subsidiaries and affiliates of Deloitte Central Europe Holdings Limited are among the region’s leading professional services firms, providing services through more than 5,000 people in 41 offices in 17 countries</a:t>
            </a:r>
            <a:r>
              <a:rPr lang="en-US" dirty="0" smtClean="0"/>
              <a:t>.</a:t>
            </a:r>
            <a:endParaRPr lang="ru-RU" dirty="0"/>
          </a:p>
          <a:p>
            <a:r>
              <a:rPr lang="bg-BG" dirty="0" smtClean="0"/>
              <a:t>© 2018</a:t>
            </a:r>
            <a:r>
              <a:rPr lang="en-US" dirty="0" smtClean="0"/>
              <a:t> Deloitte Bulgaria</a:t>
            </a:r>
            <a:endParaRPr lang="bg-BG" dirty="0"/>
          </a:p>
        </p:txBody>
      </p:sp>
      <p:sp>
        <p:nvSpPr>
          <p:cNvPr id="4" name="Title 3"/>
          <p:cNvSpPr txBox="1">
            <a:spLocks/>
          </p:cNvSpPr>
          <p:nvPr/>
        </p:nvSpPr>
        <p:spPr bwMode="gray">
          <a:xfrm>
            <a:off x="1900240" y="3913189"/>
            <a:ext cx="5976937" cy="496887"/>
          </a:xfrm>
          <a:prstGeom prst="rect">
            <a:avLst/>
          </a:prstGeom>
        </p:spPr>
        <p:txBody>
          <a:bodyPr vert="horz" lIns="0" tIns="0" rIns="0" bIns="0" rtlCol="0" anchor="t" anchorCtr="0">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Verdana"/>
              <a:ea typeface="+mj-ea"/>
              <a:cs typeface="+mj-cs"/>
            </a:endParaRPr>
          </a:p>
        </p:txBody>
      </p:sp>
    </p:spTree>
    <p:extLst>
      <p:ext uri="{BB962C8B-B14F-4D97-AF65-F5344CB8AC3E}">
        <p14:creationId xmlns="" xmlns:p14="http://schemas.microsoft.com/office/powerpoint/2010/main" val="30375319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2.xml><?xml version="1.0" encoding="utf-8"?>
<a:theme xmlns:a="http://schemas.openxmlformats.org/drawingml/2006/main" name="3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3.xml><?xml version="1.0" encoding="utf-8"?>
<a:theme xmlns:a="http://schemas.openxmlformats.org/drawingml/2006/main" name="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US 16_9_Onscreen.potx" id="{82E929E5-07E3-4FFC-922B-1DC2D1592D72}" vid="{34A8941C-3B27-4420-B6D1-6520D4ABD31E}"/>
    </a:ext>
  </a:extLst>
</a:theme>
</file>

<file path=ppt/theme/theme4.xml><?xml version="1.0" encoding="utf-8"?>
<a:theme xmlns:a="http://schemas.openxmlformats.org/drawingml/2006/main" name="4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0" indent="0" algn="r">
          <a:spcBef>
            <a:spcPts val="0"/>
          </a:spcBef>
          <a:buSzPct val="100000"/>
          <a:buFont typeface="Arial"/>
          <a:buNone/>
          <a:defRPr sz="650" noProof="0" dirty="0" smtClean="0">
            <a:solidFill>
              <a:schemeClr val="bg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5.xml><?xml version="1.0" encoding="utf-8"?>
<a:theme xmlns:a="http://schemas.openxmlformats.org/drawingml/2006/main" name="2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 xmlns:thm15="http://schemas.microsoft.com/office/thememl/2012/main" name="Deloitte_US 16_9_Onscreen.potx" id="{1326C739-F2BE-4E49-AE92-64B862FEF522}" vid="{65390E24-AC4E-45FE-B3B4-9A822A6E10DE}"/>
    </a:ext>
  </a:extLst>
</a:theme>
</file>

<file path=ppt/theme/theme6.xml><?xml version="1.0" encoding="utf-8"?>
<a:theme xmlns:a="http://schemas.openxmlformats.org/drawingml/2006/main" name="2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7.xml><?xml version="1.0" encoding="utf-8"?>
<a:theme xmlns:a="http://schemas.openxmlformats.org/drawingml/2006/main" name="7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8.xml><?xml version="1.0" encoding="utf-8"?>
<a:theme xmlns:a="http://schemas.openxmlformats.org/drawingml/2006/main" name="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9.xml><?xml version="1.0" encoding="utf-8"?>
<a:theme xmlns:a="http://schemas.openxmlformats.org/drawingml/2006/main" name="5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0.xml><?xml version="1.0" encoding="utf-8"?>
<a:theme xmlns:a="http://schemas.openxmlformats.org/drawingml/2006/main" name="6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1.xml><?xml version="1.0" encoding="utf-8"?>
<a:theme xmlns:a="http://schemas.openxmlformats.org/drawingml/2006/main" name="8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2.xml><?xml version="1.0" encoding="utf-8"?>
<a:theme xmlns:a="http://schemas.openxmlformats.org/drawingml/2006/main" name="9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3.xml><?xml version="1.0" encoding="utf-8"?>
<a:theme xmlns:a="http://schemas.openxmlformats.org/drawingml/2006/main" name="3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 xmlns:thm15="http://schemas.microsoft.com/office/thememl/2012/main" name="Deloitte_US 16_9_Onscreen.potx" id="{1326C739-F2BE-4E49-AE92-64B862FEF522}" vid="{65390E24-AC4E-45FE-B3B4-9A822A6E10DE}"/>
    </a:ext>
  </a:extLst>
</a:theme>
</file>

<file path=ppt/theme/theme14.xml><?xml version="1.0" encoding="utf-8"?>
<a:theme xmlns:a="http://schemas.openxmlformats.org/drawingml/2006/main" name="12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5.xml><?xml version="1.0" encoding="utf-8"?>
<a:theme xmlns:a="http://schemas.openxmlformats.org/drawingml/2006/main" name="13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6.xml><?xml version="1.0" encoding="utf-8"?>
<a:theme xmlns:a="http://schemas.openxmlformats.org/drawingml/2006/main" name="14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7.xml><?xml version="1.0" encoding="utf-8"?>
<a:theme xmlns:a="http://schemas.openxmlformats.org/drawingml/2006/main" name="15_Deloitte 16_9 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 xmlns:thm15="http://schemas.microsoft.com/office/thememl/2012/main" name="Deloitte_4_3_Onscreen.potx" id="{300F3ED9-9C4C-4838-B157-107BB206E623}" vid="{ABD9136E-862F-4680-B56C-E8832C898BE1}"/>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5789</TotalTime>
  <Words>1410</Words>
  <Application>Microsoft Office PowerPoint</Application>
  <PresentationFormat>Custom</PresentationFormat>
  <Paragraphs>144</Paragraphs>
  <Slides>8</Slides>
  <Notes>6</Notes>
  <HiddenSlides>0</HiddenSlides>
  <MMClips>0</MMClips>
  <ScaleCrop>false</ScaleCrop>
  <HeadingPairs>
    <vt:vector size="6" baseType="variant">
      <vt:variant>
        <vt:lpstr>Theme</vt:lpstr>
      </vt:variant>
      <vt:variant>
        <vt:i4>17</vt:i4>
      </vt:variant>
      <vt:variant>
        <vt:lpstr>Embedded OLE Servers</vt:lpstr>
      </vt:variant>
      <vt:variant>
        <vt:i4>1</vt:i4>
      </vt:variant>
      <vt:variant>
        <vt:lpstr>Slide Titles</vt:lpstr>
      </vt:variant>
      <vt:variant>
        <vt:i4>8</vt:i4>
      </vt:variant>
    </vt:vector>
  </HeadingPairs>
  <TitlesOfParts>
    <vt:vector size="26" baseType="lpstr">
      <vt:lpstr>1_Deloitte 16_9 onscreen</vt:lpstr>
      <vt:lpstr>3_Deloitte 16_9 onscreen</vt:lpstr>
      <vt:lpstr>Deloitte_US_Onscreen</vt:lpstr>
      <vt:lpstr>4_Deloitte 16_9 onscreen</vt:lpstr>
      <vt:lpstr>2_Deloitte_US_Onscreen</vt:lpstr>
      <vt:lpstr>2_Deloitte 16_9 onscreen</vt:lpstr>
      <vt:lpstr>7_Deloitte 16_9 onscreen</vt:lpstr>
      <vt:lpstr>Deloitte 16_9 onscreen</vt:lpstr>
      <vt:lpstr>5_Deloitte 16_9 onscreen</vt:lpstr>
      <vt:lpstr>6_Deloitte 16_9 onscreen</vt:lpstr>
      <vt:lpstr>8_Deloitte 16_9 onscreen</vt:lpstr>
      <vt:lpstr>9_Deloitte 16_9 onscreen</vt:lpstr>
      <vt:lpstr>3_Deloitte_US_Onscreen</vt:lpstr>
      <vt:lpstr>12_Deloitte 16_9 onscreen</vt:lpstr>
      <vt:lpstr>13_Deloitte 16_9 onscreen</vt:lpstr>
      <vt:lpstr>14_Deloitte 16_9 onscreen</vt:lpstr>
      <vt:lpstr>15_Deloitte 16_9 onscreen</vt:lpstr>
      <vt:lpstr>think-cell Slide</vt:lpstr>
      <vt:lpstr>Slide 1</vt:lpstr>
      <vt:lpstr>Bulgaria Tax Highlights</vt:lpstr>
      <vt:lpstr>Bulgarian TP Framework</vt:lpstr>
      <vt:lpstr>CbC Reporting in Bulgaria </vt:lpstr>
      <vt:lpstr>Current practices of the revenue authorities and the court in the TP area</vt:lpstr>
      <vt:lpstr>Expected developments of the Bulgarian TP environment </vt:lpstr>
      <vt:lpstr>Questions</vt:lpstr>
      <vt:lpstr>Slide 8</vt:lpstr>
    </vt:vector>
  </TitlesOfParts>
  <Company>Deloitte Touche Tohmatsu Services,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Kalugerova, Dimitra (BG - Sofia)</dc:creator>
  <cp:lastModifiedBy>Complab</cp:lastModifiedBy>
  <cp:revision>598</cp:revision>
  <dcterms:created xsi:type="dcterms:W3CDTF">2017-10-11T11:11:13Z</dcterms:created>
  <dcterms:modified xsi:type="dcterms:W3CDTF">2018-09-28T09:32:43Z</dcterms:modified>
</cp:coreProperties>
</file>